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58950" y="725805"/>
            <a:ext cx="70916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Slides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Taşkın Kışlak</cp:lastModifiedBy>
  <cp:revision>1</cp:revision>
  <dcterms:created xsi:type="dcterms:W3CDTF">2025-04-08T11:31:40Z</dcterms:created>
  <dcterms:modified xsi:type="dcterms:W3CDTF">2025-04-08T11:31:40Z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0CF0B97F060E48F3A1B21B15CABCC26F_11</vt:lpwstr>
  </property>
  <property fmtid="{D5CDD505-2E9C-101B-9397-08002B2CF9AE}" pid="3" name="KSOProductBuildVer">
    <vt:lpwstr>1033-12.2.0.20782</vt:lpwstr>
  </property>
</Properties>
</file>