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2" r:id="rId7"/>
    <p:sldId id="268" r:id="rId8"/>
    <p:sldId id="269" r:id="rId9"/>
    <p:sldId id="270" r:id="rId10"/>
    <p:sldId id="271" r:id="rId11"/>
    <p:sldId id="273" r:id="rId12"/>
    <p:sldId id="274" r:id="rId13"/>
    <p:sldId id="276" r:id="rId14"/>
    <p:sldId id="277" r:id="rId15"/>
    <p:sldId id="278" r:id="rId16"/>
    <p:sldId id="275" r:id="rId17"/>
    <p:sldId id="267"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931ECEF-D9D6-4716-9FE1-231A31D5A4B2}"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F391C-360A-41BE-96D4-889C844A1859}" type="slidenum">
              <a:rPr lang="en-US" smtClean="0"/>
              <a:t>‹#›</a:t>
            </a:fld>
            <a:endParaRPr lang="en-US"/>
          </a:p>
        </p:txBody>
      </p:sp>
    </p:spTree>
    <p:extLst>
      <p:ext uri="{BB962C8B-B14F-4D97-AF65-F5344CB8AC3E}">
        <p14:creationId xmlns:p14="http://schemas.microsoft.com/office/powerpoint/2010/main" val="3538104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31ECEF-D9D6-4716-9FE1-231A31D5A4B2}"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F391C-360A-41BE-96D4-889C844A1859}" type="slidenum">
              <a:rPr lang="en-US" smtClean="0"/>
              <a:t>‹#›</a:t>
            </a:fld>
            <a:endParaRPr lang="en-US"/>
          </a:p>
        </p:txBody>
      </p:sp>
    </p:spTree>
    <p:extLst>
      <p:ext uri="{BB962C8B-B14F-4D97-AF65-F5344CB8AC3E}">
        <p14:creationId xmlns:p14="http://schemas.microsoft.com/office/powerpoint/2010/main" val="940270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31ECEF-D9D6-4716-9FE1-231A31D5A4B2}"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F391C-360A-41BE-96D4-889C844A1859}" type="slidenum">
              <a:rPr lang="en-US" smtClean="0"/>
              <a:t>‹#›</a:t>
            </a:fld>
            <a:endParaRPr lang="en-US"/>
          </a:p>
        </p:txBody>
      </p:sp>
    </p:spTree>
    <p:extLst>
      <p:ext uri="{BB962C8B-B14F-4D97-AF65-F5344CB8AC3E}">
        <p14:creationId xmlns:p14="http://schemas.microsoft.com/office/powerpoint/2010/main" val="201069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31ECEF-D9D6-4716-9FE1-231A31D5A4B2}"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F391C-360A-41BE-96D4-889C844A1859}" type="slidenum">
              <a:rPr lang="en-US" smtClean="0"/>
              <a:t>‹#›</a:t>
            </a:fld>
            <a:endParaRPr lang="en-US"/>
          </a:p>
        </p:txBody>
      </p:sp>
    </p:spTree>
    <p:extLst>
      <p:ext uri="{BB962C8B-B14F-4D97-AF65-F5344CB8AC3E}">
        <p14:creationId xmlns:p14="http://schemas.microsoft.com/office/powerpoint/2010/main" val="4251257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31ECEF-D9D6-4716-9FE1-231A31D5A4B2}"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F391C-360A-41BE-96D4-889C844A1859}" type="slidenum">
              <a:rPr lang="en-US" smtClean="0"/>
              <a:t>‹#›</a:t>
            </a:fld>
            <a:endParaRPr lang="en-US"/>
          </a:p>
        </p:txBody>
      </p:sp>
    </p:spTree>
    <p:extLst>
      <p:ext uri="{BB962C8B-B14F-4D97-AF65-F5344CB8AC3E}">
        <p14:creationId xmlns:p14="http://schemas.microsoft.com/office/powerpoint/2010/main" val="645646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31ECEF-D9D6-4716-9FE1-231A31D5A4B2}" type="datetimeFigureOut">
              <a:rPr lang="en-US" smtClean="0"/>
              <a:t>9/22/2021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6F391C-360A-41BE-96D4-889C844A1859}" type="slidenum">
              <a:rPr lang="en-US" smtClean="0"/>
              <a:t>‹#›</a:t>
            </a:fld>
            <a:endParaRPr lang="en-US"/>
          </a:p>
        </p:txBody>
      </p:sp>
    </p:spTree>
    <p:extLst>
      <p:ext uri="{BB962C8B-B14F-4D97-AF65-F5344CB8AC3E}">
        <p14:creationId xmlns:p14="http://schemas.microsoft.com/office/powerpoint/2010/main" val="1067083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31ECEF-D9D6-4716-9FE1-231A31D5A4B2}" type="datetimeFigureOut">
              <a:rPr lang="en-US" smtClean="0"/>
              <a:t>9/22/2021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6F391C-360A-41BE-96D4-889C844A1859}" type="slidenum">
              <a:rPr lang="en-US" smtClean="0"/>
              <a:t>‹#›</a:t>
            </a:fld>
            <a:endParaRPr lang="en-US"/>
          </a:p>
        </p:txBody>
      </p:sp>
    </p:spTree>
    <p:extLst>
      <p:ext uri="{BB962C8B-B14F-4D97-AF65-F5344CB8AC3E}">
        <p14:creationId xmlns:p14="http://schemas.microsoft.com/office/powerpoint/2010/main" val="2266622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31ECEF-D9D6-4716-9FE1-231A31D5A4B2}" type="datetimeFigureOut">
              <a:rPr lang="en-US" smtClean="0"/>
              <a:t>9/22/2021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6F391C-360A-41BE-96D4-889C844A1859}" type="slidenum">
              <a:rPr lang="en-US" smtClean="0"/>
              <a:t>‹#›</a:t>
            </a:fld>
            <a:endParaRPr lang="en-US"/>
          </a:p>
        </p:txBody>
      </p:sp>
    </p:spTree>
    <p:extLst>
      <p:ext uri="{BB962C8B-B14F-4D97-AF65-F5344CB8AC3E}">
        <p14:creationId xmlns:p14="http://schemas.microsoft.com/office/powerpoint/2010/main" val="1762603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1ECEF-D9D6-4716-9FE1-231A31D5A4B2}" type="datetimeFigureOut">
              <a:rPr lang="en-US" smtClean="0"/>
              <a:t>9/22/2021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6F391C-360A-41BE-96D4-889C844A1859}" type="slidenum">
              <a:rPr lang="en-US" smtClean="0"/>
              <a:t>‹#›</a:t>
            </a:fld>
            <a:endParaRPr lang="en-US"/>
          </a:p>
        </p:txBody>
      </p:sp>
    </p:spTree>
    <p:extLst>
      <p:ext uri="{BB962C8B-B14F-4D97-AF65-F5344CB8AC3E}">
        <p14:creationId xmlns:p14="http://schemas.microsoft.com/office/powerpoint/2010/main" val="1120304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31ECEF-D9D6-4716-9FE1-231A31D5A4B2}" type="datetimeFigureOut">
              <a:rPr lang="en-US" smtClean="0"/>
              <a:t>9/22/2021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6F391C-360A-41BE-96D4-889C844A1859}" type="slidenum">
              <a:rPr lang="en-US" smtClean="0"/>
              <a:t>‹#›</a:t>
            </a:fld>
            <a:endParaRPr lang="en-US"/>
          </a:p>
        </p:txBody>
      </p:sp>
    </p:spTree>
    <p:extLst>
      <p:ext uri="{BB962C8B-B14F-4D97-AF65-F5344CB8AC3E}">
        <p14:creationId xmlns:p14="http://schemas.microsoft.com/office/powerpoint/2010/main" val="1472012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31ECEF-D9D6-4716-9FE1-231A31D5A4B2}" type="datetimeFigureOut">
              <a:rPr lang="en-US" smtClean="0"/>
              <a:t>9/22/2021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6F391C-360A-41BE-96D4-889C844A1859}" type="slidenum">
              <a:rPr lang="en-US" smtClean="0"/>
              <a:t>‹#›</a:t>
            </a:fld>
            <a:endParaRPr lang="en-US"/>
          </a:p>
        </p:txBody>
      </p:sp>
    </p:spTree>
    <p:extLst>
      <p:ext uri="{BB962C8B-B14F-4D97-AF65-F5344CB8AC3E}">
        <p14:creationId xmlns:p14="http://schemas.microsoft.com/office/powerpoint/2010/main" val="404591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1ECEF-D9D6-4716-9FE1-231A31D5A4B2}" type="datetimeFigureOut">
              <a:rPr lang="en-US" smtClean="0"/>
              <a:t>9/22/2021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6F391C-360A-41BE-96D4-889C844A1859}" type="slidenum">
              <a:rPr lang="en-US" smtClean="0"/>
              <a:t>‹#›</a:t>
            </a:fld>
            <a:endParaRPr lang="en-US"/>
          </a:p>
        </p:txBody>
      </p:sp>
    </p:spTree>
    <p:extLst>
      <p:ext uri="{BB962C8B-B14F-4D97-AF65-F5344CB8AC3E}">
        <p14:creationId xmlns:p14="http://schemas.microsoft.com/office/powerpoint/2010/main" val="326287988"/>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75763"/>
            <a:ext cx="9144000" cy="1468192"/>
          </a:xfrm>
        </p:spPr>
        <p:txBody>
          <a:bodyPr>
            <a:normAutofit/>
          </a:bodyPr>
          <a:lstStyle/>
          <a:p>
            <a:pPr algn="r"/>
            <a:r>
              <a:rPr lang="en-US" sz="3600" dirty="0" smtClean="0">
                <a:latin typeface="Arial Black" panose="020B0A04020102020204" pitchFamily="34" charset="0"/>
              </a:rPr>
              <a:t>PRESENTATION ON </a:t>
            </a:r>
            <a:br>
              <a:rPr lang="en-US" sz="3600" dirty="0" smtClean="0">
                <a:latin typeface="Arial Black" panose="020B0A04020102020204" pitchFamily="34" charset="0"/>
              </a:rPr>
            </a:br>
            <a:r>
              <a:rPr lang="en-US" sz="3600" dirty="0" smtClean="0">
                <a:latin typeface="Arial Black" panose="020B0A04020102020204" pitchFamily="34" charset="0"/>
              </a:rPr>
              <a:t>PROJECT  </a:t>
            </a:r>
            <a:endParaRPr lang="en-US" sz="3600" dirty="0">
              <a:latin typeface="Arial Black" panose="020B0A04020102020204" pitchFamily="34" charset="0"/>
            </a:endParaRPr>
          </a:p>
        </p:txBody>
      </p:sp>
      <p:sp>
        <p:nvSpPr>
          <p:cNvPr id="3" name="Subtitle 2"/>
          <p:cNvSpPr>
            <a:spLocks noGrp="1"/>
          </p:cNvSpPr>
          <p:nvPr>
            <p:ph type="subTitle" idx="1"/>
          </p:nvPr>
        </p:nvSpPr>
        <p:spPr>
          <a:xfrm>
            <a:off x="1524000" y="2498501"/>
            <a:ext cx="9144000" cy="2759299"/>
          </a:xfrm>
        </p:spPr>
        <p:txBody>
          <a:bodyPr>
            <a:normAutofit fontScale="62500" lnSpcReduction="20000"/>
          </a:bodyPr>
          <a:lstStyle/>
          <a:p>
            <a:r>
              <a:rPr lang="en-US" sz="2800" dirty="0" smtClean="0">
                <a:latin typeface="Arial Rounded MT Bold" panose="020F0704030504030204" pitchFamily="34" charset="0"/>
              </a:rPr>
              <a:t>SUB Course Registration Form </a:t>
            </a:r>
          </a:p>
          <a:p>
            <a:endParaRPr lang="en-US" sz="2800" dirty="0" smtClean="0">
              <a:latin typeface="Arial Rounded MT Bold" panose="020F0704030504030204" pitchFamily="34" charset="0"/>
            </a:endParaRPr>
          </a:p>
          <a:p>
            <a:pPr algn="l"/>
            <a:r>
              <a:rPr lang="en-US" sz="2800" dirty="0" smtClean="0">
                <a:latin typeface="Arial Rounded MT Bold" panose="020F0704030504030204" pitchFamily="34" charset="0"/>
              </a:rPr>
              <a:t>Supervised by:				</a:t>
            </a:r>
          </a:p>
          <a:p>
            <a:pPr algn="l"/>
            <a:r>
              <a:rPr lang="en-US" sz="2800" b="1" dirty="0" smtClean="0">
                <a:latin typeface="Arial" panose="020B0604020202020204" pitchFamily="34" charset="0"/>
                <a:cs typeface="Arial" panose="020B0604020202020204" pitchFamily="34" charset="0"/>
              </a:rPr>
              <a:t>Khan Md. </a:t>
            </a:r>
            <a:r>
              <a:rPr lang="en-US" sz="2800" b="1" dirty="0" err="1" smtClean="0">
                <a:latin typeface="Arial" panose="020B0604020202020204" pitchFamily="34" charset="0"/>
                <a:cs typeface="Arial" panose="020B0604020202020204" pitchFamily="34" charset="0"/>
              </a:rPr>
              <a:t>Hasib</a:t>
            </a:r>
            <a:r>
              <a:rPr lang="en-US" sz="2800" b="1" dirty="0" smtClean="0">
                <a:latin typeface="Arial" panose="020B0604020202020204" pitchFamily="34" charset="0"/>
                <a:cs typeface="Arial" panose="020B0604020202020204" pitchFamily="34" charset="0"/>
              </a:rPr>
              <a:t>				</a:t>
            </a:r>
          </a:p>
          <a:p>
            <a:pPr algn="l"/>
            <a:r>
              <a:rPr lang="en-US" sz="2800" dirty="0" smtClean="0">
                <a:latin typeface="Arial" panose="020B0604020202020204" pitchFamily="34" charset="0"/>
                <a:cs typeface="Arial" panose="020B0604020202020204" pitchFamily="34" charset="0"/>
              </a:rPr>
              <a:t>Lecturer,					</a:t>
            </a:r>
            <a:r>
              <a:rPr lang="en-US" sz="2800" dirty="0" smtClean="0">
                <a:latin typeface="Arial Black" panose="020B0A04020102020204" pitchFamily="34" charset="0"/>
                <a:cs typeface="Arial" panose="020B0604020202020204" pitchFamily="34" charset="0"/>
              </a:rPr>
              <a:t> </a:t>
            </a:r>
            <a:r>
              <a:rPr lang="en-US" sz="2800" dirty="0" smtClean="0">
                <a:latin typeface="Arial Rounded MT Bold" panose="020F0704030504030204" pitchFamily="34" charset="0"/>
                <a:cs typeface="Arial" panose="020B0604020202020204" pitchFamily="34" charset="0"/>
              </a:rPr>
              <a:t>Presented by: </a:t>
            </a:r>
            <a:r>
              <a:rPr lang="en-US" sz="2800" dirty="0" smtClean="0">
                <a:latin typeface="Arial" panose="020B0604020202020204" pitchFamily="34" charset="0"/>
                <a:cs typeface="Arial" panose="020B0604020202020204" pitchFamily="34" charset="0"/>
              </a:rPr>
              <a:t>		</a:t>
            </a:r>
          </a:p>
          <a:p>
            <a:pPr algn="l"/>
            <a:r>
              <a:rPr lang="en-US" sz="2800" dirty="0" smtClean="0">
                <a:latin typeface="Arial" panose="020B0604020202020204" pitchFamily="34" charset="0"/>
                <a:cs typeface="Arial" panose="020B0604020202020204" pitchFamily="34" charset="0"/>
              </a:rPr>
              <a:t>CSE  Department.			 </a:t>
            </a:r>
            <a:r>
              <a:rPr lang="en-US" sz="2800" dirty="0" err="1" smtClean="0">
                <a:latin typeface="Arial Black" panose="020B0A04020102020204" pitchFamily="34" charset="0"/>
                <a:cs typeface="Arial" panose="020B0604020202020204" pitchFamily="34" charset="0"/>
              </a:rPr>
              <a:t>Taskir</a:t>
            </a:r>
            <a:r>
              <a:rPr lang="en-US" sz="2800" dirty="0" smtClean="0">
                <a:latin typeface="Arial Black" panose="020B0A04020102020204" pitchFamily="34" charset="0"/>
                <a:cs typeface="Arial" panose="020B0604020202020204" pitchFamily="34" charset="0"/>
              </a:rPr>
              <a:t> Rahman </a:t>
            </a:r>
            <a:r>
              <a:rPr lang="en-US" sz="2800" dirty="0" err="1" smtClean="0">
                <a:latin typeface="Arial Black" panose="020B0A04020102020204" pitchFamily="34" charset="0"/>
                <a:cs typeface="Arial" panose="020B0604020202020204" pitchFamily="34" charset="0"/>
              </a:rPr>
              <a:t>Tasin</a:t>
            </a:r>
            <a:r>
              <a:rPr lang="en-US" sz="2800" dirty="0" smtClean="0">
                <a:latin typeface="Arial" panose="020B0604020202020204" pitchFamily="34" charset="0"/>
                <a:cs typeface="Arial" panose="020B0604020202020204" pitchFamily="34" charset="0"/>
              </a:rPr>
              <a:t>		</a:t>
            </a:r>
          </a:p>
          <a:p>
            <a:pPr algn="l"/>
            <a:r>
              <a:rPr lang="en-US" sz="2800" dirty="0" smtClean="0">
                <a:latin typeface="Arial" panose="020B0604020202020204" pitchFamily="34" charset="0"/>
                <a:cs typeface="Arial" panose="020B0604020202020204" pitchFamily="34" charset="0"/>
              </a:rPr>
              <a:t>State University of Bangladesh 		 UG02-48-18-007</a:t>
            </a:r>
            <a:endParaRPr lang="en-US" sz="2800" dirty="0">
              <a:latin typeface="Arial Rounded MT Bold" panose="020F0704030504030204" pitchFamily="34" charset="0"/>
            </a:endParaRPr>
          </a:p>
          <a:p>
            <a:r>
              <a:rPr lang="en-US" sz="2800" dirty="0" smtClean="0">
                <a:latin typeface="Arial Rounded MT Bold" panose="020F0704030504030204" pitchFamily="34" charset="0"/>
              </a:rPr>
              <a:t>        </a:t>
            </a:r>
            <a:endParaRPr lang="en-US" sz="2800" dirty="0">
              <a:latin typeface="Arial Rounded MT Bold" panose="020F0704030504030204" pitchFamily="34" charset="0"/>
            </a:endParaRPr>
          </a:p>
        </p:txBody>
      </p:sp>
    </p:spTree>
    <p:extLst>
      <p:ext uri="{BB962C8B-B14F-4D97-AF65-F5344CB8AC3E}">
        <p14:creationId xmlns:p14="http://schemas.microsoft.com/office/powerpoint/2010/main" val="2101959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1399"/>
          </a:xfrm>
        </p:spPr>
        <p:txBody>
          <a:bodyPr/>
          <a:lstStyle/>
          <a:p>
            <a:r>
              <a:rPr lang="en-US" dirty="0" smtClean="0">
                <a:latin typeface="Arial Black" panose="020B0A04020102020204" pitchFamily="34" charset="0"/>
              </a:rPr>
              <a:t>Cont.</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pPr marL="0" indent="0">
              <a:buNone/>
            </a:pPr>
            <a:r>
              <a:rPr lang="en-US" dirty="0" smtClean="0">
                <a:latin typeface="Arial Rounded MT Bold" panose="020F0704030504030204" pitchFamily="34" charset="0"/>
              </a:rPr>
              <a:t>Output</a:t>
            </a:r>
          </a:p>
          <a:p>
            <a:pPr marL="0" indent="0">
              <a:buNone/>
            </a:pPr>
            <a:endParaRPr lang="en-US" dirty="0"/>
          </a:p>
          <a:p>
            <a:pPr marL="514350" indent="-514350">
              <a:buAutoNum type="arabicPeriod"/>
            </a:pPr>
            <a:r>
              <a:rPr lang="en-US" dirty="0" smtClean="0"/>
              <a:t>Sending </a:t>
            </a:r>
            <a:r>
              <a:rPr lang="en-US" dirty="0"/>
              <a:t>text notification and email notifications of the registration status to the student</a:t>
            </a:r>
            <a:r>
              <a:rPr lang="en-US" dirty="0" smtClean="0"/>
              <a:t>.</a:t>
            </a:r>
          </a:p>
          <a:p>
            <a:pPr marL="514350" indent="-514350">
              <a:buAutoNum type="arabicPeriod"/>
            </a:pPr>
            <a:r>
              <a:rPr lang="en-US" dirty="0" smtClean="0"/>
              <a:t> Display </a:t>
            </a:r>
            <a:r>
              <a:rPr lang="en-US" dirty="0"/>
              <a:t>relevant details to the advisor’s. </a:t>
            </a:r>
            <a:endParaRPr lang="en-US" dirty="0" smtClean="0"/>
          </a:p>
          <a:p>
            <a:pPr marL="514350" indent="-514350">
              <a:buAutoNum type="arabicPeriod"/>
            </a:pPr>
            <a:r>
              <a:rPr lang="en-US" dirty="0" smtClean="0"/>
              <a:t> </a:t>
            </a:r>
            <a:r>
              <a:rPr lang="en-US" dirty="0"/>
              <a:t>Notify via text and email to the student that the registration is complete</a:t>
            </a:r>
          </a:p>
        </p:txBody>
      </p:sp>
    </p:spTree>
    <p:extLst>
      <p:ext uri="{BB962C8B-B14F-4D97-AF65-F5344CB8AC3E}">
        <p14:creationId xmlns:p14="http://schemas.microsoft.com/office/powerpoint/2010/main" val="2946128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System Design(Student Login)</a:t>
            </a:r>
          </a:p>
        </p:txBody>
      </p:sp>
      <p:sp>
        <p:nvSpPr>
          <p:cNvPr id="3" name="Content Placeholder 2"/>
          <p:cNvSpPr>
            <a:spLocks noGrp="1"/>
          </p:cNvSpPr>
          <p:nvPr>
            <p:ph sz="half" idx="1"/>
          </p:nvPr>
        </p:nvSpPr>
        <p:spPr/>
        <p:txBody>
          <a:bodyPr>
            <a:normAutofit lnSpcReduction="10000"/>
          </a:bodyPr>
          <a:lstStyle/>
          <a:p>
            <a:pPr marL="0" indent="0">
              <a:buNone/>
            </a:pPr>
            <a:r>
              <a:rPr lang="en-US" dirty="0"/>
              <a:t>Student Login - Each student would need a login user ID and password</a:t>
            </a:r>
            <a:r>
              <a:rPr lang="en-US" dirty="0" smtClean="0"/>
              <a:t>.</a:t>
            </a:r>
          </a:p>
          <a:p>
            <a:pPr marL="0" indent="0">
              <a:buNone/>
            </a:pPr>
            <a:r>
              <a:rPr lang="en-US" dirty="0" smtClean="0"/>
              <a:t>The </a:t>
            </a:r>
            <a:r>
              <a:rPr lang="en-US" dirty="0"/>
              <a:t>students should be able to input their courses for the semester and also see their course </a:t>
            </a:r>
            <a:r>
              <a:rPr lang="en-US" dirty="0" smtClean="0"/>
              <a:t>information . The </a:t>
            </a:r>
            <a:r>
              <a:rPr lang="en-US" dirty="0"/>
              <a:t>students should be able to input their personal details, banking </a:t>
            </a:r>
            <a:r>
              <a:rPr lang="en-US" dirty="0" smtClean="0"/>
              <a:t>details . The </a:t>
            </a:r>
            <a:r>
              <a:rPr lang="en-US" dirty="0"/>
              <a:t>student be able to logout his /her profile</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63472" y="1825625"/>
            <a:ext cx="4999055" cy="4351338"/>
          </a:xfrm>
        </p:spPr>
      </p:pic>
    </p:spTree>
    <p:extLst>
      <p:ext uri="{BB962C8B-B14F-4D97-AF65-F5344CB8AC3E}">
        <p14:creationId xmlns:p14="http://schemas.microsoft.com/office/powerpoint/2010/main" val="914331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System Design(Advisor Login)</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Advisor Login – Advisor would need a unique login user email and </a:t>
            </a:r>
            <a:r>
              <a:rPr lang="en-US" dirty="0" smtClean="0"/>
              <a:t>password</a:t>
            </a:r>
          </a:p>
          <a:p>
            <a:pPr marL="0" indent="0">
              <a:buNone/>
            </a:pPr>
            <a:r>
              <a:rPr lang="en-US" dirty="0" smtClean="0"/>
              <a:t> </a:t>
            </a:r>
            <a:r>
              <a:rPr lang="en-US" dirty="0"/>
              <a:t>1.The advisor should be able to view the student’s personal details, banking </a:t>
            </a:r>
            <a:r>
              <a:rPr lang="en-US" dirty="0" smtClean="0"/>
              <a:t>details , and </a:t>
            </a:r>
            <a:r>
              <a:rPr lang="en-US" dirty="0"/>
              <a:t>number of course have been taken by students. </a:t>
            </a:r>
          </a:p>
          <a:p>
            <a:pPr marL="0" indent="0">
              <a:buNone/>
            </a:pPr>
            <a:r>
              <a:rPr lang="en-US" dirty="0" smtClean="0"/>
              <a:t>2.The </a:t>
            </a:r>
            <a:r>
              <a:rPr lang="en-US" dirty="0"/>
              <a:t>advisor should be able to approve or disapprove the student’s registration</a:t>
            </a:r>
            <a:r>
              <a:rPr lang="en-US" dirty="0" smtClean="0"/>
              <a:t>.</a:t>
            </a:r>
          </a:p>
          <a:p>
            <a:pPr marL="0" indent="0">
              <a:buNone/>
            </a:pPr>
            <a:r>
              <a:rPr lang="en-US" dirty="0" smtClean="0"/>
              <a:t>3.Advisor </a:t>
            </a:r>
            <a:r>
              <a:rPr lang="en-US" dirty="0"/>
              <a:t>View the list of those registered students</a:t>
            </a:r>
            <a:r>
              <a:rPr lang="en-US" dirty="0" smtClean="0"/>
              <a:t>.</a:t>
            </a:r>
          </a:p>
          <a:p>
            <a:pPr marL="0" indent="0">
              <a:buNone/>
            </a:pPr>
            <a:r>
              <a:rPr lang="en-US" dirty="0" smtClean="0"/>
              <a:t>4.Advisor </a:t>
            </a:r>
            <a:r>
              <a:rPr lang="en-US" dirty="0"/>
              <a:t>should be able to view from the back end. Should be able to add new users and activate/deactivate user profiles </a:t>
            </a:r>
            <a:endParaRPr lang="en-US" dirty="0" smtClean="0"/>
          </a:p>
          <a:p>
            <a:pPr marL="0" indent="0">
              <a:buNone/>
            </a:pPr>
            <a:r>
              <a:rPr lang="en-US" dirty="0" smtClean="0"/>
              <a:t>5.Update </a:t>
            </a:r>
            <a:r>
              <a:rPr lang="en-US" dirty="0"/>
              <a:t>user profiles. </a:t>
            </a:r>
            <a:endParaRPr lang="en-US" dirty="0" smtClean="0"/>
          </a:p>
          <a:p>
            <a:pPr marL="0" indent="0">
              <a:buNone/>
            </a:pPr>
            <a:r>
              <a:rPr lang="en-US" dirty="0" smtClean="0"/>
              <a:t>6.Should </a:t>
            </a:r>
            <a:r>
              <a:rPr lang="en-US" dirty="0"/>
              <a:t>have access to all system components. </a:t>
            </a:r>
          </a:p>
        </p:txBody>
      </p:sp>
    </p:spTree>
    <p:extLst>
      <p:ext uri="{BB962C8B-B14F-4D97-AF65-F5344CB8AC3E}">
        <p14:creationId xmlns:p14="http://schemas.microsoft.com/office/powerpoint/2010/main" val="1006210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anose="020B0A04020102020204" pitchFamily="34" charset="0"/>
              </a:rPr>
              <a:t>Project pictures </a:t>
            </a:r>
            <a:endParaRPr lang="en-US" dirty="0">
              <a:latin typeface="Arial Black" panose="020B0A04020102020204" pitchFamily="34" charset="0"/>
            </a:endParaRPr>
          </a:p>
        </p:txBody>
      </p:sp>
      <p:sp>
        <p:nvSpPr>
          <p:cNvPr id="3" name="Text Placeholder 2"/>
          <p:cNvSpPr>
            <a:spLocks noGrp="1"/>
          </p:cNvSpPr>
          <p:nvPr>
            <p:ph type="body" idx="1"/>
          </p:nvPr>
        </p:nvSpPr>
        <p:spPr/>
        <p:txBody>
          <a:bodyPr/>
          <a:lstStyle/>
          <a:p>
            <a:r>
              <a:rPr lang="en-US" dirty="0"/>
              <a:t>state University of </a:t>
            </a:r>
            <a:r>
              <a:rPr lang="en-US" dirty="0" smtClean="0"/>
              <a:t>Bangladesh page</a:t>
            </a:r>
            <a:endParaRPr lang="en-US" dirty="0"/>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839788" y="3006726"/>
            <a:ext cx="5157787" cy="2709498"/>
          </a:xfrm>
        </p:spPr>
      </p:pic>
      <p:sp>
        <p:nvSpPr>
          <p:cNvPr id="5" name="Text Placeholder 4"/>
          <p:cNvSpPr>
            <a:spLocks noGrp="1"/>
          </p:cNvSpPr>
          <p:nvPr>
            <p:ph type="body" sz="quarter" idx="3"/>
          </p:nvPr>
        </p:nvSpPr>
        <p:spPr/>
        <p:txBody>
          <a:bodyPr/>
          <a:lstStyle/>
          <a:p>
            <a:r>
              <a:rPr lang="en-US" dirty="0" smtClean="0"/>
              <a:t>Home page</a:t>
            </a:r>
            <a:endParaRPr lang="en-US" dirty="0"/>
          </a:p>
        </p:txBody>
      </p:sp>
      <p:pic>
        <p:nvPicPr>
          <p:cNvPr id="8" name="Content Placeholder 7"/>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172200" y="2969752"/>
            <a:ext cx="5183188" cy="2755233"/>
          </a:xfrm>
        </p:spPr>
      </p:pic>
    </p:spTree>
    <p:extLst>
      <p:ext uri="{BB962C8B-B14F-4D97-AF65-F5344CB8AC3E}">
        <p14:creationId xmlns:p14="http://schemas.microsoft.com/office/powerpoint/2010/main" val="3149836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Black" panose="020B0A04020102020204" pitchFamily="34" charset="0"/>
              </a:rPr>
              <a:t>Project pictures </a:t>
            </a:r>
            <a:endParaRPr lang="en-US" dirty="0"/>
          </a:p>
        </p:txBody>
      </p:sp>
      <p:sp>
        <p:nvSpPr>
          <p:cNvPr id="3" name="Text Placeholder 2"/>
          <p:cNvSpPr>
            <a:spLocks noGrp="1"/>
          </p:cNvSpPr>
          <p:nvPr>
            <p:ph type="body" idx="1"/>
          </p:nvPr>
        </p:nvSpPr>
        <p:spPr/>
        <p:txBody>
          <a:bodyPr/>
          <a:lstStyle/>
          <a:p>
            <a:r>
              <a:rPr lang="en-US" dirty="0" smtClean="0"/>
              <a:t>About US page </a:t>
            </a:r>
            <a:endParaRPr lang="en-US" dirty="0"/>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839788" y="2963388"/>
            <a:ext cx="5157787" cy="2767961"/>
          </a:xfrm>
        </p:spPr>
      </p:pic>
      <p:sp>
        <p:nvSpPr>
          <p:cNvPr id="5" name="Text Placeholder 4"/>
          <p:cNvSpPr>
            <a:spLocks noGrp="1"/>
          </p:cNvSpPr>
          <p:nvPr>
            <p:ph type="body" sz="quarter" idx="3"/>
          </p:nvPr>
        </p:nvSpPr>
        <p:spPr/>
        <p:txBody>
          <a:bodyPr>
            <a:normAutofit/>
          </a:bodyPr>
          <a:lstStyle/>
          <a:p>
            <a:r>
              <a:rPr lang="en-US" dirty="0" smtClean="0"/>
              <a:t>Student Login page </a:t>
            </a:r>
            <a:endParaRPr lang="en-US" dirty="0"/>
          </a:p>
        </p:txBody>
      </p:sp>
      <p:pic>
        <p:nvPicPr>
          <p:cNvPr id="8" name="Content Placeholder 7"/>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172200" y="2954530"/>
            <a:ext cx="5183188" cy="2785678"/>
          </a:xfrm>
        </p:spPr>
      </p:pic>
    </p:spTree>
    <p:extLst>
      <p:ext uri="{BB962C8B-B14F-4D97-AF65-F5344CB8AC3E}">
        <p14:creationId xmlns:p14="http://schemas.microsoft.com/office/powerpoint/2010/main" val="4073594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Black" panose="020B0A04020102020204" pitchFamily="34" charset="0"/>
              </a:rPr>
              <a:t>Project pictures </a:t>
            </a:r>
            <a:endParaRPr lang="en-US" dirty="0"/>
          </a:p>
        </p:txBody>
      </p:sp>
      <p:sp>
        <p:nvSpPr>
          <p:cNvPr id="3" name="Text Placeholder 2"/>
          <p:cNvSpPr>
            <a:spLocks noGrp="1"/>
          </p:cNvSpPr>
          <p:nvPr>
            <p:ph type="body" idx="1"/>
          </p:nvPr>
        </p:nvSpPr>
        <p:spPr/>
        <p:txBody>
          <a:bodyPr/>
          <a:lstStyle/>
          <a:p>
            <a:r>
              <a:rPr lang="en-US" dirty="0" smtClean="0"/>
              <a:t>Advisor Login page </a:t>
            </a:r>
            <a:endParaRPr lang="en-US" dirty="0"/>
          </a:p>
        </p:txBody>
      </p:sp>
      <p:pic>
        <p:nvPicPr>
          <p:cNvPr id="8" name="Content Placeholder 7"/>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839788" y="2974732"/>
            <a:ext cx="5157787" cy="2745273"/>
          </a:xfrm>
        </p:spPr>
      </p:pic>
      <p:sp>
        <p:nvSpPr>
          <p:cNvPr id="5" name="Text Placeholder 4"/>
          <p:cNvSpPr>
            <a:spLocks noGrp="1"/>
          </p:cNvSpPr>
          <p:nvPr>
            <p:ph type="body" sz="quarter" idx="3"/>
          </p:nvPr>
        </p:nvSpPr>
        <p:spPr/>
        <p:txBody>
          <a:bodyPr/>
          <a:lstStyle/>
          <a:p>
            <a:r>
              <a:rPr lang="en-US" dirty="0" smtClean="0"/>
              <a:t>Contact us page </a:t>
            </a:r>
            <a:endParaRPr lang="en-US" dirty="0"/>
          </a:p>
        </p:txBody>
      </p:sp>
      <p:pic>
        <p:nvPicPr>
          <p:cNvPr id="9" name="Content Placeholder 8"/>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172200" y="2965694"/>
            <a:ext cx="5183188" cy="2763349"/>
          </a:xfrm>
        </p:spPr>
      </p:pic>
    </p:spTree>
    <p:extLst>
      <p:ext uri="{BB962C8B-B14F-4D97-AF65-F5344CB8AC3E}">
        <p14:creationId xmlns:p14="http://schemas.microsoft.com/office/powerpoint/2010/main" val="3544588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anose="020B0A04020102020204" pitchFamily="34" charset="0"/>
              </a:rPr>
              <a:t>Advantages</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pPr marL="0" indent="0">
              <a:buNone/>
            </a:pPr>
            <a:r>
              <a:rPr lang="en-US" dirty="0"/>
              <a:t>1.Used to maintain the records of students easily</a:t>
            </a:r>
            <a:r>
              <a:rPr lang="en-US" dirty="0" smtClean="0"/>
              <a:t>.</a:t>
            </a:r>
          </a:p>
          <a:p>
            <a:pPr marL="0" indent="0">
              <a:buNone/>
            </a:pPr>
            <a:r>
              <a:rPr lang="en-US" dirty="0" smtClean="0"/>
              <a:t> </a:t>
            </a:r>
            <a:r>
              <a:rPr lang="en-US" dirty="0"/>
              <a:t>2.It also provides a less time consuming process for viewing, adding, editing the marks of the students. </a:t>
            </a:r>
            <a:endParaRPr lang="en-US" dirty="0" smtClean="0"/>
          </a:p>
          <a:p>
            <a:pPr marL="0" indent="0">
              <a:buNone/>
            </a:pPr>
            <a:r>
              <a:rPr lang="en-US" dirty="0" smtClean="0"/>
              <a:t>3.The </a:t>
            </a:r>
            <a:r>
              <a:rPr lang="en-US" dirty="0"/>
              <a:t>project provides facilities like online registration and profile creation of students thus reducing paperwork and automating the record generation process in an educational institution. </a:t>
            </a:r>
          </a:p>
        </p:txBody>
      </p:sp>
    </p:spTree>
    <p:extLst>
      <p:ext uri="{BB962C8B-B14F-4D97-AF65-F5344CB8AC3E}">
        <p14:creationId xmlns:p14="http://schemas.microsoft.com/office/powerpoint/2010/main" val="2774922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anose="020B0A04020102020204" pitchFamily="34" charset="0"/>
              </a:rPr>
              <a:t>    Conclusion</a:t>
            </a:r>
            <a:endParaRPr lang="en-US" dirty="0"/>
          </a:p>
        </p:txBody>
      </p:sp>
      <p:sp>
        <p:nvSpPr>
          <p:cNvPr id="3" name="Content Placeholder 2"/>
          <p:cNvSpPr>
            <a:spLocks noGrp="1"/>
          </p:cNvSpPr>
          <p:nvPr>
            <p:ph idx="1"/>
          </p:nvPr>
        </p:nvSpPr>
        <p:spPr/>
        <p:txBody>
          <a:bodyPr/>
          <a:lstStyle/>
          <a:p>
            <a:pPr marL="0" indent="0">
              <a:buNone/>
            </a:pPr>
            <a:r>
              <a:rPr lang="en-US" dirty="0"/>
              <a:t>This project was developed keeping in mind the </a:t>
            </a:r>
            <a:r>
              <a:rPr lang="en-US" dirty="0" smtClean="0"/>
              <a:t>functionalities </a:t>
            </a:r>
            <a:r>
              <a:rPr lang="en-US" dirty="0"/>
              <a:t>for students and advisors. This project provides all the functionalities specified in the project document. I tried to simulate the real world environment by generating loads of data from the university itself. Much functionalities can be added over the existing one so that the system has more enhanced features and its more efficient.</a:t>
            </a:r>
          </a:p>
        </p:txBody>
      </p:sp>
    </p:spTree>
    <p:extLst>
      <p:ext uri="{BB962C8B-B14F-4D97-AF65-F5344CB8AC3E}">
        <p14:creationId xmlns:p14="http://schemas.microsoft.com/office/powerpoint/2010/main" val="29901076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sz="3200" dirty="0" smtClean="0">
                <a:latin typeface="Arial Black" panose="020B0A04020102020204" pitchFamily="34" charset="0"/>
              </a:rPr>
              <a:t>Thank you </a:t>
            </a:r>
            <a:endParaRPr lang="en-US" sz="3200" dirty="0">
              <a:latin typeface="Arial Black" panose="020B0A04020102020204" pitchFamily="34" charset="0"/>
            </a:endParaRPr>
          </a:p>
        </p:txBody>
      </p:sp>
    </p:spTree>
    <p:extLst>
      <p:ext uri="{BB962C8B-B14F-4D97-AF65-F5344CB8AC3E}">
        <p14:creationId xmlns:p14="http://schemas.microsoft.com/office/powerpoint/2010/main" val="2162488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Contents</a:t>
            </a:r>
            <a:endParaRPr lang="en-US" dirty="0">
              <a:latin typeface="Arial Black" panose="020B0A04020102020204" pitchFamily="34" charset="0"/>
            </a:endParaRPr>
          </a:p>
        </p:txBody>
      </p:sp>
      <p:sp>
        <p:nvSpPr>
          <p:cNvPr id="3" name="Content Placeholder 2"/>
          <p:cNvSpPr>
            <a:spLocks noGrp="1"/>
          </p:cNvSpPr>
          <p:nvPr>
            <p:ph idx="1"/>
          </p:nvPr>
        </p:nvSpPr>
        <p:spPr/>
        <p:txBody>
          <a:bodyPr>
            <a:normAutofit lnSpcReduction="10000"/>
          </a:bodyPr>
          <a:lstStyle/>
          <a:p>
            <a:pPr marL="0" indent="0">
              <a:buNone/>
            </a:pPr>
            <a:r>
              <a:rPr lang="en-US" dirty="0" smtClean="0"/>
              <a:t>1.Introduction of topic</a:t>
            </a:r>
          </a:p>
          <a:p>
            <a:pPr marL="0" indent="0">
              <a:buNone/>
            </a:pPr>
            <a:r>
              <a:rPr lang="en-US" dirty="0" smtClean="0"/>
              <a:t>2.Feasibility Analysis </a:t>
            </a:r>
          </a:p>
          <a:p>
            <a:pPr marL="0" indent="0">
              <a:buNone/>
            </a:pPr>
            <a:r>
              <a:rPr lang="en-US" dirty="0" smtClean="0"/>
              <a:t>3. Minimum Requirement </a:t>
            </a:r>
          </a:p>
          <a:p>
            <a:pPr marL="0" indent="0">
              <a:buNone/>
            </a:pPr>
            <a:r>
              <a:rPr lang="en-US" dirty="0"/>
              <a:t>4</a:t>
            </a:r>
            <a:r>
              <a:rPr lang="en-US" dirty="0" smtClean="0"/>
              <a:t>.Index </a:t>
            </a:r>
            <a:r>
              <a:rPr lang="en-US" dirty="0" smtClean="0"/>
              <a:t>Terms</a:t>
            </a:r>
          </a:p>
          <a:p>
            <a:pPr marL="0" indent="0">
              <a:buNone/>
            </a:pPr>
            <a:r>
              <a:rPr lang="en-US" dirty="0" smtClean="0"/>
              <a:t>5.PROPOSED </a:t>
            </a:r>
            <a:r>
              <a:rPr lang="en-US" dirty="0"/>
              <a:t>METHODOLOGY</a:t>
            </a:r>
            <a:endParaRPr lang="en-US" dirty="0" smtClean="0"/>
          </a:p>
          <a:p>
            <a:pPr marL="0" indent="0">
              <a:buNone/>
            </a:pPr>
            <a:r>
              <a:rPr lang="en-US" dirty="0"/>
              <a:t>6</a:t>
            </a:r>
            <a:r>
              <a:rPr lang="en-US" dirty="0" smtClean="0"/>
              <a:t>.System </a:t>
            </a:r>
            <a:r>
              <a:rPr lang="en-US" dirty="0" smtClean="0"/>
              <a:t>Design</a:t>
            </a:r>
          </a:p>
          <a:p>
            <a:pPr marL="0" indent="0">
              <a:buNone/>
            </a:pPr>
            <a:r>
              <a:rPr lang="en-US" dirty="0"/>
              <a:t>7</a:t>
            </a:r>
            <a:r>
              <a:rPr lang="en-US" dirty="0" smtClean="0"/>
              <a:t>.Project Picture</a:t>
            </a:r>
          </a:p>
          <a:p>
            <a:pPr marL="0" indent="0">
              <a:buNone/>
            </a:pPr>
            <a:r>
              <a:rPr lang="en-US" dirty="0" smtClean="0"/>
              <a:t>8.</a:t>
            </a:r>
            <a:r>
              <a:rPr lang="en-US" dirty="0"/>
              <a:t> Advantages</a:t>
            </a:r>
            <a:endParaRPr lang="en-US" dirty="0" smtClean="0"/>
          </a:p>
          <a:p>
            <a:pPr marL="0" indent="0">
              <a:buNone/>
            </a:pPr>
            <a:r>
              <a:rPr lang="en-US" dirty="0" smtClean="0"/>
              <a:t>7.Conclusion </a:t>
            </a:r>
            <a:endParaRPr lang="en-US" dirty="0" smtClean="0"/>
          </a:p>
          <a:p>
            <a:pPr marL="0" indent="0">
              <a:buNone/>
            </a:pPr>
            <a:endParaRPr lang="en-US" dirty="0"/>
          </a:p>
        </p:txBody>
      </p:sp>
    </p:spTree>
    <p:extLst>
      <p:ext uri="{BB962C8B-B14F-4D97-AF65-F5344CB8AC3E}">
        <p14:creationId xmlns:p14="http://schemas.microsoft.com/office/powerpoint/2010/main" val="12100897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anose="020B0A04020102020204" pitchFamily="34" charset="0"/>
              </a:rPr>
              <a:t>Introduction of Topic </a:t>
            </a:r>
            <a:endParaRPr lang="en-US" dirty="0">
              <a:latin typeface="Arial Black" panose="020B0A04020102020204" pitchFamily="34" charset="0"/>
            </a:endParaRPr>
          </a:p>
        </p:txBody>
      </p:sp>
      <p:sp>
        <p:nvSpPr>
          <p:cNvPr id="3" name="Content Placeholder 2"/>
          <p:cNvSpPr>
            <a:spLocks noGrp="1"/>
          </p:cNvSpPr>
          <p:nvPr>
            <p:ph idx="1"/>
          </p:nvPr>
        </p:nvSpPr>
        <p:spPr/>
        <p:txBody>
          <a:bodyPr>
            <a:normAutofit fontScale="85000" lnSpcReduction="10000"/>
          </a:bodyPr>
          <a:lstStyle/>
          <a:p>
            <a:pPr marL="0" indent="0">
              <a:buNone/>
            </a:pPr>
            <a:r>
              <a:rPr lang="en-US" dirty="0"/>
              <a:t>Student course registration are a vital part of any </a:t>
            </a:r>
            <a:r>
              <a:rPr lang="en-US" dirty="0" smtClean="0"/>
              <a:t>university’s . </a:t>
            </a:r>
            <a:r>
              <a:rPr lang="en-US" dirty="0"/>
              <a:t>A poor course registration system can mean fever student being take course in a new semester because of mistake or an overly slow response time. Student course registration is the project which is helpful for student and as the department . In this project the student facilitated by taking courses, implement their installment payment information and input their personal </a:t>
            </a:r>
            <a:r>
              <a:rPr lang="en-US" dirty="0" smtClean="0"/>
              <a:t>information . Online </a:t>
            </a:r>
            <a:r>
              <a:rPr lang="en-US" dirty="0"/>
              <a:t>Registration system will allow online submission of student application, Student Registration. Student Information system will store all the details of the students including their background information, educational qualifications, personal details and all the </a:t>
            </a:r>
            <a:r>
              <a:rPr lang="en-US" dirty="0" smtClean="0"/>
              <a:t>information </a:t>
            </a:r>
            <a:r>
              <a:rPr lang="en-US" dirty="0"/>
              <a:t>related to their resume</a:t>
            </a:r>
            <a:r>
              <a:rPr lang="en-US" dirty="0" smtClean="0"/>
              <a:t>.</a:t>
            </a:r>
          </a:p>
          <a:p>
            <a:pPr marL="0" indent="0">
              <a:buNone/>
            </a:pPr>
            <a:r>
              <a:rPr lang="en-US" dirty="0" smtClean="0"/>
              <a:t> </a:t>
            </a:r>
            <a:r>
              <a:rPr lang="en-US" dirty="0"/>
              <a:t>Through this system we overcome many problems</a:t>
            </a:r>
            <a:r>
              <a:rPr lang="en-US" dirty="0" smtClean="0"/>
              <a:t>.</a:t>
            </a:r>
          </a:p>
          <a:p>
            <a:pPr marL="0" indent="0">
              <a:buNone/>
            </a:pPr>
            <a:r>
              <a:rPr lang="en-US" dirty="0" smtClean="0"/>
              <a:t> </a:t>
            </a:r>
            <a:r>
              <a:rPr lang="en-US" dirty="0"/>
              <a:t>1.Time and money saved. </a:t>
            </a:r>
            <a:endParaRPr lang="en-US" dirty="0" smtClean="0"/>
          </a:p>
          <a:p>
            <a:pPr marL="0" indent="0">
              <a:buNone/>
            </a:pPr>
            <a:r>
              <a:rPr lang="en-US" dirty="0" smtClean="0"/>
              <a:t>2.Nothing </a:t>
            </a:r>
            <a:r>
              <a:rPr lang="en-US" dirty="0"/>
              <a:t>to done manually.</a:t>
            </a:r>
            <a:r>
              <a:rPr lang="en-US" dirty="0" smtClean="0"/>
              <a:t>.</a:t>
            </a:r>
            <a:endParaRPr lang="en-US" dirty="0"/>
          </a:p>
        </p:txBody>
      </p:sp>
    </p:spTree>
    <p:extLst>
      <p:ext uri="{BB962C8B-B14F-4D97-AF65-F5344CB8AC3E}">
        <p14:creationId xmlns:p14="http://schemas.microsoft.com/office/powerpoint/2010/main" val="42022535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anose="020B0A04020102020204" pitchFamily="34" charset="0"/>
              </a:rPr>
              <a:t>Feasibility Analysis </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pPr marL="0" indent="0">
              <a:buNone/>
            </a:pPr>
            <a:r>
              <a:rPr lang="en-US" dirty="0" smtClean="0"/>
              <a:t>This project system was developed where a student can register himself. The registration form has been designed to be user friendly and easy to fill by the students.  The project can be undertaken with available technology and resources. </a:t>
            </a:r>
            <a:endParaRPr lang="en-US" dirty="0"/>
          </a:p>
        </p:txBody>
      </p:sp>
    </p:spTree>
    <p:extLst>
      <p:ext uri="{BB962C8B-B14F-4D97-AF65-F5344CB8AC3E}">
        <p14:creationId xmlns:p14="http://schemas.microsoft.com/office/powerpoint/2010/main" val="36238760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anose="020B0A04020102020204" pitchFamily="34" charset="0"/>
              </a:rPr>
              <a:t>Minimum Requirement </a:t>
            </a:r>
            <a:endParaRPr lang="en-US"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US" dirty="0" smtClean="0"/>
              <a:t>Hardware Requirements:</a:t>
            </a:r>
          </a:p>
          <a:p>
            <a:pPr marL="514350" indent="-514350">
              <a:buFont typeface="+mj-lt"/>
              <a:buAutoNum type="arabicPeriod"/>
            </a:pPr>
            <a:r>
              <a:rPr lang="en-US" dirty="0" smtClean="0"/>
              <a:t>Pentium-III Processor with 512 MB RAM</a:t>
            </a:r>
          </a:p>
          <a:p>
            <a:pPr marL="514350" indent="-514350">
              <a:buFont typeface="+mj-lt"/>
              <a:buAutoNum type="arabicPeriod"/>
            </a:pPr>
            <a:r>
              <a:rPr lang="en-US" dirty="0" smtClean="0"/>
              <a:t>Screen resolution viewing of at least 800*600 is required for proper and complete viewing of screens. Higher resolution will be accepted.</a:t>
            </a:r>
          </a:p>
          <a:p>
            <a:r>
              <a:rPr lang="en-US" dirty="0" smtClean="0"/>
              <a:t>Software Requirements:</a:t>
            </a:r>
          </a:p>
          <a:p>
            <a:pPr marL="514350" indent="-514350">
              <a:buFont typeface="+mj-lt"/>
              <a:buAutoNum type="arabicPeriod"/>
            </a:pPr>
            <a:r>
              <a:rPr lang="en-US" dirty="0" smtClean="0"/>
              <a:t>Operating system:- Windows XP/7/8.1/10</a:t>
            </a:r>
          </a:p>
          <a:p>
            <a:pPr marL="514350" indent="-514350">
              <a:buFont typeface="+mj-lt"/>
              <a:buAutoNum type="arabicPeriod"/>
            </a:pPr>
            <a:r>
              <a:rPr lang="en-US" dirty="0" smtClean="0"/>
              <a:t>Application Software:- XAMPP, notepad++</a:t>
            </a:r>
            <a:endParaRPr lang="en-US" dirty="0"/>
          </a:p>
        </p:txBody>
      </p:sp>
    </p:spTree>
    <p:extLst>
      <p:ext uri="{BB962C8B-B14F-4D97-AF65-F5344CB8AC3E}">
        <p14:creationId xmlns:p14="http://schemas.microsoft.com/office/powerpoint/2010/main" val="21971282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anose="020B0A04020102020204" pitchFamily="34" charset="0"/>
              </a:rPr>
              <a:t>Index Terms</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pPr marL="0" indent="0">
              <a:buNone/>
            </a:pPr>
            <a:r>
              <a:rPr lang="en-US" dirty="0" smtClean="0"/>
              <a:t>MySQL: MySQL is a RDBMS based on SQL which is used for adding, removing and modifying information in the database.</a:t>
            </a:r>
          </a:p>
          <a:p>
            <a:pPr marL="0" indent="0">
              <a:buNone/>
            </a:pPr>
            <a:r>
              <a:rPr lang="en-US" dirty="0" smtClean="0"/>
              <a:t>RDBMS: Relational Database Management System</a:t>
            </a:r>
          </a:p>
          <a:p>
            <a:pPr marL="0" indent="0">
              <a:buNone/>
            </a:pPr>
            <a:r>
              <a:rPr lang="en-US" dirty="0" smtClean="0"/>
              <a:t>HTML: Hypertext Markup Language is use to create interface element.</a:t>
            </a:r>
          </a:p>
          <a:p>
            <a:pPr marL="0" indent="0">
              <a:buNone/>
            </a:pPr>
            <a:r>
              <a:rPr lang="en-US" dirty="0" smtClean="0"/>
              <a:t>PHP: Hypertext Preprocessor</a:t>
            </a:r>
          </a:p>
          <a:p>
            <a:pPr marL="0" indent="0">
              <a:buNone/>
            </a:pPr>
            <a:r>
              <a:rPr lang="en-US" dirty="0" smtClean="0"/>
              <a:t>CSS: Cascading Style Sheet</a:t>
            </a:r>
            <a:endParaRPr lang="en-US" dirty="0"/>
          </a:p>
        </p:txBody>
      </p:sp>
    </p:spTree>
    <p:extLst>
      <p:ext uri="{BB962C8B-B14F-4D97-AF65-F5344CB8AC3E}">
        <p14:creationId xmlns:p14="http://schemas.microsoft.com/office/powerpoint/2010/main" val="13263958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1399"/>
          </a:xfrm>
        </p:spPr>
        <p:txBody>
          <a:bodyPr>
            <a:normAutofit/>
          </a:bodyPr>
          <a:lstStyle/>
          <a:p>
            <a:pPr algn="ctr"/>
            <a:r>
              <a:rPr lang="en-US" dirty="0">
                <a:latin typeface="Arial Black" panose="020B0A04020102020204" pitchFamily="34" charset="0"/>
              </a:rPr>
              <a:t>PROPOSED METHODOLOGY</a:t>
            </a:r>
          </a:p>
        </p:txBody>
      </p:sp>
      <p:sp>
        <p:nvSpPr>
          <p:cNvPr id="3" name="Content Placeholder 2"/>
          <p:cNvSpPr>
            <a:spLocks noGrp="1"/>
          </p:cNvSpPr>
          <p:nvPr>
            <p:ph idx="1"/>
          </p:nvPr>
        </p:nvSpPr>
        <p:spPr>
          <a:xfrm>
            <a:off x="838200" y="1326524"/>
            <a:ext cx="10515600" cy="4850439"/>
          </a:xfrm>
        </p:spPr>
        <p:txBody>
          <a:bodyPr>
            <a:normAutofit fontScale="85000" lnSpcReduction="20000"/>
          </a:bodyPr>
          <a:lstStyle/>
          <a:p>
            <a:pPr marL="0" indent="0">
              <a:buNone/>
            </a:pPr>
            <a:r>
              <a:rPr lang="en-US" dirty="0"/>
              <a:t>SUB Student registration System is software which is helpful for students as well as the school authorities. Proposed online student registration system will eliminate all the manual intervention and increase the speed of whole process. In our proposed system we have the provision for adding the details of the students by themselves. So the overhead of the university authorities and the teachers is become less. The objective of Student registration System is to allow the advisor of any organization to edit and find out the personal details of a student and allows the student to keep up to date his profile. This student information and registration management system project mainly explains the various actions related to student details. System will allow student to fill the form online, system has inbuilt validation system to validate the entered data. It’ll also facilitate keeping all the records of students, such as their id, name, mailing address, phone number  etc. So all the information about an student will be available in a few seconds. After successful submission, system will give no unique registration for each student. Student can login into system by using registration. System will show the result after instantly and stored the results.   Overall, it’ll make Student registration Management an easier job for the advisor and the student of any organization. </a:t>
            </a:r>
          </a:p>
        </p:txBody>
      </p:sp>
    </p:spTree>
    <p:extLst>
      <p:ext uri="{BB962C8B-B14F-4D97-AF65-F5344CB8AC3E}">
        <p14:creationId xmlns:p14="http://schemas.microsoft.com/office/powerpoint/2010/main" val="1249872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Cont.</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pPr marL="0" indent="0">
              <a:buNone/>
            </a:pPr>
            <a:r>
              <a:rPr lang="en-US" dirty="0"/>
              <a:t>After analysis the requirement we decide that we need to create following web pages: State University of Bangladesh </a:t>
            </a:r>
            <a:r>
              <a:rPr lang="en-US" dirty="0" smtClean="0"/>
              <a:t>page , Home </a:t>
            </a:r>
            <a:r>
              <a:rPr lang="en-US" dirty="0"/>
              <a:t>Page</a:t>
            </a:r>
            <a:r>
              <a:rPr lang="en-US" dirty="0" smtClean="0"/>
              <a:t>, About </a:t>
            </a:r>
            <a:r>
              <a:rPr lang="en-US" dirty="0"/>
              <a:t>US page Student Login </a:t>
            </a:r>
            <a:r>
              <a:rPr lang="en-US" dirty="0" smtClean="0"/>
              <a:t>Page , Registration Form ,</a:t>
            </a:r>
            <a:r>
              <a:rPr lang="en-US" dirty="0"/>
              <a:t>Advisor </a:t>
            </a:r>
            <a:r>
              <a:rPr lang="en-US" dirty="0" smtClean="0"/>
              <a:t>list , class </a:t>
            </a:r>
            <a:r>
              <a:rPr lang="en-US" dirty="0"/>
              <a:t>schedule Dept. of CSE</a:t>
            </a:r>
            <a:r>
              <a:rPr lang="en-US" dirty="0" smtClean="0"/>
              <a:t>, Batch </a:t>
            </a:r>
            <a:r>
              <a:rPr lang="en-US" dirty="0"/>
              <a:t>wise Offered course </a:t>
            </a:r>
            <a:r>
              <a:rPr lang="en-US" dirty="0" smtClean="0"/>
              <a:t>list , List </a:t>
            </a:r>
            <a:r>
              <a:rPr lang="en-US" dirty="0"/>
              <a:t>of Offered </a:t>
            </a:r>
            <a:r>
              <a:rPr lang="en-US" dirty="0" smtClean="0"/>
              <a:t>course , Academic calendar , </a:t>
            </a:r>
            <a:r>
              <a:rPr lang="en-US" dirty="0"/>
              <a:t>Advisor login page, Contact Us. There are two different users who will be using this product: </a:t>
            </a:r>
            <a:endParaRPr lang="en-US" dirty="0" smtClean="0"/>
          </a:p>
          <a:p>
            <a:pPr marL="514350" indent="-514350">
              <a:buAutoNum type="arabicPeriod"/>
            </a:pPr>
            <a:r>
              <a:rPr lang="en-US" dirty="0" smtClean="0"/>
              <a:t>Advisor </a:t>
            </a:r>
          </a:p>
          <a:p>
            <a:pPr marL="514350" indent="-514350">
              <a:buAutoNum type="arabicPeriod"/>
            </a:pPr>
            <a:r>
              <a:rPr lang="en-US" dirty="0" smtClean="0"/>
              <a:t>Student</a:t>
            </a:r>
            <a:endParaRPr lang="en-US" dirty="0"/>
          </a:p>
        </p:txBody>
      </p:sp>
    </p:spTree>
    <p:extLst>
      <p:ext uri="{BB962C8B-B14F-4D97-AF65-F5344CB8AC3E}">
        <p14:creationId xmlns:p14="http://schemas.microsoft.com/office/powerpoint/2010/main" val="3338840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742458"/>
          </a:xfrm>
        </p:spPr>
        <p:txBody>
          <a:bodyPr/>
          <a:lstStyle/>
          <a:p>
            <a:r>
              <a:rPr lang="en-US" dirty="0" smtClean="0">
                <a:latin typeface="Arial Black" panose="020B0A04020102020204" pitchFamily="34" charset="0"/>
              </a:rPr>
              <a:t>Cont.</a:t>
            </a:r>
            <a:endParaRPr lang="en-US" dirty="0">
              <a:latin typeface="Arial Black" panose="020B0A04020102020204" pitchFamily="34" charset="0"/>
            </a:endParaRPr>
          </a:p>
        </p:txBody>
      </p:sp>
      <p:sp>
        <p:nvSpPr>
          <p:cNvPr id="3" name="Text Placeholder 2"/>
          <p:cNvSpPr>
            <a:spLocks noGrp="1"/>
          </p:cNvSpPr>
          <p:nvPr>
            <p:ph type="body" idx="1"/>
          </p:nvPr>
        </p:nvSpPr>
        <p:spPr>
          <a:xfrm>
            <a:off x="839788" y="1107585"/>
            <a:ext cx="5157787" cy="901520"/>
          </a:xfrm>
        </p:spPr>
        <p:txBody>
          <a:bodyPr/>
          <a:lstStyle/>
          <a:p>
            <a:r>
              <a:rPr lang="en-US" dirty="0" smtClean="0">
                <a:latin typeface="Arial Rounded MT Bold" panose="020F0704030504030204" pitchFamily="34" charset="0"/>
              </a:rPr>
              <a:t>Input</a:t>
            </a:r>
          </a:p>
          <a:p>
            <a:endParaRPr lang="en-US" dirty="0">
              <a:latin typeface="Arial Rounded MT Bold" panose="020F0704030504030204" pitchFamily="34" charset="0"/>
            </a:endParaRPr>
          </a:p>
        </p:txBody>
      </p:sp>
      <p:sp>
        <p:nvSpPr>
          <p:cNvPr id="4" name="Content Placeholder 3"/>
          <p:cNvSpPr>
            <a:spLocks noGrp="1"/>
          </p:cNvSpPr>
          <p:nvPr>
            <p:ph sz="half" idx="2"/>
          </p:nvPr>
        </p:nvSpPr>
        <p:spPr>
          <a:xfrm>
            <a:off x="839788" y="2009106"/>
            <a:ext cx="5157787" cy="4180558"/>
          </a:xfrm>
        </p:spPr>
        <p:txBody>
          <a:bodyPr>
            <a:normAutofit/>
          </a:bodyPr>
          <a:lstStyle/>
          <a:p>
            <a:pPr marL="0" indent="0">
              <a:buNone/>
            </a:pPr>
            <a:r>
              <a:rPr lang="en-US" dirty="0"/>
              <a:t>The following are needed as input within the system: </a:t>
            </a:r>
            <a:endParaRPr lang="en-US" dirty="0" smtClean="0"/>
          </a:p>
          <a:p>
            <a:pPr marL="0" indent="0">
              <a:buNone/>
            </a:pPr>
            <a:r>
              <a:rPr lang="en-US" dirty="0" smtClean="0"/>
              <a:t>1.Student </a:t>
            </a:r>
            <a:r>
              <a:rPr lang="en-US" dirty="0"/>
              <a:t>User ID and password. 2.The Student details which include name, banking </a:t>
            </a:r>
            <a:r>
              <a:rPr lang="en-US" dirty="0" smtClean="0"/>
              <a:t>details , course </a:t>
            </a:r>
            <a:r>
              <a:rPr lang="en-US" dirty="0"/>
              <a:t>details, and all student details required for </a:t>
            </a:r>
            <a:r>
              <a:rPr lang="en-US" dirty="0" smtClean="0"/>
              <a:t>registration</a:t>
            </a:r>
            <a:r>
              <a:rPr lang="en-US" dirty="0"/>
              <a:t>. </a:t>
            </a:r>
            <a:endParaRPr lang="en-US" dirty="0" smtClean="0"/>
          </a:p>
          <a:p>
            <a:pPr marL="0" indent="0">
              <a:buNone/>
            </a:pPr>
            <a:r>
              <a:rPr lang="en-US" dirty="0" smtClean="0"/>
              <a:t>3.The </a:t>
            </a:r>
            <a:r>
              <a:rPr lang="en-US" dirty="0"/>
              <a:t>Advisor’s email and password</a:t>
            </a:r>
          </a:p>
        </p:txBody>
      </p:sp>
      <p:sp>
        <p:nvSpPr>
          <p:cNvPr id="5" name="Text Placeholder 4"/>
          <p:cNvSpPr>
            <a:spLocks noGrp="1"/>
          </p:cNvSpPr>
          <p:nvPr>
            <p:ph type="body" sz="quarter" idx="3"/>
          </p:nvPr>
        </p:nvSpPr>
        <p:spPr>
          <a:xfrm>
            <a:off x="6172200" y="1107584"/>
            <a:ext cx="5183188" cy="901521"/>
          </a:xfrm>
        </p:spPr>
        <p:txBody>
          <a:bodyPr/>
          <a:lstStyle/>
          <a:p>
            <a:r>
              <a:rPr lang="en-US" dirty="0" smtClean="0"/>
              <a:t>Process</a:t>
            </a:r>
          </a:p>
          <a:p>
            <a:endParaRPr lang="en-US" dirty="0"/>
          </a:p>
        </p:txBody>
      </p:sp>
      <p:sp>
        <p:nvSpPr>
          <p:cNvPr id="6" name="Content Placeholder 5"/>
          <p:cNvSpPr>
            <a:spLocks noGrp="1"/>
          </p:cNvSpPr>
          <p:nvPr>
            <p:ph sz="quarter" idx="4"/>
          </p:nvPr>
        </p:nvSpPr>
        <p:spPr>
          <a:xfrm>
            <a:off x="6172200" y="2009106"/>
            <a:ext cx="5183188" cy="4180558"/>
          </a:xfrm>
        </p:spPr>
        <p:txBody>
          <a:bodyPr/>
          <a:lstStyle/>
          <a:p>
            <a:pPr marL="0" indent="0">
              <a:buNone/>
            </a:pPr>
            <a:r>
              <a:rPr lang="en-US" dirty="0"/>
              <a:t>The system will be carrying out the following processes: </a:t>
            </a:r>
            <a:endParaRPr lang="en-US" dirty="0" smtClean="0"/>
          </a:p>
          <a:p>
            <a:pPr marL="514350" indent="-514350">
              <a:buAutoNum type="arabicPeriod"/>
            </a:pPr>
            <a:r>
              <a:rPr lang="en-US" dirty="0" smtClean="0"/>
              <a:t>Storage </a:t>
            </a:r>
            <a:r>
              <a:rPr lang="en-US" dirty="0"/>
              <a:t>of student’s details into the database. </a:t>
            </a:r>
            <a:endParaRPr lang="en-US" dirty="0" smtClean="0"/>
          </a:p>
          <a:p>
            <a:pPr marL="514350" indent="-514350">
              <a:buAutoNum type="arabicPeriod"/>
            </a:pPr>
            <a:r>
              <a:rPr lang="en-US" dirty="0" smtClean="0"/>
              <a:t>Storage </a:t>
            </a:r>
            <a:r>
              <a:rPr lang="en-US" dirty="0"/>
              <a:t>of the Advisor’s details. </a:t>
            </a:r>
            <a:endParaRPr lang="en-US" dirty="0" smtClean="0"/>
          </a:p>
          <a:p>
            <a:pPr marL="514350" indent="-514350">
              <a:buAutoNum type="arabicPeriod"/>
            </a:pPr>
            <a:r>
              <a:rPr lang="en-US" dirty="0" smtClean="0"/>
              <a:t>Creating </a:t>
            </a:r>
            <a:r>
              <a:rPr lang="en-US" dirty="0"/>
              <a:t>audit trails and tracking all session as on logs in and out.</a:t>
            </a:r>
          </a:p>
        </p:txBody>
      </p:sp>
    </p:spTree>
    <p:extLst>
      <p:ext uri="{BB962C8B-B14F-4D97-AF65-F5344CB8AC3E}">
        <p14:creationId xmlns:p14="http://schemas.microsoft.com/office/powerpoint/2010/main" val="40143639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991</TotalTime>
  <Words>1073</Words>
  <Application>Microsoft Office PowerPoint</Application>
  <PresentationFormat>Widescreen</PresentationFormat>
  <Paragraphs>91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Black</vt:lpstr>
      <vt:lpstr>Arial Rounded MT Bold</vt:lpstr>
      <vt:lpstr>Calibri</vt:lpstr>
      <vt:lpstr>Calibri Light</vt:lpstr>
      <vt:lpstr>Office Theme</vt:lpstr>
      <vt:lpstr>PRESENTATION ON  PROJECT  </vt:lpstr>
      <vt:lpstr>Contents</vt:lpstr>
      <vt:lpstr>Introduction of Topic </vt:lpstr>
      <vt:lpstr>Feasibility Analysis </vt:lpstr>
      <vt:lpstr>Minimum Requirement </vt:lpstr>
      <vt:lpstr>Index Terms</vt:lpstr>
      <vt:lpstr>PROPOSED METHODOLOGY</vt:lpstr>
      <vt:lpstr>Cont.</vt:lpstr>
      <vt:lpstr>Cont.</vt:lpstr>
      <vt:lpstr>Cont.</vt:lpstr>
      <vt:lpstr>System Design(Student Login)</vt:lpstr>
      <vt:lpstr>System Design(Advisor Login)</vt:lpstr>
      <vt:lpstr>Project pictures </vt:lpstr>
      <vt:lpstr>Project pictures </vt:lpstr>
      <vt:lpstr>Project pictures </vt:lpstr>
      <vt:lpstr>Advantages</vt:lpstr>
      <vt:lpstr>    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PROJECT REPORT</dc:title>
  <dc:creator>Microsoft account</dc:creator>
  <cp:lastModifiedBy>Microsoft account</cp:lastModifiedBy>
  <cp:revision>39</cp:revision>
  <dcterms:created xsi:type="dcterms:W3CDTF">2021-07-11T05:35:48Z</dcterms:created>
  <dcterms:modified xsi:type="dcterms:W3CDTF">2021-09-22T10:31:43Z</dcterms:modified>
</cp:coreProperties>
</file>