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2" r:id="rId7"/>
    <p:sldId id="261" r:id="rId8"/>
    <p:sldId id="263" r:id="rId9"/>
    <p:sldId id="267"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31ECEF-D9D6-4716-9FE1-231A31D5A4B2}"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3538104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31ECEF-D9D6-4716-9FE1-231A31D5A4B2}"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94027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31ECEF-D9D6-4716-9FE1-231A31D5A4B2}"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201069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31ECEF-D9D6-4716-9FE1-231A31D5A4B2}"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425125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31ECEF-D9D6-4716-9FE1-231A31D5A4B2}"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645646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31ECEF-D9D6-4716-9FE1-231A31D5A4B2}"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1067083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31ECEF-D9D6-4716-9FE1-231A31D5A4B2}" type="datetimeFigureOut">
              <a:rPr lang="en-US" smtClean="0"/>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226662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31ECEF-D9D6-4716-9FE1-231A31D5A4B2}" type="datetimeFigureOut">
              <a:rPr lang="en-US" smtClean="0"/>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176260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1ECEF-D9D6-4716-9FE1-231A31D5A4B2}" type="datetimeFigureOut">
              <a:rPr lang="en-US" smtClean="0"/>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1120304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31ECEF-D9D6-4716-9FE1-231A31D5A4B2}"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1472012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31ECEF-D9D6-4716-9FE1-231A31D5A4B2}"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404591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1ECEF-D9D6-4716-9FE1-231A31D5A4B2}" type="datetimeFigureOut">
              <a:rPr lang="en-US" smtClean="0"/>
              <a:t>7/29/2021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6F391C-360A-41BE-96D4-889C844A1859}" type="slidenum">
              <a:rPr lang="en-US" smtClean="0"/>
              <a:t>‹#›</a:t>
            </a:fld>
            <a:endParaRPr lang="en-US"/>
          </a:p>
        </p:txBody>
      </p:sp>
    </p:spTree>
    <p:extLst>
      <p:ext uri="{BB962C8B-B14F-4D97-AF65-F5344CB8AC3E}">
        <p14:creationId xmlns:p14="http://schemas.microsoft.com/office/powerpoint/2010/main" val="32628798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75763"/>
            <a:ext cx="9144000" cy="1468192"/>
          </a:xfrm>
        </p:spPr>
        <p:txBody>
          <a:bodyPr>
            <a:normAutofit/>
          </a:bodyPr>
          <a:lstStyle/>
          <a:p>
            <a:pPr algn="r"/>
            <a:r>
              <a:rPr lang="en-US" sz="3600" dirty="0" smtClean="0">
                <a:latin typeface="Arial Black" panose="020B0A04020102020204" pitchFamily="34" charset="0"/>
              </a:rPr>
              <a:t>PRESENTATION ON </a:t>
            </a:r>
            <a:br>
              <a:rPr lang="en-US" sz="3600" dirty="0" smtClean="0">
                <a:latin typeface="Arial Black" panose="020B0A04020102020204" pitchFamily="34" charset="0"/>
              </a:rPr>
            </a:br>
            <a:r>
              <a:rPr lang="en-US" sz="3600" dirty="0" smtClean="0">
                <a:latin typeface="Arial Black" panose="020B0A04020102020204" pitchFamily="34" charset="0"/>
              </a:rPr>
              <a:t>PROJECT REPORT </a:t>
            </a:r>
            <a:endParaRPr lang="en-US" sz="3600" dirty="0">
              <a:latin typeface="Arial Black" panose="020B0A04020102020204" pitchFamily="34" charset="0"/>
            </a:endParaRPr>
          </a:p>
        </p:txBody>
      </p:sp>
      <p:sp>
        <p:nvSpPr>
          <p:cNvPr id="3" name="Subtitle 2"/>
          <p:cNvSpPr>
            <a:spLocks noGrp="1"/>
          </p:cNvSpPr>
          <p:nvPr>
            <p:ph type="subTitle" idx="1"/>
          </p:nvPr>
        </p:nvSpPr>
        <p:spPr>
          <a:xfrm>
            <a:off x="1524000" y="2498501"/>
            <a:ext cx="9144000" cy="2759299"/>
          </a:xfrm>
        </p:spPr>
        <p:txBody>
          <a:bodyPr>
            <a:normAutofit fontScale="62500" lnSpcReduction="20000"/>
          </a:bodyPr>
          <a:lstStyle/>
          <a:p>
            <a:r>
              <a:rPr lang="en-US" sz="2800" dirty="0" smtClean="0">
                <a:latin typeface="Arial Rounded MT Bold" panose="020F0704030504030204" pitchFamily="34" charset="0"/>
              </a:rPr>
              <a:t>SUB Course Registration Form </a:t>
            </a:r>
          </a:p>
          <a:p>
            <a:endParaRPr lang="en-US" sz="2800" dirty="0" smtClean="0">
              <a:latin typeface="Arial Rounded MT Bold" panose="020F0704030504030204" pitchFamily="34" charset="0"/>
            </a:endParaRPr>
          </a:p>
          <a:p>
            <a:pPr algn="l"/>
            <a:r>
              <a:rPr lang="en-US" sz="2800" dirty="0" smtClean="0">
                <a:latin typeface="Arial Rounded MT Bold" panose="020F0704030504030204" pitchFamily="34" charset="0"/>
              </a:rPr>
              <a:t>Supervised by:				</a:t>
            </a:r>
          </a:p>
          <a:p>
            <a:pPr algn="l"/>
            <a:r>
              <a:rPr lang="en-US" sz="2800" b="1" dirty="0" smtClean="0">
                <a:latin typeface="Arial" panose="020B0604020202020204" pitchFamily="34" charset="0"/>
                <a:cs typeface="Arial" panose="020B0604020202020204" pitchFamily="34" charset="0"/>
              </a:rPr>
              <a:t>Khan Md. </a:t>
            </a:r>
            <a:r>
              <a:rPr lang="en-US" sz="2800" b="1" dirty="0" err="1" smtClean="0">
                <a:latin typeface="Arial" panose="020B0604020202020204" pitchFamily="34" charset="0"/>
                <a:cs typeface="Arial" panose="020B0604020202020204" pitchFamily="34" charset="0"/>
              </a:rPr>
              <a:t>Hasib</a:t>
            </a:r>
            <a:r>
              <a:rPr lang="en-US" sz="2800" b="1" dirty="0" smtClean="0">
                <a:latin typeface="Arial" panose="020B0604020202020204" pitchFamily="34" charset="0"/>
                <a:cs typeface="Arial" panose="020B0604020202020204" pitchFamily="34" charset="0"/>
              </a:rPr>
              <a:t>				</a:t>
            </a:r>
          </a:p>
          <a:p>
            <a:pPr algn="l"/>
            <a:r>
              <a:rPr lang="en-US" sz="2800" dirty="0" smtClean="0">
                <a:latin typeface="Arial" panose="020B0604020202020204" pitchFamily="34" charset="0"/>
                <a:cs typeface="Arial" panose="020B0604020202020204" pitchFamily="34" charset="0"/>
              </a:rPr>
              <a:t>Lecturer,					</a:t>
            </a:r>
            <a:r>
              <a:rPr lang="en-US" sz="2800" dirty="0" smtClean="0">
                <a:latin typeface="Arial Black" panose="020B0A04020102020204" pitchFamily="34" charset="0"/>
                <a:cs typeface="Arial" panose="020B0604020202020204" pitchFamily="34" charset="0"/>
              </a:rPr>
              <a:t> </a:t>
            </a:r>
            <a:r>
              <a:rPr lang="en-US" sz="2800" dirty="0" smtClean="0">
                <a:latin typeface="Arial Rounded MT Bold" panose="020F0704030504030204" pitchFamily="34" charset="0"/>
                <a:cs typeface="Arial" panose="020B0604020202020204" pitchFamily="34" charset="0"/>
              </a:rPr>
              <a:t>Presented by: </a:t>
            </a:r>
            <a:r>
              <a:rPr lang="en-US" sz="2800" dirty="0" smtClean="0">
                <a:latin typeface="Arial" panose="020B0604020202020204" pitchFamily="34" charset="0"/>
                <a:cs typeface="Arial" panose="020B0604020202020204" pitchFamily="34" charset="0"/>
              </a:rPr>
              <a:t>		</a:t>
            </a:r>
          </a:p>
          <a:p>
            <a:pPr algn="l"/>
            <a:r>
              <a:rPr lang="en-US" sz="2800" dirty="0" smtClean="0">
                <a:latin typeface="Arial" panose="020B0604020202020204" pitchFamily="34" charset="0"/>
                <a:cs typeface="Arial" panose="020B0604020202020204" pitchFamily="34" charset="0"/>
              </a:rPr>
              <a:t>CSE  Department.			 </a:t>
            </a:r>
            <a:r>
              <a:rPr lang="en-US" sz="2800" dirty="0" err="1" smtClean="0">
                <a:latin typeface="Arial Black" panose="020B0A04020102020204" pitchFamily="34" charset="0"/>
                <a:cs typeface="Arial" panose="020B0604020202020204" pitchFamily="34" charset="0"/>
              </a:rPr>
              <a:t>Taskir</a:t>
            </a:r>
            <a:r>
              <a:rPr lang="en-US" sz="2800" dirty="0" smtClean="0">
                <a:latin typeface="Arial Black" panose="020B0A04020102020204" pitchFamily="34" charset="0"/>
                <a:cs typeface="Arial" panose="020B0604020202020204" pitchFamily="34" charset="0"/>
              </a:rPr>
              <a:t> Rahman </a:t>
            </a:r>
            <a:r>
              <a:rPr lang="en-US" sz="2800" dirty="0" err="1" smtClean="0">
                <a:latin typeface="Arial Black" panose="020B0A04020102020204" pitchFamily="34" charset="0"/>
                <a:cs typeface="Arial" panose="020B0604020202020204" pitchFamily="34" charset="0"/>
              </a:rPr>
              <a:t>Tasin</a:t>
            </a:r>
            <a:r>
              <a:rPr lang="en-US" sz="2800" dirty="0" smtClean="0">
                <a:latin typeface="Arial" panose="020B0604020202020204" pitchFamily="34" charset="0"/>
                <a:cs typeface="Arial" panose="020B0604020202020204" pitchFamily="34" charset="0"/>
              </a:rPr>
              <a:t>		</a:t>
            </a:r>
          </a:p>
          <a:p>
            <a:pPr algn="l"/>
            <a:r>
              <a:rPr lang="en-US" sz="2800" dirty="0" smtClean="0">
                <a:latin typeface="Arial" panose="020B0604020202020204" pitchFamily="34" charset="0"/>
                <a:cs typeface="Arial" panose="020B0604020202020204" pitchFamily="34" charset="0"/>
              </a:rPr>
              <a:t>State University of Bangladesh 		 UG02-48-18-007</a:t>
            </a:r>
            <a:endParaRPr lang="en-US" sz="2800" dirty="0">
              <a:latin typeface="Arial Rounded MT Bold" panose="020F0704030504030204" pitchFamily="34" charset="0"/>
            </a:endParaRPr>
          </a:p>
          <a:p>
            <a:r>
              <a:rPr lang="en-US" sz="2800" dirty="0" smtClean="0">
                <a:latin typeface="Arial Rounded MT Bold" panose="020F0704030504030204" pitchFamily="34" charset="0"/>
              </a:rPr>
              <a:t>        </a:t>
            </a:r>
            <a:endParaRPr lang="en-US" sz="2800" dirty="0">
              <a:latin typeface="Arial Rounded MT Bold" panose="020F0704030504030204" pitchFamily="34" charset="0"/>
            </a:endParaRPr>
          </a:p>
        </p:txBody>
      </p:sp>
    </p:spTree>
    <p:extLst>
      <p:ext uri="{BB962C8B-B14F-4D97-AF65-F5344CB8AC3E}">
        <p14:creationId xmlns:p14="http://schemas.microsoft.com/office/powerpoint/2010/main" val="2101959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Future plan</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r>
              <a:rPr lang="en-US" dirty="0"/>
              <a:t>Added a login interface for students and advisor and a option for advisor to see who submitted registration form.</a:t>
            </a:r>
            <a:endParaRPr lang="en-US" dirty="0"/>
          </a:p>
        </p:txBody>
      </p:sp>
    </p:spTree>
    <p:extLst>
      <p:ext uri="{BB962C8B-B14F-4D97-AF65-F5344CB8AC3E}">
        <p14:creationId xmlns:p14="http://schemas.microsoft.com/office/powerpoint/2010/main" val="950992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3200" dirty="0" smtClean="0">
                <a:latin typeface="Arial Black" panose="020B0A04020102020204" pitchFamily="34" charset="0"/>
              </a:rPr>
              <a:t>Thank you </a:t>
            </a:r>
            <a:endParaRPr lang="en-US" sz="3200" dirty="0">
              <a:latin typeface="Arial Black" panose="020B0A04020102020204" pitchFamily="34" charset="0"/>
            </a:endParaRPr>
          </a:p>
        </p:txBody>
      </p:sp>
    </p:spTree>
    <p:extLst>
      <p:ext uri="{BB962C8B-B14F-4D97-AF65-F5344CB8AC3E}">
        <p14:creationId xmlns:p14="http://schemas.microsoft.com/office/powerpoint/2010/main" val="2162488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Contents</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marL="0" indent="0">
              <a:buNone/>
            </a:pPr>
            <a:r>
              <a:rPr lang="en-US" dirty="0" smtClean="0"/>
              <a:t>1.Introduction of topic</a:t>
            </a:r>
          </a:p>
          <a:p>
            <a:pPr marL="0" indent="0">
              <a:buNone/>
            </a:pPr>
            <a:r>
              <a:rPr lang="en-US" dirty="0" smtClean="0"/>
              <a:t>2.Feasibility Analysis </a:t>
            </a:r>
          </a:p>
          <a:p>
            <a:pPr marL="0" indent="0">
              <a:buNone/>
            </a:pPr>
            <a:r>
              <a:rPr lang="en-US" dirty="0" smtClean="0"/>
              <a:t>3. Minimum Requirement </a:t>
            </a:r>
          </a:p>
          <a:p>
            <a:pPr marL="0" indent="0">
              <a:buNone/>
            </a:pPr>
            <a:r>
              <a:rPr lang="en-US" dirty="0"/>
              <a:t>4</a:t>
            </a:r>
            <a:r>
              <a:rPr lang="en-US" dirty="0" smtClean="0"/>
              <a:t>.Index Terms</a:t>
            </a:r>
          </a:p>
          <a:p>
            <a:pPr marL="0" indent="0">
              <a:buNone/>
            </a:pPr>
            <a:r>
              <a:rPr lang="en-US" dirty="0"/>
              <a:t>5</a:t>
            </a:r>
            <a:r>
              <a:rPr lang="en-US" dirty="0" smtClean="0"/>
              <a:t>.System Design</a:t>
            </a:r>
          </a:p>
          <a:p>
            <a:pPr marL="0" indent="0">
              <a:buNone/>
            </a:pPr>
            <a:r>
              <a:rPr lang="en-US" dirty="0"/>
              <a:t>6</a:t>
            </a:r>
            <a:r>
              <a:rPr lang="en-US" dirty="0" smtClean="0"/>
              <a:t>.Output</a:t>
            </a:r>
          </a:p>
          <a:p>
            <a:pPr marL="0" indent="0">
              <a:buNone/>
            </a:pPr>
            <a:r>
              <a:rPr lang="en-US" dirty="0"/>
              <a:t>7</a:t>
            </a:r>
            <a:r>
              <a:rPr lang="en-US" dirty="0" smtClean="0"/>
              <a:t>.Future plan  </a:t>
            </a:r>
          </a:p>
          <a:p>
            <a:pPr marL="0" indent="0">
              <a:buNone/>
            </a:pPr>
            <a:endParaRPr lang="en-US" dirty="0"/>
          </a:p>
        </p:txBody>
      </p:sp>
    </p:spTree>
    <p:extLst>
      <p:ext uri="{BB962C8B-B14F-4D97-AF65-F5344CB8AC3E}">
        <p14:creationId xmlns:p14="http://schemas.microsoft.com/office/powerpoint/2010/main" val="1210089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Introduction of Topic </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t>Student course registration are a vital part of any university’s. A poor course registration system can mean fever student being take course in a new semester because of mistake or an overly slow response time.</a:t>
            </a:r>
          </a:p>
          <a:p>
            <a:pPr marL="0" indent="0">
              <a:buNone/>
            </a:pPr>
            <a:r>
              <a:rPr lang="en-US" dirty="0" smtClean="0"/>
              <a:t>Student course registration is the project which is helpful for student and as the department . In this project the student facilitated by taking courses, implement their installment payment information and input their personal information.</a:t>
            </a:r>
          </a:p>
          <a:p>
            <a:pPr marL="0" indent="0">
              <a:buNone/>
            </a:pPr>
            <a:r>
              <a:rPr lang="en-US" dirty="0" smtClean="0"/>
              <a:t>Through this system we overcome many problems.</a:t>
            </a:r>
          </a:p>
          <a:p>
            <a:pPr marL="0" indent="0">
              <a:buNone/>
            </a:pPr>
            <a:r>
              <a:rPr lang="en-US" dirty="0" smtClean="0"/>
              <a:t>1.Time and money saved.</a:t>
            </a:r>
          </a:p>
          <a:p>
            <a:pPr marL="0" indent="0">
              <a:buNone/>
            </a:pPr>
            <a:r>
              <a:rPr lang="en-US" dirty="0" smtClean="0"/>
              <a:t>2.Nothing to done manually.</a:t>
            </a:r>
            <a:endParaRPr lang="en-US" dirty="0"/>
          </a:p>
        </p:txBody>
      </p:sp>
    </p:spTree>
    <p:extLst>
      <p:ext uri="{BB962C8B-B14F-4D97-AF65-F5344CB8AC3E}">
        <p14:creationId xmlns:p14="http://schemas.microsoft.com/office/powerpoint/2010/main" val="4202253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Feasibility Analysis </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r>
              <a:rPr lang="en-US" dirty="0" smtClean="0"/>
              <a:t>This project system was developed where a student can register himself. The registration form has been designed to be user friendly and easy to fill by the students.  The project can be undertaken with available technology and resources. </a:t>
            </a:r>
            <a:endParaRPr lang="en-US" dirty="0"/>
          </a:p>
        </p:txBody>
      </p:sp>
    </p:spTree>
    <p:extLst>
      <p:ext uri="{BB962C8B-B14F-4D97-AF65-F5344CB8AC3E}">
        <p14:creationId xmlns:p14="http://schemas.microsoft.com/office/powerpoint/2010/main" val="3623876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Minimum Requirement </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dirty="0" smtClean="0"/>
              <a:t>Hardware Requirements:</a:t>
            </a:r>
          </a:p>
          <a:p>
            <a:pPr marL="514350" indent="-514350">
              <a:buFont typeface="+mj-lt"/>
              <a:buAutoNum type="arabicPeriod"/>
            </a:pPr>
            <a:r>
              <a:rPr lang="en-US" dirty="0" smtClean="0"/>
              <a:t>Pentium-III Processor with 512 MB RAM</a:t>
            </a:r>
          </a:p>
          <a:p>
            <a:pPr marL="514350" indent="-514350">
              <a:buFont typeface="+mj-lt"/>
              <a:buAutoNum type="arabicPeriod"/>
            </a:pPr>
            <a:r>
              <a:rPr lang="en-US" dirty="0" smtClean="0"/>
              <a:t>Screen resolution viewing of at least 800*600 is required for proper and complete viewing of screens. Higher resolution will be accepted.</a:t>
            </a:r>
          </a:p>
          <a:p>
            <a:r>
              <a:rPr lang="en-US" dirty="0" smtClean="0"/>
              <a:t>Software Requirements:</a:t>
            </a:r>
          </a:p>
          <a:p>
            <a:pPr marL="514350" indent="-514350">
              <a:buFont typeface="+mj-lt"/>
              <a:buAutoNum type="arabicPeriod"/>
            </a:pPr>
            <a:r>
              <a:rPr lang="en-US" dirty="0" smtClean="0"/>
              <a:t>Operating system:- Windows XP/7/8.1/10</a:t>
            </a:r>
          </a:p>
          <a:p>
            <a:pPr marL="514350" indent="-514350">
              <a:buFont typeface="+mj-lt"/>
              <a:buAutoNum type="arabicPeriod"/>
            </a:pPr>
            <a:r>
              <a:rPr lang="en-US" dirty="0" smtClean="0"/>
              <a:t>Application Software:- XAMPP, notepad++</a:t>
            </a:r>
            <a:endParaRPr lang="en-US" dirty="0"/>
          </a:p>
        </p:txBody>
      </p:sp>
    </p:spTree>
    <p:extLst>
      <p:ext uri="{BB962C8B-B14F-4D97-AF65-F5344CB8AC3E}">
        <p14:creationId xmlns:p14="http://schemas.microsoft.com/office/powerpoint/2010/main" val="2197128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Index Terms</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r>
              <a:rPr lang="en-US" dirty="0" smtClean="0"/>
              <a:t>MySQL: MySQL is a RDBMS based on SQL which is used for adding, removing and modifying information in the database.</a:t>
            </a:r>
          </a:p>
          <a:p>
            <a:pPr marL="0" indent="0">
              <a:buNone/>
            </a:pPr>
            <a:r>
              <a:rPr lang="en-US" dirty="0" smtClean="0"/>
              <a:t>RDBMS: Relational Database Management System</a:t>
            </a:r>
          </a:p>
          <a:p>
            <a:pPr marL="0" indent="0">
              <a:buNone/>
            </a:pPr>
            <a:r>
              <a:rPr lang="en-US" dirty="0" smtClean="0"/>
              <a:t>HTML: Hypertext Markup Language is use to create interface element.</a:t>
            </a:r>
          </a:p>
          <a:p>
            <a:pPr marL="0" indent="0">
              <a:buNone/>
            </a:pPr>
            <a:r>
              <a:rPr lang="en-US" dirty="0" smtClean="0"/>
              <a:t>PHP: Hypertext Preprocessor</a:t>
            </a:r>
          </a:p>
          <a:p>
            <a:pPr marL="0" indent="0">
              <a:buNone/>
            </a:pPr>
            <a:r>
              <a:rPr lang="en-US" dirty="0" smtClean="0"/>
              <a:t>CSS: Cascading Style Sheet</a:t>
            </a:r>
            <a:endParaRPr lang="en-US" dirty="0"/>
          </a:p>
        </p:txBody>
      </p:sp>
    </p:spTree>
    <p:extLst>
      <p:ext uri="{BB962C8B-B14F-4D97-AF65-F5344CB8AC3E}">
        <p14:creationId xmlns:p14="http://schemas.microsoft.com/office/powerpoint/2010/main" val="1326395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System Design</a:t>
            </a:r>
            <a:endParaRPr lang="en-US" dirty="0">
              <a:latin typeface="Arial Black" panose="020B0A040201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2364" y="1825625"/>
            <a:ext cx="7747272" cy="4351338"/>
          </a:xfrm>
        </p:spPr>
      </p:pic>
    </p:spTree>
    <p:extLst>
      <p:ext uri="{BB962C8B-B14F-4D97-AF65-F5344CB8AC3E}">
        <p14:creationId xmlns:p14="http://schemas.microsoft.com/office/powerpoint/2010/main" val="31566981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Output </a:t>
            </a:r>
            <a:endParaRPr lang="en-US" dirty="0">
              <a:latin typeface="Arial Black" panose="020B0A04020102020204" pitchFamily="34" charset="0"/>
            </a:endParaRPr>
          </a:p>
        </p:txBody>
      </p:sp>
      <p:pic>
        <p:nvPicPr>
          <p:cNvPr id="4" name="Content Placeholder 3"/>
          <p:cNvPicPr>
            <a:picLocks noGrp="1" noChangeAspect="1"/>
          </p:cNvPicPr>
          <p:nvPr>
            <p:ph idx="1"/>
          </p:nvPr>
        </p:nvPicPr>
        <p:blipFill>
          <a:blip r:embed="rId2"/>
          <a:stretch>
            <a:fillRect/>
          </a:stretch>
        </p:blipFill>
        <p:spPr>
          <a:xfrm>
            <a:off x="1223493" y="1825625"/>
            <a:ext cx="9566279" cy="4351338"/>
          </a:xfrm>
          <a:prstGeom prst="rect">
            <a:avLst/>
          </a:prstGeom>
        </p:spPr>
      </p:pic>
    </p:spTree>
    <p:extLst>
      <p:ext uri="{BB962C8B-B14F-4D97-AF65-F5344CB8AC3E}">
        <p14:creationId xmlns:p14="http://schemas.microsoft.com/office/powerpoint/2010/main" val="696380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    Conclusion</a:t>
            </a:r>
            <a:endParaRPr lang="en-US" dirty="0"/>
          </a:p>
        </p:txBody>
      </p:sp>
      <p:sp>
        <p:nvSpPr>
          <p:cNvPr id="3" name="Content Placeholder 2"/>
          <p:cNvSpPr>
            <a:spLocks noGrp="1"/>
          </p:cNvSpPr>
          <p:nvPr>
            <p:ph idx="1"/>
          </p:nvPr>
        </p:nvSpPr>
        <p:spPr/>
        <p:txBody>
          <a:bodyPr/>
          <a:lstStyle/>
          <a:p>
            <a:pPr marL="0" indent="0">
              <a:buNone/>
            </a:pPr>
            <a:r>
              <a:rPr lang="en-US" dirty="0"/>
              <a:t>This project was developed keeping in mind the </a:t>
            </a:r>
            <a:r>
              <a:rPr lang="en-US" dirty="0" smtClean="0"/>
              <a:t>functionalities </a:t>
            </a:r>
            <a:r>
              <a:rPr lang="en-US" dirty="0"/>
              <a:t>for students and advisors. This project provides all the functionalities specified in the project document. I tried to simulate the real world environment by generating loads of data from the university itself. Much functionalities can be added over the existing one so that the system has more enhanced features and its more efficient.</a:t>
            </a:r>
          </a:p>
        </p:txBody>
      </p:sp>
    </p:spTree>
    <p:extLst>
      <p:ext uri="{BB962C8B-B14F-4D97-AF65-F5344CB8AC3E}">
        <p14:creationId xmlns:p14="http://schemas.microsoft.com/office/powerpoint/2010/main" val="2990107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625</TotalTime>
  <Words>360</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Arial Rounded MT Bold</vt:lpstr>
      <vt:lpstr>Calibri</vt:lpstr>
      <vt:lpstr>Calibri Light</vt:lpstr>
      <vt:lpstr>Office Theme</vt:lpstr>
      <vt:lpstr>PRESENTATION ON  PROJECT REPORT </vt:lpstr>
      <vt:lpstr>Contents</vt:lpstr>
      <vt:lpstr>Introduction of Topic </vt:lpstr>
      <vt:lpstr>Feasibility Analysis </vt:lpstr>
      <vt:lpstr>Minimum Requirement </vt:lpstr>
      <vt:lpstr>Index Terms</vt:lpstr>
      <vt:lpstr>System Design</vt:lpstr>
      <vt:lpstr>Output </vt:lpstr>
      <vt:lpstr>    Conclusion</vt:lpstr>
      <vt:lpstr>Future plan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PROJECT REPORT</dc:title>
  <dc:creator>Microsoft account</dc:creator>
  <cp:lastModifiedBy>Microsoft account</cp:lastModifiedBy>
  <cp:revision>30</cp:revision>
  <dcterms:created xsi:type="dcterms:W3CDTF">2021-07-11T05:35:48Z</dcterms:created>
  <dcterms:modified xsi:type="dcterms:W3CDTF">2021-07-29T13:23:46Z</dcterms:modified>
</cp:coreProperties>
</file>