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7" r:id="rId4"/>
    <p:sldId id="259" r:id="rId5"/>
    <p:sldId id="260" r:id="rId6"/>
    <p:sldId id="261" r:id="rId7"/>
    <p:sldId id="268" r:id="rId8"/>
    <p:sldId id="273" r:id="rId9"/>
    <p:sldId id="269" r:id="rId10"/>
    <p:sldId id="270" r:id="rId11"/>
    <p:sldId id="263" r:id="rId12"/>
    <p:sldId id="264" r:id="rId13"/>
    <p:sldId id="271" r:id="rId14"/>
    <p:sldId id="262" r:id="rId15"/>
    <p:sldId id="274" r:id="rId16"/>
    <p:sldId id="267" r:id="rId17"/>
    <p:sldId id="275" r:id="rId18"/>
    <p:sldId id="265"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91B28F-F057-42FE-8138-EE0817D0FD6F}" v="93" dt="2021-08-01T16:42:04.984"/>
    <p1510:client id="{FD3B1CD9-2F99-4F41-8EBB-7CA97A8BDD18}" v="99" dt="2021-08-02T05:45:05.7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nchor="b" anchorCtr="0"/>
          <a:lstStyle/>
          <a:p>
            <a:fld id="{F4D57BDD-E64A-4D27-8978-82FFCA18A12C}" type="datetimeFigureOut">
              <a:rPr lang="en-US" smtClean="0"/>
              <a:t>8/1/2021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0"/>
            <a:ext cx="9144000" cy="1523999"/>
          </a:xfrm>
        </p:spPr>
        <p:txBody>
          <a:bodyPr/>
          <a:lstStyle/>
          <a:p>
            <a:r>
              <a:rPr lang="en-US"/>
              <a:t>Click to edit Master title style</a:t>
            </a:r>
          </a:p>
        </p:txBody>
      </p:sp>
      <p:sp>
        <p:nvSpPr>
          <p:cNvPr id="3" name="Vertical Text Placeholder 2"/>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D57BDD-E64A-4D27-8978-82FFCA18A12C}" type="datetimeFigureOut">
              <a:rPr lang="en-US" smtClean="0"/>
              <a:t>8/1/2021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D57BDD-E64A-4D27-8978-82FFCA18A12C}" type="datetimeFigureOut">
              <a:rPr lang="en-US" smtClean="0"/>
              <a:t>8/1/2021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D57BDD-E64A-4D27-8978-82FFCA18A12C}" type="datetimeFigureOut">
              <a:rPr lang="en-US" smtClean="0"/>
              <a:t>8/1/2021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2000" y="1530351"/>
            <a:ext cx="10668000" cy="2279650"/>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D57BDD-E64A-4D27-8978-82FFCA18A12C}" type="datetimeFigureOut">
              <a:rPr lang="en-US" smtClean="0"/>
              <a:t>8/1/2021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0"/>
            <a:ext cx="9144000" cy="1263649"/>
          </a:xfrm>
        </p:spPr>
        <p:txBody>
          <a:bodyPr/>
          <a:lstStyle/>
          <a:p>
            <a:r>
              <a:rPr lang="en-US"/>
              <a:t>Click to edit Master title style</a:t>
            </a:r>
          </a:p>
        </p:txBody>
      </p:sp>
      <p:sp>
        <p:nvSpPr>
          <p:cNvPr id="3" name="Content Placeholder 2"/>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4D57BDD-E64A-4D27-8978-82FFCA18A12C}" type="datetimeFigureOut">
              <a:rPr lang="en-US" smtClean="0"/>
              <a:t>8/1/2021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43A852-0206-46AC-B0EB-64561293312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1527048"/>
            <a:ext cx="10668000" cy="758952"/>
          </a:xfrm>
        </p:spPr>
        <p:txBody>
          <a:bodyPr/>
          <a:lstStyle/>
          <a:p>
            <a:r>
              <a:rPr lang="en-US"/>
              <a:t>Click to edit Master title style</a:t>
            </a:r>
          </a:p>
        </p:txBody>
      </p:sp>
      <p:sp>
        <p:nvSpPr>
          <p:cNvPr id="3" name="Text Placeholder 2"/>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4D57BDD-E64A-4D27-8978-82FFCA18A12C}" type="datetimeFigureOut">
              <a:rPr lang="en-US" smtClean="0"/>
              <a:t>8/1/2021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43A852-0206-46AC-B0EB-64561293312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0"/>
            <a:ext cx="9144000" cy="38100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F4D57BDD-E64A-4D27-8978-82FFCA18A12C}" type="datetimeFigureOut">
              <a:rPr lang="en-US" smtClean="0"/>
              <a:t>8/1/2021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43A852-0206-46AC-B0EB-64561293312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D57BDD-E64A-4D27-8978-82FFCA18A12C}" type="datetimeFigureOut">
              <a:rPr lang="en-US" smtClean="0"/>
              <a:t>8/1/2021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43A852-0206-46AC-B0EB-64561293312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p>
        </p:txBody>
      </p:sp>
      <p:sp>
        <p:nvSpPr>
          <p:cNvPr id="3" name="Content Placeholder 2"/>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D57BDD-E64A-4D27-8978-82FFCA18A12C}" type="datetimeFigureOut">
              <a:rPr lang="en-US" smtClean="0"/>
              <a:t>8/1/2021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43A852-0206-46AC-B0EB-64561293312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D57BDD-E64A-4D27-8978-82FFCA18A12C}" type="datetimeFigureOut">
              <a:rPr lang="en-US" smtClean="0"/>
              <a:t>8/1/2021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43A852-0206-46AC-B0EB-64561293312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p>
        </p:txBody>
      </p:sp>
      <p:sp>
        <p:nvSpPr>
          <p:cNvPr id="3" name="Text Placeholder 2"/>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900">
                <a:solidFill>
                  <a:schemeClr val="tx1"/>
                </a:solidFill>
              </a:defRPr>
            </a:lvl1pPr>
          </a:lstStyle>
          <a:p>
            <a:fld id="{F4D57BDD-E64A-4D27-8978-82FFCA18A12C}" type="datetimeFigureOut">
              <a:rPr lang="en-US" smtClean="0"/>
              <a:t>8/1/2021</a:t>
            </a:fld>
            <a:endParaRPr lang="en-US"/>
          </a:p>
        </p:txBody>
      </p:sp>
      <p:sp>
        <p:nvSpPr>
          <p:cNvPr id="5" name="Footer Placeholder 4"/>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800">
                <a:solidFill>
                  <a:schemeClr val="tx1"/>
                </a:solidFill>
              </a:defRPr>
            </a:lvl1pPr>
          </a:lstStyle>
          <a:p>
            <a:endParaRPr lang="en-US"/>
          </a:p>
        </p:txBody>
      </p:sp>
      <p:sp>
        <p:nvSpPr>
          <p:cNvPr id="6" name="Slide Number Placeholder 5"/>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3600">
                <a:solidFill>
                  <a:schemeClr val="tx1"/>
                </a:solidFill>
                <a:latin typeface="+mj-lt"/>
              </a:defRPr>
            </a:lvl1pPr>
          </a:lstStyle>
          <a:p>
            <a:fld id="{D643A852-0206-46AC-B0EB-64561293312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creativecommons.org/licenses/by-nc-nd/3.0/" TargetMode="External"/><Relationship Id="rId4" Type="http://schemas.openxmlformats.org/officeDocument/2006/relationships/hyperlink" Target="http://www.finsmes.com/2018/07/how-tech-will-shape-the-future-of-healthcare-in-the-near-future.htm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creativecommons.org/licenses/by-nc-nd/3.0/" TargetMode="External"/><Relationship Id="rId4" Type="http://schemas.openxmlformats.org/officeDocument/2006/relationships/hyperlink" Target="http://www.finsmes.com/2018/07/how-tech-will-shape-the-future-of-healthcare-in-the-near-future.html"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www.finsmes.com/2018/07/how-tech-will-shape-the-future-of-healthcare-in-the-near-future.html" TargetMode="External"/><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hyperlink" Target="https://creativecommons.org/licenses/by-nc-nd/3.0/"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creativecommons.org/licenses/by-nc-nd/3.0/" TargetMode="External"/><Relationship Id="rId4" Type="http://schemas.openxmlformats.org/officeDocument/2006/relationships/hyperlink" Target="http://www.finsmes.com/2018/07/how-tech-will-shape-the-future-of-healthcare-in-the-near-future.html"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www.finsmes.com/2018/07/how-tech-will-shape-the-future-of-healthcare-in-the-near-future.html" TargetMode="External"/><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hyperlink" Target="https://creativecommons.org/licenses/by-nc-nd/3.0/"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creativecommons.org/licenses/by-nc-nd/3.0/" TargetMode="External"/><Relationship Id="rId4" Type="http://schemas.openxmlformats.org/officeDocument/2006/relationships/hyperlink" Target="http://www.finsmes.com/2018/07/how-tech-will-shape-the-future-of-healthcare-in-the-near-future.html"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creativecommons.org/licenses/by-nc-nd/3.0/" TargetMode="External"/><Relationship Id="rId4" Type="http://schemas.openxmlformats.org/officeDocument/2006/relationships/hyperlink" Target="http://www.finsmes.com/2018/07/how-tech-will-shape-the-future-of-healthcare-in-the-near-future.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creativecommons.org/licenses/by-nc-nd/3.0/" TargetMode="External"/><Relationship Id="rId4" Type="http://schemas.openxmlformats.org/officeDocument/2006/relationships/hyperlink" Target="http://www.finsmes.com/2018/07/how-tech-will-shape-the-future-of-healthcare-in-the-near-future.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finsmes.com/2018/07/how-tech-will-shape-the-future-of-healthcare-in-the-near-future.html" TargetMode="External"/><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hyperlink" Target="https://creativecommons.org/licenses/by-nc-nd/3.0/"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blue, clear&#10;&#10;Description automatically generated"/>
          <p:cNvPicPr>
            <a:picLocks noChangeAspect="1"/>
          </p:cNvPicPr>
          <p:nvPr/>
        </p:nvPicPr>
        <p:blipFill rotWithShape="1">
          <a:blip r:embed="rId2"/>
          <a:srcRect t="15726" r="1" b="1"/>
          <a:stretch>
            <a:fillRect/>
          </a:stretch>
        </p:blipFill>
        <p:spPr>
          <a:xfrm>
            <a:off x="20" y="10"/>
            <a:ext cx="12191435" cy="6857989"/>
          </a:xfrm>
          <a:prstGeom prst="rect">
            <a:avLst/>
          </a:prstGeom>
        </p:spPr>
      </p:pic>
      <p:sp>
        <p:nvSpPr>
          <p:cNvPr id="63" name="Rectangle 62"/>
          <p:cNvSpPr>
            <a:spLocks noGrp="1" noRot="1" noChangeAspect="1" noMove="1" noResize="1" noEditPoints="1" noAdjustHandles="1" noChangeArrowheads="1" noChangeShapeType="1" noTextEdit="1"/>
          </p:cNvSpPr>
          <p:nvPr/>
        </p:nvSpPr>
        <p:spPr>
          <a:xfrm>
            <a:off x="0" y="1219199"/>
            <a:ext cx="12192001" cy="4733924"/>
          </a:xfrm>
          <a:prstGeom prst="rect">
            <a:avLst/>
          </a:prstGeom>
          <a:gradFill flip="none" rotWithShape="1">
            <a:gsLst>
              <a:gs pos="41000">
                <a:srgbClr val="000000">
                  <a:alpha val="40000"/>
                </a:srgbClr>
              </a:gs>
              <a:gs pos="60000">
                <a:srgbClr val="000000">
                  <a:alpha val="4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77019" y="-1"/>
            <a:ext cx="10668000" cy="1985963"/>
          </a:xfrm>
        </p:spPr>
        <p:txBody>
          <a:bodyPr vert="horz" lIns="91440" tIns="45720" rIns="91440" bIns="45720" rtlCol="0" anchorCtr="0">
            <a:noAutofit/>
          </a:bodyPr>
          <a:lstStyle/>
          <a:p>
            <a:r>
              <a:rPr lang="en-US" sz="6600" b="1" dirty="0">
                <a:solidFill>
                  <a:schemeClr val="bg1">
                    <a:lumMod val="95000"/>
                    <a:lumOff val="5000"/>
                  </a:schemeClr>
                </a:solidFill>
                <a:latin typeface="Modern Love"/>
              </a:rPr>
              <a:t>Research</a:t>
            </a:r>
            <a:r>
              <a:rPr lang="en-US" sz="6600" b="1" kern="1200" dirty="0">
                <a:solidFill>
                  <a:schemeClr val="bg1">
                    <a:lumMod val="95000"/>
                    <a:lumOff val="5000"/>
                  </a:schemeClr>
                </a:solidFill>
                <a:latin typeface="Modern Love"/>
              </a:rPr>
              <a:t> Paper Presentation</a:t>
            </a:r>
          </a:p>
        </p:txBody>
      </p:sp>
      <p:sp>
        <p:nvSpPr>
          <p:cNvPr id="3" name="Subtitle 2"/>
          <p:cNvSpPr>
            <a:spLocks noGrp="1"/>
          </p:cNvSpPr>
          <p:nvPr>
            <p:ph type="subTitle" idx="1"/>
          </p:nvPr>
        </p:nvSpPr>
        <p:spPr>
          <a:xfrm>
            <a:off x="474453" y="2889848"/>
            <a:ext cx="10653623" cy="3294302"/>
          </a:xfrm>
        </p:spPr>
        <p:txBody>
          <a:bodyPr vert="horz" lIns="91440" tIns="45720" rIns="91440" bIns="45720" rtlCol="0" anchor="t">
            <a:noAutofit/>
          </a:bodyPr>
          <a:lstStyle/>
          <a:p>
            <a:pPr algn="l"/>
            <a:r>
              <a:rPr lang="en-US" sz="4400" dirty="0">
                <a:solidFill>
                  <a:schemeClr val="bg1"/>
                </a:solidFill>
              </a:rPr>
              <a:t>Supervised by                  Submitted by</a:t>
            </a:r>
          </a:p>
          <a:p>
            <a:pPr algn="l"/>
            <a:r>
              <a:rPr lang="en-US" sz="2800" dirty="0">
                <a:solidFill>
                  <a:schemeClr val="bg1"/>
                </a:solidFill>
                <a:latin typeface="Modern Love"/>
              </a:rPr>
              <a:t>Khan MD.Hasib					Yeasmin Akter </a:t>
            </a:r>
          </a:p>
          <a:p>
            <a:pPr algn="l"/>
            <a:r>
              <a:rPr lang="en-US" dirty="0">
                <a:solidFill>
                  <a:schemeClr val="bg1"/>
                </a:solidFill>
                <a:latin typeface="Modern Love"/>
              </a:rPr>
              <a:t>Lecturer,						UG02-48-18-013</a:t>
            </a:r>
          </a:p>
          <a:p>
            <a:pPr algn="l"/>
            <a:r>
              <a:rPr lang="en-US" dirty="0">
                <a:solidFill>
                  <a:schemeClr val="bg1"/>
                </a:solidFill>
                <a:latin typeface="Modern Love"/>
              </a:rPr>
              <a:t>Dept. of CSE						Taskir Rahman Tasin</a:t>
            </a:r>
          </a:p>
          <a:p>
            <a:pPr algn="l"/>
            <a:r>
              <a:rPr lang="en-US" dirty="0">
                <a:solidFill>
                  <a:schemeClr val="bg1"/>
                </a:solidFill>
                <a:latin typeface="Modern Love"/>
              </a:rPr>
              <a:t>							UG02-48-18-007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idx="1"/>
          </p:nvPr>
        </p:nvSpPr>
        <p:spPr>
          <a:xfrm>
            <a:off x="762000" y="239888"/>
            <a:ext cx="10668000" cy="5856112"/>
          </a:xfrm>
        </p:spPr>
        <p:txBody>
          <a:bodyPr vert="horz" lIns="91440" tIns="45720" rIns="91440" bIns="45720" rtlCol="0" anchor="t">
            <a:normAutofit/>
          </a:bodyPr>
          <a:lstStyle/>
          <a:p>
            <a:pPr marL="0" indent="0">
              <a:buNone/>
            </a:pPr>
            <a:r>
              <a:rPr lang="en-US" dirty="0">
                <a:ea typeface="+mn-lt"/>
                <a:cs typeface="+mn-lt"/>
              </a:rPr>
              <a:t>3. </a:t>
            </a:r>
            <a:r>
              <a:rPr lang="en-US" u="sng" dirty="0">
                <a:ea typeface="+mn-lt"/>
                <a:cs typeface="+mn-lt"/>
              </a:rPr>
              <a:t>Fitting Models, Validating Results :</a:t>
            </a:r>
          </a:p>
          <a:p>
            <a:pPr marL="0" indent="0">
              <a:buNone/>
            </a:pPr>
            <a:endParaRPr lang="en-US" dirty="0"/>
          </a:p>
          <a:p>
            <a:pPr marL="0" indent="0">
              <a:buNone/>
            </a:pPr>
            <a:r>
              <a:rPr lang="en-US" dirty="0">
                <a:ea typeface="+mn-lt"/>
                <a:cs typeface="+mn-lt"/>
              </a:rPr>
              <a:t>Representative features (roots) from all disjoint sets are found by running DSU until the list of r-based connections (edges) is exhausted. With this output, we manually transfer the feature-sets to Tensor Flow for predictive analysis. The higher the tolerance for r Spearman, the more the features. We first set a benchmark accuracy  and incrementally improve on this by tuning the r-threshold 5 times. For results free of bias, specifications are kept the same for all cross validation.  The features have been scaled via normalization for a smooth convergence of Gradient Descent (GD).</a:t>
            </a:r>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1" y="193676"/>
            <a:ext cx="6095998" cy="676274"/>
          </a:xfrm>
        </p:spPr>
        <p:txBody>
          <a:bodyPr anchor="b">
            <a:normAutofit fontScale="90000"/>
          </a:bodyPr>
          <a:lstStyle/>
          <a:p>
            <a:r>
              <a:rPr lang="en-US" u="sng" dirty="0"/>
              <a:t>Advantages:</a:t>
            </a:r>
          </a:p>
        </p:txBody>
      </p:sp>
      <p:pic>
        <p:nvPicPr>
          <p:cNvPr id="3" name="Picture 4" descr="A picture containing blue, clear&#10;&#10;Description automatically generated"/>
          <p:cNvPicPr>
            <a:picLocks noChangeAspect="1"/>
          </p:cNvPicPr>
          <p:nvPr/>
        </p:nvPicPr>
        <p:blipFill rotWithShape="1">
          <a:blip r:embed="rId2"/>
          <a:srcRect l="20050" r="35449" b="-1"/>
          <a:stretch>
            <a:fillRect/>
          </a:stretch>
        </p:blipFill>
        <p:spPr>
          <a:xfrm>
            <a:off x="7620000" y="10"/>
            <a:ext cx="4572002" cy="6857992"/>
          </a:xfrm>
          <a:custGeom>
            <a:avLst/>
            <a:gdLst/>
            <a:ahLst/>
            <a:cxnLst/>
            <a:rect l="l" t="t" r="r" b="b"/>
            <a:pathLst>
              <a:path w="4572002" h="6858002">
                <a:moveTo>
                  <a:pt x="276687" y="6438981"/>
                </a:moveTo>
                <a:cubicBezTo>
                  <a:pt x="286189" y="6444077"/>
                  <a:pt x="293666" y="6451650"/>
                  <a:pt x="296618" y="6463841"/>
                </a:cubicBezTo>
                <a:lnTo>
                  <a:pt x="296621" y="6463850"/>
                </a:lnTo>
                <a:lnTo>
                  <a:pt x="307605" y="6508052"/>
                </a:lnTo>
                <a:lnTo>
                  <a:pt x="310416" y="6513012"/>
                </a:lnTo>
                <a:lnTo>
                  <a:pt x="312883" y="6521804"/>
                </a:lnTo>
                <a:lnTo>
                  <a:pt x="329221" y="6546195"/>
                </a:lnTo>
                <a:lnTo>
                  <a:pt x="329221" y="6546194"/>
                </a:lnTo>
                <a:lnTo>
                  <a:pt x="310416" y="6513012"/>
                </a:lnTo>
                <a:lnTo>
                  <a:pt x="296621" y="6463850"/>
                </a:lnTo>
                <a:lnTo>
                  <a:pt x="296618" y="6463840"/>
                </a:lnTo>
                <a:close/>
                <a:moveTo>
                  <a:pt x="360891" y="2836172"/>
                </a:moveTo>
                <a:lnTo>
                  <a:pt x="360891" y="2836173"/>
                </a:lnTo>
                <a:cubicBezTo>
                  <a:pt x="364963" y="2839983"/>
                  <a:pt x="368249" y="2844317"/>
                  <a:pt x="369582" y="2848794"/>
                </a:cubicBezTo>
                <a:cubicBezTo>
                  <a:pt x="376249" y="2870416"/>
                  <a:pt x="384441" y="2892181"/>
                  <a:pt x="389490" y="2914328"/>
                </a:cubicBezTo>
                <a:lnTo>
                  <a:pt x="394121" y="2947863"/>
                </a:lnTo>
                <a:lnTo>
                  <a:pt x="390537" y="2982148"/>
                </a:lnTo>
                <a:cubicBezTo>
                  <a:pt x="382441" y="3014153"/>
                  <a:pt x="378631" y="3045777"/>
                  <a:pt x="378845" y="3077401"/>
                </a:cubicBezTo>
                <a:lnTo>
                  <a:pt x="378845" y="3077402"/>
                </a:lnTo>
                <a:lnTo>
                  <a:pt x="378845" y="3077402"/>
                </a:lnTo>
                <a:cubicBezTo>
                  <a:pt x="379059" y="3109026"/>
                  <a:pt x="383298" y="3140650"/>
                  <a:pt x="391299" y="3172655"/>
                </a:cubicBezTo>
                <a:cubicBezTo>
                  <a:pt x="417208" y="3276481"/>
                  <a:pt x="444640" y="3380306"/>
                  <a:pt x="438926" y="3489468"/>
                </a:cubicBezTo>
                <a:cubicBezTo>
                  <a:pt x="437974" y="3507564"/>
                  <a:pt x="449595" y="3529091"/>
                  <a:pt x="461025" y="3544714"/>
                </a:cubicBezTo>
                <a:cubicBezTo>
                  <a:pt x="466455" y="3552191"/>
                  <a:pt x="470634" y="3557716"/>
                  <a:pt x="473569" y="3562321"/>
                </a:cubicBezTo>
                <a:lnTo>
                  <a:pt x="478647" y="3574408"/>
                </a:lnTo>
                <a:lnTo>
                  <a:pt x="476296" y="3587174"/>
                </a:lnTo>
                <a:cubicBezTo>
                  <a:pt x="474277" y="3592232"/>
                  <a:pt x="471027" y="3598435"/>
                  <a:pt x="466549" y="3606817"/>
                </a:cubicBezTo>
                <a:cubicBezTo>
                  <a:pt x="462167" y="3614819"/>
                  <a:pt x="459501" y="3624725"/>
                  <a:pt x="453023" y="3630632"/>
                </a:cubicBezTo>
                <a:cubicBezTo>
                  <a:pt x="436545" y="3645682"/>
                  <a:pt x="430306" y="3662494"/>
                  <a:pt x="428782" y="3680163"/>
                </a:cubicBezTo>
                <a:lnTo>
                  <a:pt x="428782" y="3680164"/>
                </a:lnTo>
                <a:lnTo>
                  <a:pt x="428782" y="3680164"/>
                </a:lnTo>
                <a:lnTo>
                  <a:pt x="432830" y="3734838"/>
                </a:lnTo>
                <a:lnTo>
                  <a:pt x="432448" y="3754652"/>
                </a:lnTo>
                <a:cubicBezTo>
                  <a:pt x="426448" y="3767130"/>
                  <a:pt x="424496" y="3778655"/>
                  <a:pt x="426091" y="3789776"/>
                </a:cubicBezTo>
                <a:lnTo>
                  <a:pt x="426091" y="3789776"/>
                </a:lnTo>
                <a:lnTo>
                  <a:pt x="426091" y="3789777"/>
                </a:lnTo>
                <a:cubicBezTo>
                  <a:pt x="427687" y="3800897"/>
                  <a:pt x="432830" y="3811614"/>
                  <a:pt x="441022" y="3822473"/>
                </a:cubicBezTo>
                <a:lnTo>
                  <a:pt x="455357" y="3852620"/>
                </a:lnTo>
                <a:lnTo>
                  <a:pt x="454577" y="3868764"/>
                </a:lnTo>
                <a:cubicBezTo>
                  <a:pt x="453119" y="3874229"/>
                  <a:pt x="450356" y="3879766"/>
                  <a:pt x="445974" y="3885338"/>
                </a:cubicBezTo>
                <a:cubicBezTo>
                  <a:pt x="426543" y="3910104"/>
                  <a:pt x="416351" y="3935727"/>
                  <a:pt x="414089" y="3962159"/>
                </a:cubicBezTo>
                <a:lnTo>
                  <a:pt x="414089" y="3962160"/>
                </a:lnTo>
                <a:lnTo>
                  <a:pt x="414089" y="3962160"/>
                </a:lnTo>
                <a:cubicBezTo>
                  <a:pt x="411827" y="3988593"/>
                  <a:pt x="417495" y="4015835"/>
                  <a:pt x="429782" y="4043840"/>
                </a:cubicBezTo>
                <a:lnTo>
                  <a:pt x="444904" y="4103826"/>
                </a:lnTo>
                <a:lnTo>
                  <a:pt x="442936" y="4134255"/>
                </a:lnTo>
                <a:cubicBezTo>
                  <a:pt x="441094" y="4144498"/>
                  <a:pt x="438022" y="4154857"/>
                  <a:pt x="433592" y="4165383"/>
                </a:cubicBezTo>
                <a:cubicBezTo>
                  <a:pt x="430163" y="4173480"/>
                  <a:pt x="429592" y="4182767"/>
                  <a:pt x="429687" y="4192387"/>
                </a:cubicBezTo>
                <a:lnTo>
                  <a:pt x="429687" y="4192388"/>
                </a:lnTo>
                <a:lnTo>
                  <a:pt x="429687" y="4192388"/>
                </a:lnTo>
                <a:lnTo>
                  <a:pt x="429782" y="4221391"/>
                </a:lnTo>
                <a:lnTo>
                  <a:pt x="424066" y="4253014"/>
                </a:lnTo>
                <a:cubicBezTo>
                  <a:pt x="411873" y="4277401"/>
                  <a:pt x="396253" y="4300070"/>
                  <a:pt x="384250" y="4324645"/>
                </a:cubicBezTo>
                <a:cubicBezTo>
                  <a:pt x="378536" y="4336457"/>
                  <a:pt x="375488" y="4350554"/>
                  <a:pt x="375296" y="4363890"/>
                </a:cubicBezTo>
                <a:lnTo>
                  <a:pt x="375296" y="4363891"/>
                </a:lnTo>
                <a:lnTo>
                  <a:pt x="375296" y="4363891"/>
                </a:lnTo>
                <a:cubicBezTo>
                  <a:pt x="374344" y="4403326"/>
                  <a:pt x="374344" y="4442762"/>
                  <a:pt x="376058" y="4482005"/>
                </a:cubicBezTo>
                <a:cubicBezTo>
                  <a:pt x="378726" y="4546777"/>
                  <a:pt x="379298" y="4612501"/>
                  <a:pt x="436068" y="4659175"/>
                </a:cubicBezTo>
                <a:cubicBezTo>
                  <a:pt x="440640" y="4662987"/>
                  <a:pt x="443308" y="4671177"/>
                  <a:pt x="444070" y="4677656"/>
                </a:cubicBezTo>
                <a:cubicBezTo>
                  <a:pt x="447689" y="4707565"/>
                  <a:pt x="448071" y="4738236"/>
                  <a:pt x="453977" y="4767765"/>
                </a:cubicBezTo>
                <a:lnTo>
                  <a:pt x="455286" y="4800483"/>
                </a:lnTo>
                <a:lnTo>
                  <a:pt x="440450" y="4828916"/>
                </a:lnTo>
                <a:cubicBezTo>
                  <a:pt x="423877" y="4846490"/>
                  <a:pt x="412446" y="4866958"/>
                  <a:pt x="410740" y="4889275"/>
                </a:cubicBezTo>
                <a:lnTo>
                  <a:pt x="410740" y="4889275"/>
                </a:lnTo>
                <a:lnTo>
                  <a:pt x="410740" y="4889276"/>
                </a:lnTo>
                <a:cubicBezTo>
                  <a:pt x="410172" y="4896714"/>
                  <a:pt x="410683" y="4904358"/>
                  <a:pt x="412445" y="4912169"/>
                </a:cubicBezTo>
                <a:lnTo>
                  <a:pt x="413848" y="4933805"/>
                </a:lnTo>
                <a:lnTo>
                  <a:pt x="409088" y="4952673"/>
                </a:lnTo>
                <a:cubicBezTo>
                  <a:pt x="404302" y="4964604"/>
                  <a:pt x="396729" y="4975511"/>
                  <a:pt x="389013" y="4987037"/>
                </a:cubicBezTo>
                <a:cubicBezTo>
                  <a:pt x="377774" y="5003801"/>
                  <a:pt x="363676" y="5022852"/>
                  <a:pt x="362534" y="5041521"/>
                </a:cubicBezTo>
                <a:cubicBezTo>
                  <a:pt x="360677" y="5073241"/>
                  <a:pt x="338137" y="5101639"/>
                  <a:pt x="336386" y="5133224"/>
                </a:cubicBezTo>
                <a:lnTo>
                  <a:pt x="336386" y="5133225"/>
                </a:lnTo>
                <a:lnTo>
                  <a:pt x="336386" y="5133225"/>
                </a:lnTo>
                <a:lnTo>
                  <a:pt x="343101" y="5166114"/>
                </a:lnTo>
                <a:lnTo>
                  <a:pt x="342411" y="5172090"/>
                </a:lnTo>
                <a:cubicBezTo>
                  <a:pt x="341530" y="5174400"/>
                  <a:pt x="340339" y="5176876"/>
                  <a:pt x="339863" y="5179067"/>
                </a:cubicBezTo>
                <a:lnTo>
                  <a:pt x="339863" y="5179068"/>
                </a:lnTo>
                <a:lnTo>
                  <a:pt x="339863" y="5179068"/>
                </a:lnTo>
                <a:cubicBezTo>
                  <a:pt x="332623" y="5214122"/>
                  <a:pt x="339673" y="5247079"/>
                  <a:pt x="363486" y="5272797"/>
                </a:cubicBezTo>
                <a:cubicBezTo>
                  <a:pt x="379013" y="5289657"/>
                  <a:pt x="387538" y="5307422"/>
                  <a:pt x="390920" y="5326163"/>
                </a:cubicBezTo>
                <a:lnTo>
                  <a:pt x="392366" y="5355014"/>
                </a:lnTo>
                <a:lnTo>
                  <a:pt x="387489" y="5385384"/>
                </a:lnTo>
                <a:cubicBezTo>
                  <a:pt x="384250" y="5398721"/>
                  <a:pt x="381964" y="5412057"/>
                  <a:pt x="379298" y="5425582"/>
                </a:cubicBezTo>
                <a:cubicBezTo>
                  <a:pt x="375488" y="5443870"/>
                  <a:pt x="371486" y="5462351"/>
                  <a:pt x="367676" y="5480637"/>
                </a:cubicBezTo>
                <a:cubicBezTo>
                  <a:pt x="365771" y="5489497"/>
                  <a:pt x="363200" y="5498832"/>
                  <a:pt x="363152" y="5507667"/>
                </a:cubicBezTo>
                <a:lnTo>
                  <a:pt x="363152" y="5507668"/>
                </a:lnTo>
                <a:lnTo>
                  <a:pt x="363152" y="5507668"/>
                </a:lnTo>
                <a:cubicBezTo>
                  <a:pt x="363105" y="5516503"/>
                  <a:pt x="365581" y="5524837"/>
                  <a:pt x="373772" y="5531694"/>
                </a:cubicBezTo>
                <a:lnTo>
                  <a:pt x="383918" y="5547578"/>
                </a:lnTo>
                <a:lnTo>
                  <a:pt x="374344" y="5562746"/>
                </a:lnTo>
                <a:cubicBezTo>
                  <a:pt x="331671" y="5600467"/>
                  <a:pt x="305000" y="5646189"/>
                  <a:pt x="303096" y="5704483"/>
                </a:cubicBezTo>
                <a:cubicBezTo>
                  <a:pt x="302714" y="5716485"/>
                  <a:pt x="300048" y="5728678"/>
                  <a:pt x="297190" y="5740488"/>
                </a:cubicBezTo>
                <a:cubicBezTo>
                  <a:pt x="295475" y="5747728"/>
                  <a:pt x="293569" y="5756493"/>
                  <a:pt x="288425" y="5760873"/>
                </a:cubicBezTo>
                <a:cubicBezTo>
                  <a:pt x="249182" y="5794974"/>
                  <a:pt x="221939" y="5837457"/>
                  <a:pt x="200030" y="5883751"/>
                </a:cubicBezTo>
                <a:cubicBezTo>
                  <a:pt x="192220" y="5900323"/>
                  <a:pt x="184410" y="5918042"/>
                  <a:pt x="182124" y="5935949"/>
                </a:cubicBezTo>
                <a:lnTo>
                  <a:pt x="182124" y="5935950"/>
                </a:lnTo>
                <a:lnTo>
                  <a:pt x="182124" y="5935950"/>
                </a:lnTo>
                <a:cubicBezTo>
                  <a:pt x="179838" y="5954618"/>
                  <a:pt x="183648" y="5974241"/>
                  <a:pt x="185744" y="5993292"/>
                </a:cubicBezTo>
                <a:cubicBezTo>
                  <a:pt x="186886" y="6004532"/>
                  <a:pt x="186696" y="6017486"/>
                  <a:pt x="192220" y="6026441"/>
                </a:cubicBezTo>
                <a:cubicBezTo>
                  <a:pt x="209557" y="6054826"/>
                  <a:pt x="228225" y="6082259"/>
                  <a:pt x="248420" y="6108739"/>
                </a:cubicBezTo>
                <a:lnTo>
                  <a:pt x="262113" y="6133315"/>
                </a:lnTo>
                <a:lnTo>
                  <a:pt x="258413" y="6143190"/>
                </a:lnTo>
                <a:cubicBezTo>
                  <a:pt x="255862" y="6146732"/>
                  <a:pt x="251944" y="6150697"/>
                  <a:pt x="246514" y="6155602"/>
                </a:cubicBezTo>
                <a:cubicBezTo>
                  <a:pt x="224225" y="6175797"/>
                  <a:pt x="212605" y="6200944"/>
                  <a:pt x="207843" y="6228756"/>
                </a:cubicBezTo>
                <a:cubicBezTo>
                  <a:pt x="200412" y="6272764"/>
                  <a:pt x="194126" y="6317151"/>
                  <a:pt x="190506" y="6361539"/>
                </a:cubicBezTo>
                <a:lnTo>
                  <a:pt x="190506" y="6361540"/>
                </a:lnTo>
                <a:lnTo>
                  <a:pt x="190506" y="6361540"/>
                </a:lnTo>
                <a:lnTo>
                  <a:pt x="190704" y="6365039"/>
                </a:lnTo>
                <a:lnTo>
                  <a:pt x="191995" y="6387910"/>
                </a:lnTo>
                <a:lnTo>
                  <a:pt x="194825" y="6393746"/>
                </a:lnTo>
                <a:lnTo>
                  <a:pt x="201413" y="6407333"/>
                </a:lnTo>
                <a:lnTo>
                  <a:pt x="201413" y="6407332"/>
                </a:lnTo>
                <a:lnTo>
                  <a:pt x="194825" y="6393746"/>
                </a:lnTo>
                <a:lnTo>
                  <a:pt x="191995" y="6387910"/>
                </a:lnTo>
                <a:lnTo>
                  <a:pt x="190704" y="6365039"/>
                </a:lnTo>
                <a:lnTo>
                  <a:pt x="190506" y="6361540"/>
                </a:lnTo>
                <a:lnTo>
                  <a:pt x="207843" y="6228757"/>
                </a:lnTo>
                <a:cubicBezTo>
                  <a:pt x="212605" y="6200945"/>
                  <a:pt x="224225" y="6175798"/>
                  <a:pt x="246514" y="6155603"/>
                </a:cubicBezTo>
                <a:cubicBezTo>
                  <a:pt x="257374" y="6145793"/>
                  <a:pt x="262184" y="6139745"/>
                  <a:pt x="262113" y="6133315"/>
                </a:cubicBezTo>
                <a:lnTo>
                  <a:pt x="262113" y="6133315"/>
                </a:lnTo>
                <a:lnTo>
                  <a:pt x="262113" y="6133314"/>
                </a:lnTo>
                <a:cubicBezTo>
                  <a:pt x="262042" y="6126884"/>
                  <a:pt x="257088" y="6120074"/>
                  <a:pt x="248420" y="6108738"/>
                </a:cubicBezTo>
                <a:cubicBezTo>
                  <a:pt x="228225" y="6082258"/>
                  <a:pt x="209557" y="6054825"/>
                  <a:pt x="192220" y="6026440"/>
                </a:cubicBezTo>
                <a:cubicBezTo>
                  <a:pt x="186696" y="6017485"/>
                  <a:pt x="186886" y="6004531"/>
                  <a:pt x="185744" y="5993291"/>
                </a:cubicBezTo>
                <a:cubicBezTo>
                  <a:pt x="184696" y="5983766"/>
                  <a:pt x="183220" y="5974097"/>
                  <a:pt x="182291" y="5964477"/>
                </a:cubicBezTo>
                <a:lnTo>
                  <a:pt x="182124" y="5935950"/>
                </a:lnTo>
                <a:lnTo>
                  <a:pt x="189006" y="5909351"/>
                </a:lnTo>
                <a:cubicBezTo>
                  <a:pt x="192220" y="5900611"/>
                  <a:pt x="196125" y="5892038"/>
                  <a:pt x="200030" y="5883752"/>
                </a:cubicBezTo>
                <a:cubicBezTo>
                  <a:pt x="221939" y="5837458"/>
                  <a:pt x="249182" y="5794975"/>
                  <a:pt x="288425" y="5760874"/>
                </a:cubicBezTo>
                <a:cubicBezTo>
                  <a:pt x="293569" y="5756494"/>
                  <a:pt x="295475" y="5747729"/>
                  <a:pt x="297190" y="5740489"/>
                </a:cubicBezTo>
                <a:cubicBezTo>
                  <a:pt x="300048" y="5728679"/>
                  <a:pt x="302714" y="5716486"/>
                  <a:pt x="303096" y="5704484"/>
                </a:cubicBezTo>
                <a:cubicBezTo>
                  <a:pt x="305000" y="5646190"/>
                  <a:pt x="331671" y="5600468"/>
                  <a:pt x="374344" y="5562747"/>
                </a:cubicBezTo>
                <a:cubicBezTo>
                  <a:pt x="380441" y="5557318"/>
                  <a:pt x="383823" y="5552508"/>
                  <a:pt x="383918" y="5547579"/>
                </a:cubicBezTo>
                <a:lnTo>
                  <a:pt x="383918" y="5547578"/>
                </a:lnTo>
                <a:lnTo>
                  <a:pt x="383918" y="5547578"/>
                </a:lnTo>
                <a:cubicBezTo>
                  <a:pt x="384013" y="5542648"/>
                  <a:pt x="380822" y="5537600"/>
                  <a:pt x="373772" y="5531693"/>
                </a:cubicBezTo>
                <a:cubicBezTo>
                  <a:pt x="369677" y="5528265"/>
                  <a:pt x="367010" y="5524467"/>
                  <a:pt x="365373" y="5520422"/>
                </a:cubicBezTo>
                <a:lnTo>
                  <a:pt x="363152" y="5507668"/>
                </a:lnTo>
                <a:lnTo>
                  <a:pt x="367676" y="5480638"/>
                </a:lnTo>
                <a:cubicBezTo>
                  <a:pt x="371486" y="5462352"/>
                  <a:pt x="375488" y="5443871"/>
                  <a:pt x="379298" y="5425583"/>
                </a:cubicBezTo>
                <a:cubicBezTo>
                  <a:pt x="381964" y="5412058"/>
                  <a:pt x="384250" y="5398722"/>
                  <a:pt x="387489" y="5385385"/>
                </a:cubicBezTo>
                <a:cubicBezTo>
                  <a:pt x="390014" y="5375003"/>
                  <a:pt x="391717" y="5364883"/>
                  <a:pt x="392366" y="5355015"/>
                </a:cubicBezTo>
                <a:lnTo>
                  <a:pt x="392366" y="5355014"/>
                </a:lnTo>
                <a:lnTo>
                  <a:pt x="392366" y="5355014"/>
                </a:lnTo>
                <a:cubicBezTo>
                  <a:pt x="394313" y="5325412"/>
                  <a:pt x="386776" y="5298086"/>
                  <a:pt x="363486" y="5272796"/>
                </a:cubicBezTo>
                <a:cubicBezTo>
                  <a:pt x="351580" y="5259937"/>
                  <a:pt x="343864" y="5245269"/>
                  <a:pt x="340030" y="5229433"/>
                </a:cubicBezTo>
                <a:lnTo>
                  <a:pt x="339863" y="5179068"/>
                </a:lnTo>
                <a:lnTo>
                  <a:pt x="342411" y="5172091"/>
                </a:lnTo>
                <a:cubicBezTo>
                  <a:pt x="343292" y="5169781"/>
                  <a:pt x="343863" y="5167638"/>
                  <a:pt x="343101" y="5166114"/>
                </a:cubicBezTo>
                <a:lnTo>
                  <a:pt x="343101" y="5166114"/>
                </a:lnTo>
                <a:lnTo>
                  <a:pt x="343101" y="5166113"/>
                </a:lnTo>
                <a:lnTo>
                  <a:pt x="336386" y="5133225"/>
                </a:lnTo>
                <a:lnTo>
                  <a:pt x="343531" y="5102461"/>
                </a:lnTo>
                <a:cubicBezTo>
                  <a:pt x="350866" y="5082339"/>
                  <a:pt x="361296" y="5062669"/>
                  <a:pt x="362534" y="5041522"/>
                </a:cubicBezTo>
                <a:cubicBezTo>
                  <a:pt x="363676" y="5022853"/>
                  <a:pt x="377774" y="5003802"/>
                  <a:pt x="389013" y="4987038"/>
                </a:cubicBezTo>
                <a:cubicBezTo>
                  <a:pt x="400587" y="4969748"/>
                  <a:pt x="411839" y="4953853"/>
                  <a:pt x="413848" y="4933805"/>
                </a:cubicBezTo>
                <a:lnTo>
                  <a:pt x="413848" y="4933805"/>
                </a:lnTo>
                <a:lnTo>
                  <a:pt x="413848" y="4933804"/>
                </a:lnTo>
                <a:cubicBezTo>
                  <a:pt x="414517" y="4927122"/>
                  <a:pt x="414160" y="4919978"/>
                  <a:pt x="412445" y="4912168"/>
                </a:cubicBezTo>
                <a:lnTo>
                  <a:pt x="410740" y="4889275"/>
                </a:lnTo>
                <a:lnTo>
                  <a:pt x="415518" y="4867614"/>
                </a:lnTo>
                <a:cubicBezTo>
                  <a:pt x="420638" y="4853635"/>
                  <a:pt x="429401" y="4840633"/>
                  <a:pt x="440450" y="4828917"/>
                </a:cubicBezTo>
                <a:cubicBezTo>
                  <a:pt x="448833" y="4819964"/>
                  <a:pt x="453405" y="4810581"/>
                  <a:pt x="455286" y="4800484"/>
                </a:cubicBezTo>
                <a:lnTo>
                  <a:pt x="455286" y="4800483"/>
                </a:lnTo>
                <a:lnTo>
                  <a:pt x="455286" y="4800483"/>
                </a:lnTo>
                <a:cubicBezTo>
                  <a:pt x="457168" y="4790386"/>
                  <a:pt x="456358" y="4779575"/>
                  <a:pt x="453977" y="4767764"/>
                </a:cubicBezTo>
                <a:cubicBezTo>
                  <a:pt x="448071" y="4738235"/>
                  <a:pt x="447689" y="4707564"/>
                  <a:pt x="444070" y="4677655"/>
                </a:cubicBezTo>
                <a:cubicBezTo>
                  <a:pt x="443308" y="4671176"/>
                  <a:pt x="440640" y="4662986"/>
                  <a:pt x="436068" y="4659174"/>
                </a:cubicBezTo>
                <a:cubicBezTo>
                  <a:pt x="379298" y="4612500"/>
                  <a:pt x="378726" y="4546776"/>
                  <a:pt x="376058" y="4482004"/>
                </a:cubicBezTo>
                <a:lnTo>
                  <a:pt x="375296" y="4363891"/>
                </a:lnTo>
                <a:lnTo>
                  <a:pt x="384250" y="4324646"/>
                </a:lnTo>
                <a:cubicBezTo>
                  <a:pt x="396253" y="4300071"/>
                  <a:pt x="411873" y="4277402"/>
                  <a:pt x="424066" y="4253015"/>
                </a:cubicBezTo>
                <a:cubicBezTo>
                  <a:pt x="428830" y="4243873"/>
                  <a:pt x="429020" y="4232061"/>
                  <a:pt x="429782" y="4221392"/>
                </a:cubicBezTo>
                <a:lnTo>
                  <a:pt x="429782" y="4221391"/>
                </a:lnTo>
                <a:lnTo>
                  <a:pt x="429782" y="4221391"/>
                </a:lnTo>
                <a:lnTo>
                  <a:pt x="429687" y="4192388"/>
                </a:lnTo>
                <a:lnTo>
                  <a:pt x="433592" y="4165384"/>
                </a:lnTo>
                <a:cubicBezTo>
                  <a:pt x="442451" y="4144333"/>
                  <a:pt x="445880" y="4123948"/>
                  <a:pt x="444904" y="4103826"/>
                </a:cubicBezTo>
                <a:lnTo>
                  <a:pt x="444904" y="4103826"/>
                </a:lnTo>
                <a:lnTo>
                  <a:pt x="444904" y="4103825"/>
                </a:lnTo>
                <a:cubicBezTo>
                  <a:pt x="443928" y="4083702"/>
                  <a:pt x="438546" y="4063842"/>
                  <a:pt x="429782" y="4043839"/>
                </a:cubicBezTo>
                <a:cubicBezTo>
                  <a:pt x="423639" y="4029837"/>
                  <a:pt x="419150" y="4016025"/>
                  <a:pt x="416480" y="4002410"/>
                </a:cubicBezTo>
                <a:lnTo>
                  <a:pt x="414089" y="3962160"/>
                </a:lnTo>
                <a:lnTo>
                  <a:pt x="423593" y="3923125"/>
                </a:lnTo>
                <a:cubicBezTo>
                  <a:pt x="428853" y="3910319"/>
                  <a:pt x="436259" y="3897722"/>
                  <a:pt x="445974" y="3885339"/>
                </a:cubicBezTo>
                <a:cubicBezTo>
                  <a:pt x="454738" y="3874195"/>
                  <a:pt x="457024" y="3863193"/>
                  <a:pt x="455357" y="3852620"/>
                </a:cubicBezTo>
                <a:lnTo>
                  <a:pt x="455357" y="3852620"/>
                </a:lnTo>
                <a:lnTo>
                  <a:pt x="455357" y="3852619"/>
                </a:lnTo>
                <a:cubicBezTo>
                  <a:pt x="453691" y="3842046"/>
                  <a:pt x="448071" y="3831902"/>
                  <a:pt x="441022" y="3822472"/>
                </a:cubicBezTo>
                <a:lnTo>
                  <a:pt x="426091" y="3789776"/>
                </a:lnTo>
                <a:lnTo>
                  <a:pt x="432448" y="3754653"/>
                </a:lnTo>
                <a:cubicBezTo>
                  <a:pt x="435116" y="3749126"/>
                  <a:pt x="433782" y="3741316"/>
                  <a:pt x="432830" y="3734838"/>
                </a:cubicBezTo>
                <a:lnTo>
                  <a:pt x="432830" y="3734838"/>
                </a:lnTo>
                <a:lnTo>
                  <a:pt x="432830" y="3734837"/>
                </a:lnTo>
                <a:lnTo>
                  <a:pt x="428782" y="3680164"/>
                </a:lnTo>
                <a:lnTo>
                  <a:pt x="435295" y="3654416"/>
                </a:lnTo>
                <a:cubicBezTo>
                  <a:pt x="439105" y="3646123"/>
                  <a:pt x="444784" y="3638158"/>
                  <a:pt x="453023" y="3630633"/>
                </a:cubicBezTo>
                <a:cubicBezTo>
                  <a:pt x="459501" y="3624726"/>
                  <a:pt x="462167" y="3614820"/>
                  <a:pt x="466549" y="3606818"/>
                </a:cubicBezTo>
                <a:cubicBezTo>
                  <a:pt x="475504" y="3590054"/>
                  <a:pt x="479552" y="3582005"/>
                  <a:pt x="478647" y="3574409"/>
                </a:cubicBezTo>
                <a:lnTo>
                  <a:pt x="478647" y="3574408"/>
                </a:lnTo>
                <a:lnTo>
                  <a:pt x="478647" y="3574408"/>
                </a:lnTo>
                <a:cubicBezTo>
                  <a:pt x="477742" y="3566811"/>
                  <a:pt x="471884" y="3559668"/>
                  <a:pt x="461025" y="3544713"/>
                </a:cubicBezTo>
                <a:cubicBezTo>
                  <a:pt x="449595" y="3529090"/>
                  <a:pt x="437974" y="3507563"/>
                  <a:pt x="438926" y="3489467"/>
                </a:cubicBezTo>
                <a:cubicBezTo>
                  <a:pt x="444640" y="3380305"/>
                  <a:pt x="417208" y="3276480"/>
                  <a:pt x="391299" y="3172654"/>
                </a:cubicBezTo>
                <a:lnTo>
                  <a:pt x="378845" y="3077402"/>
                </a:lnTo>
                <a:lnTo>
                  <a:pt x="390537" y="2982149"/>
                </a:lnTo>
                <a:cubicBezTo>
                  <a:pt x="393490" y="2970576"/>
                  <a:pt x="394491" y="2959157"/>
                  <a:pt x="394121" y="2947863"/>
                </a:cubicBezTo>
                <a:lnTo>
                  <a:pt x="394121" y="2947863"/>
                </a:lnTo>
                <a:lnTo>
                  <a:pt x="394121" y="2947862"/>
                </a:lnTo>
                <a:cubicBezTo>
                  <a:pt x="393014" y="2913982"/>
                  <a:pt x="379583" y="2881226"/>
                  <a:pt x="369582" y="2848793"/>
                </a:cubicBezTo>
                <a:close/>
                <a:moveTo>
                  <a:pt x="845377" y="1508458"/>
                </a:moveTo>
                <a:lnTo>
                  <a:pt x="873470" y="1596213"/>
                </a:lnTo>
                <a:cubicBezTo>
                  <a:pt x="875947" y="1604978"/>
                  <a:pt x="874422" y="1615836"/>
                  <a:pt x="871566" y="1624980"/>
                </a:cubicBezTo>
                <a:cubicBezTo>
                  <a:pt x="861850" y="1656223"/>
                  <a:pt x="837464" y="1676036"/>
                  <a:pt x="814984" y="1697753"/>
                </a:cubicBezTo>
                <a:cubicBezTo>
                  <a:pt x="805078" y="1707279"/>
                  <a:pt x="798030" y="1720423"/>
                  <a:pt x="792316" y="1733188"/>
                </a:cubicBezTo>
                <a:cubicBezTo>
                  <a:pt x="777644" y="1766335"/>
                  <a:pt x="764501" y="1800246"/>
                  <a:pt x="750595" y="1833775"/>
                </a:cubicBezTo>
                <a:cubicBezTo>
                  <a:pt x="749261" y="1837013"/>
                  <a:pt x="745832" y="1839679"/>
                  <a:pt x="742974" y="1842158"/>
                </a:cubicBezTo>
                <a:cubicBezTo>
                  <a:pt x="712873" y="1866922"/>
                  <a:pt x="682584" y="1891497"/>
                  <a:pt x="652483" y="1916454"/>
                </a:cubicBezTo>
                <a:cubicBezTo>
                  <a:pt x="646769" y="1921216"/>
                  <a:pt x="642577" y="1928076"/>
                  <a:pt x="637053" y="1933219"/>
                </a:cubicBezTo>
                <a:cubicBezTo>
                  <a:pt x="629433" y="1940459"/>
                  <a:pt x="622192" y="1949603"/>
                  <a:pt x="613048" y="1953413"/>
                </a:cubicBezTo>
                <a:cubicBezTo>
                  <a:pt x="584283" y="1965224"/>
                  <a:pt x="571899" y="1987894"/>
                  <a:pt x="566565" y="2016469"/>
                </a:cubicBezTo>
                <a:cubicBezTo>
                  <a:pt x="561612" y="2042570"/>
                  <a:pt x="557420" y="2068669"/>
                  <a:pt x="551706" y="2094578"/>
                </a:cubicBezTo>
                <a:cubicBezTo>
                  <a:pt x="544848" y="2126201"/>
                  <a:pt x="537418" y="2157636"/>
                  <a:pt x="529035" y="2188879"/>
                </a:cubicBezTo>
                <a:cubicBezTo>
                  <a:pt x="525415" y="2202404"/>
                  <a:pt x="521225" y="2216692"/>
                  <a:pt x="513795" y="2228314"/>
                </a:cubicBezTo>
                <a:cubicBezTo>
                  <a:pt x="493220" y="2260890"/>
                  <a:pt x="479314" y="2295753"/>
                  <a:pt x="484838" y="2334044"/>
                </a:cubicBezTo>
                <a:cubicBezTo>
                  <a:pt x="489220" y="2364715"/>
                  <a:pt x="477980" y="2390434"/>
                  <a:pt x="460453" y="2409485"/>
                </a:cubicBezTo>
                <a:cubicBezTo>
                  <a:pt x="444546" y="2426822"/>
                  <a:pt x="438402" y="2444777"/>
                  <a:pt x="437521" y="2463017"/>
                </a:cubicBezTo>
                <a:lnTo>
                  <a:pt x="437521" y="2463018"/>
                </a:lnTo>
                <a:lnTo>
                  <a:pt x="437521" y="2463019"/>
                </a:lnTo>
                <a:cubicBezTo>
                  <a:pt x="436640" y="2481259"/>
                  <a:pt x="441021" y="2499786"/>
                  <a:pt x="446164" y="2518265"/>
                </a:cubicBezTo>
                <a:lnTo>
                  <a:pt x="449808" y="2545007"/>
                </a:lnTo>
                <a:lnTo>
                  <a:pt x="445594" y="2571034"/>
                </a:lnTo>
                <a:cubicBezTo>
                  <a:pt x="433592" y="2612945"/>
                  <a:pt x="401015" y="2640950"/>
                  <a:pt x="372440" y="2668001"/>
                </a:cubicBezTo>
                <a:cubicBezTo>
                  <a:pt x="348055" y="2691054"/>
                  <a:pt x="334339" y="2716963"/>
                  <a:pt x="324050" y="2745348"/>
                </a:cubicBezTo>
                <a:lnTo>
                  <a:pt x="324050" y="2745352"/>
                </a:lnTo>
                <a:lnTo>
                  <a:pt x="317719" y="2770757"/>
                </a:lnTo>
                <a:lnTo>
                  <a:pt x="318129" y="2778006"/>
                </a:lnTo>
                <a:lnTo>
                  <a:pt x="317350" y="2782305"/>
                </a:lnTo>
                <a:lnTo>
                  <a:pt x="318550" y="2785440"/>
                </a:lnTo>
                <a:lnTo>
                  <a:pt x="318978" y="2793023"/>
                </a:lnTo>
                <a:lnTo>
                  <a:pt x="328628" y="2811780"/>
                </a:lnTo>
                <a:lnTo>
                  <a:pt x="328631" y="2811787"/>
                </a:lnTo>
                <a:lnTo>
                  <a:pt x="328632" y="2811787"/>
                </a:lnTo>
                <a:lnTo>
                  <a:pt x="328628" y="2811780"/>
                </a:lnTo>
                <a:lnTo>
                  <a:pt x="318550" y="2785440"/>
                </a:lnTo>
                <a:lnTo>
                  <a:pt x="318129" y="2778006"/>
                </a:lnTo>
                <a:lnTo>
                  <a:pt x="324050" y="2745352"/>
                </a:lnTo>
                <a:lnTo>
                  <a:pt x="324050" y="2745349"/>
                </a:lnTo>
                <a:cubicBezTo>
                  <a:pt x="334339" y="2716964"/>
                  <a:pt x="348055" y="2691055"/>
                  <a:pt x="372440" y="2668002"/>
                </a:cubicBezTo>
                <a:cubicBezTo>
                  <a:pt x="401015" y="2640951"/>
                  <a:pt x="433592" y="2612946"/>
                  <a:pt x="445594" y="2571035"/>
                </a:cubicBezTo>
                <a:cubicBezTo>
                  <a:pt x="448166" y="2561986"/>
                  <a:pt x="449642" y="2553556"/>
                  <a:pt x="449809" y="2545007"/>
                </a:cubicBezTo>
                <a:lnTo>
                  <a:pt x="449808" y="2545007"/>
                </a:lnTo>
                <a:lnTo>
                  <a:pt x="449809" y="2545006"/>
                </a:lnTo>
                <a:cubicBezTo>
                  <a:pt x="449975" y="2536458"/>
                  <a:pt x="448832" y="2527790"/>
                  <a:pt x="446164" y="2518264"/>
                </a:cubicBezTo>
                <a:cubicBezTo>
                  <a:pt x="443593" y="2509024"/>
                  <a:pt x="441212" y="2499773"/>
                  <a:pt x="439584" y="2490551"/>
                </a:cubicBezTo>
                <a:lnTo>
                  <a:pt x="437521" y="2463018"/>
                </a:lnTo>
                <a:lnTo>
                  <a:pt x="443352" y="2435913"/>
                </a:lnTo>
                <a:cubicBezTo>
                  <a:pt x="446987" y="2426977"/>
                  <a:pt x="452500" y="2418155"/>
                  <a:pt x="460453" y="2409486"/>
                </a:cubicBezTo>
                <a:cubicBezTo>
                  <a:pt x="477980" y="2390435"/>
                  <a:pt x="489220" y="2364716"/>
                  <a:pt x="484838" y="2334045"/>
                </a:cubicBezTo>
                <a:cubicBezTo>
                  <a:pt x="479314" y="2295754"/>
                  <a:pt x="493220" y="2260891"/>
                  <a:pt x="513795" y="2228315"/>
                </a:cubicBezTo>
                <a:cubicBezTo>
                  <a:pt x="521225" y="2216693"/>
                  <a:pt x="525415" y="2202405"/>
                  <a:pt x="529035" y="2188880"/>
                </a:cubicBezTo>
                <a:cubicBezTo>
                  <a:pt x="537418" y="2157637"/>
                  <a:pt x="544848" y="2126202"/>
                  <a:pt x="551706" y="2094579"/>
                </a:cubicBezTo>
                <a:cubicBezTo>
                  <a:pt x="557420" y="2068670"/>
                  <a:pt x="561612" y="2042571"/>
                  <a:pt x="566565" y="2016470"/>
                </a:cubicBezTo>
                <a:cubicBezTo>
                  <a:pt x="571899" y="1987895"/>
                  <a:pt x="584283" y="1965225"/>
                  <a:pt x="613048" y="1953414"/>
                </a:cubicBezTo>
                <a:cubicBezTo>
                  <a:pt x="622192" y="1949604"/>
                  <a:pt x="629433" y="1940460"/>
                  <a:pt x="637053" y="1933220"/>
                </a:cubicBezTo>
                <a:cubicBezTo>
                  <a:pt x="642577" y="1928077"/>
                  <a:pt x="646769" y="1921217"/>
                  <a:pt x="652483" y="1916455"/>
                </a:cubicBezTo>
                <a:cubicBezTo>
                  <a:pt x="682584" y="1891498"/>
                  <a:pt x="712873" y="1866923"/>
                  <a:pt x="742974" y="1842159"/>
                </a:cubicBezTo>
                <a:cubicBezTo>
                  <a:pt x="745832" y="1839680"/>
                  <a:pt x="749261" y="1837014"/>
                  <a:pt x="750595" y="1833776"/>
                </a:cubicBezTo>
                <a:cubicBezTo>
                  <a:pt x="764501" y="1800247"/>
                  <a:pt x="777645" y="1766336"/>
                  <a:pt x="792316" y="1733189"/>
                </a:cubicBezTo>
                <a:cubicBezTo>
                  <a:pt x="798030" y="1720424"/>
                  <a:pt x="805078" y="1707280"/>
                  <a:pt x="814985" y="1697754"/>
                </a:cubicBezTo>
                <a:cubicBezTo>
                  <a:pt x="837465" y="1676037"/>
                  <a:pt x="861850" y="1656224"/>
                  <a:pt x="871566" y="1624981"/>
                </a:cubicBezTo>
                <a:cubicBezTo>
                  <a:pt x="874423" y="1615837"/>
                  <a:pt x="875948" y="1604979"/>
                  <a:pt x="873471" y="1596214"/>
                </a:cubicBezTo>
                <a:close/>
                <a:moveTo>
                  <a:pt x="820975" y="1453958"/>
                </a:moveTo>
                <a:lnTo>
                  <a:pt x="826772" y="1459073"/>
                </a:lnTo>
                <a:lnTo>
                  <a:pt x="835990" y="1481572"/>
                </a:lnTo>
                <a:lnTo>
                  <a:pt x="826773" y="1459074"/>
                </a:lnTo>
                <a:lnTo>
                  <a:pt x="826772" y="1459073"/>
                </a:lnTo>
                <a:lnTo>
                  <a:pt x="826772" y="1459073"/>
                </a:lnTo>
                <a:close/>
                <a:moveTo>
                  <a:pt x="807579" y="1268758"/>
                </a:moveTo>
                <a:lnTo>
                  <a:pt x="802412" y="1286069"/>
                </a:lnTo>
                <a:cubicBezTo>
                  <a:pt x="787838" y="1306930"/>
                  <a:pt x="781599" y="1328552"/>
                  <a:pt x="780074" y="1350627"/>
                </a:cubicBezTo>
                <a:lnTo>
                  <a:pt x="785669" y="1413840"/>
                </a:lnTo>
                <a:lnTo>
                  <a:pt x="780075" y="1350628"/>
                </a:lnTo>
                <a:cubicBezTo>
                  <a:pt x="781599" y="1328553"/>
                  <a:pt x="787839" y="1306930"/>
                  <a:pt x="802412" y="1286070"/>
                </a:cubicBezTo>
                <a:cubicBezTo>
                  <a:pt x="805555" y="1281689"/>
                  <a:pt x="807127" y="1275402"/>
                  <a:pt x="807579" y="1268758"/>
                </a:cubicBezTo>
                <a:close/>
                <a:moveTo>
                  <a:pt x="865850" y="773035"/>
                </a:moveTo>
                <a:lnTo>
                  <a:pt x="857850" y="854379"/>
                </a:lnTo>
                <a:cubicBezTo>
                  <a:pt x="855564" y="878956"/>
                  <a:pt x="854802" y="903722"/>
                  <a:pt x="826796" y="915343"/>
                </a:cubicBezTo>
                <a:cubicBezTo>
                  <a:pt x="822414" y="917059"/>
                  <a:pt x="819176" y="922773"/>
                  <a:pt x="816318" y="927155"/>
                </a:cubicBezTo>
                <a:cubicBezTo>
                  <a:pt x="772310" y="994785"/>
                  <a:pt x="773454" y="1030980"/>
                  <a:pt x="819938" y="1097087"/>
                </a:cubicBezTo>
                <a:cubicBezTo>
                  <a:pt x="824700" y="1103945"/>
                  <a:pt x="828130" y="1118613"/>
                  <a:pt x="824320" y="1123185"/>
                </a:cubicBezTo>
                <a:cubicBezTo>
                  <a:pt x="808508" y="1142617"/>
                  <a:pt x="801460" y="1162954"/>
                  <a:pt x="799602" y="1184029"/>
                </a:cubicBezTo>
                <a:cubicBezTo>
                  <a:pt x="801460" y="1162954"/>
                  <a:pt x="808509" y="1142618"/>
                  <a:pt x="824321" y="1123186"/>
                </a:cubicBezTo>
                <a:cubicBezTo>
                  <a:pt x="828131" y="1118614"/>
                  <a:pt x="824701" y="1103946"/>
                  <a:pt x="819939" y="1097088"/>
                </a:cubicBezTo>
                <a:cubicBezTo>
                  <a:pt x="773455" y="1030981"/>
                  <a:pt x="772311" y="994786"/>
                  <a:pt x="816319" y="927156"/>
                </a:cubicBezTo>
                <a:cubicBezTo>
                  <a:pt x="819177" y="922774"/>
                  <a:pt x="822415" y="917060"/>
                  <a:pt x="826797" y="915344"/>
                </a:cubicBezTo>
                <a:cubicBezTo>
                  <a:pt x="854802" y="903723"/>
                  <a:pt x="855564" y="878957"/>
                  <a:pt x="857850" y="854380"/>
                </a:cubicBezTo>
                <a:cubicBezTo>
                  <a:pt x="860326" y="827330"/>
                  <a:pt x="863564" y="800277"/>
                  <a:pt x="865850" y="773036"/>
                </a:cubicBezTo>
                <a:close/>
                <a:moveTo>
                  <a:pt x="810449" y="517851"/>
                </a:moveTo>
                <a:lnTo>
                  <a:pt x="819366" y="556047"/>
                </a:lnTo>
                <a:cubicBezTo>
                  <a:pt x="821462" y="564048"/>
                  <a:pt x="826986" y="572622"/>
                  <a:pt x="825844" y="580050"/>
                </a:cubicBezTo>
                <a:cubicBezTo>
                  <a:pt x="822510" y="601578"/>
                  <a:pt x="824939" y="622201"/>
                  <a:pt x="829225" y="642537"/>
                </a:cubicBezTo>
                <a:lnTo>
                  <a:pt x="841749" y="694928"/>
                </a:lnTo>
                <a:lnTo>
                  <a:pt x="829226" y="642538"/>
                </a:lnTo>
                <a:cubicBezTo>
                  <a:pt x="824940" y="622201"/>
                  <a:pt x="822511" y="601579"/>
                  <a:pt x="825845" y="580051"/>
                </a:cubicBezTo>
                <a:cubicBezTo>
                  <a:pt x="826987" y="572623"/>
                  <a:pt x="821463" y="564049"/>
                  <a:pt x="819367" y="556048"/>
                </a:cubicBezTo>
                <a:close/>
                <a:moveTo>
                  <a:pt x="797154" y="298169"/>
                </a:moveTo>
                <a:lnTo>
                  <a:pt x="811936" y="313533"/>
                </a:lnTo>
                <a:cubicBezTo>
                  <a:pt x="816128" y="316389"/>
                  <a:pt x="813842" y="330298"/>
                  <a:pt x="812508" y="338870"/>
                </a:cubicBezTo>
                <a:cubicBezTo>
                  <a:pt x="809650" y="357921"/>
                  <a:pt x="802412" y="376781"/>
                  <a:pt x="802602" y="395640"/>
                </a:cubicBezTo>
                <a:lnTo>
                  <a:pt x="806412" y="367328"/>
                </a:lnTo>
                <a:cubicBezTo>
                  <a:pt x="808555" y="357874"/>
                  <a:pt x="811080" y="348396"/>
                  <a:pt x="812509" y="338871"/>
                </a:cubicBezTo>
                <a:cubicBezTo>
                  <a:pt x="813843" y="330299"/>
                  <a:pt x="816129" y="316390"/>
                  <a:pt x="811937" y="313534"/>
                </a:cubicBezTo>
                <a:close/>
                <a:moveTo>
                  <a:pt x="789609" y="281568"/>
                </a:moveTo>
                <a:lnTo>
                  <a:pt x="794503" y="295415"/>
                </a:lnTo>
                <a:lnTo>
                  <a:pt x="794504" y="295415"/>
                </a:lnTo>
                <a:close/>
                <a:moveTo>
                  <a:pt x="802929" y="24486"/>
                </a:moveTo>
                <a:lnTo>
                  <a:pt x="805191" y="74129"/>
                </a:lnTo>
                <a:cubicBezTo>
                  <a:pt x="803807" y="100174"/>
                  <a:pt x="799302" y="125876"/>
                  <a:pt x="795072" y="151569"/>
                </a:cubicBezTo>
                <a:lnTo>
                  <a:pt x="794873" y="153388"/>
                </a:lnTo>
                <a:lnTo>
                  <a:pt x="791059" y="177271"/>
                </a:lnTo>
                <a:lnTo>
                  <a:pt x="786600" y="228944"/>
                </a:lnTo>
                <a:lnTo>
                  <a:pt x="786600" y="228948"/>
                </a:lnTo>
                <a:lnTo>
                  <a:pt x="786600" y="228949"/>
                </a:lnTo>
                <a:lnTo>
                  <a:pt x="786600" y="228944"/>
                </a:lnTo>
                <a:lnTo>
                  <a:pt x="794873" y="153388"/>
                </a:lnTo>
                <a:lnTo>
                  <a:pt x="799269" y="125861"/>
                </a:lnTo>
                <a:cubicBezTo>
                  <a:pt x="801959" y="108703"/>
                  <a:pt x="804269" y="91492"/>
                  <a:pt x="805192" y="74129"/>
                </a:cubicBezTo>
                <a:close/>
                <a:moveTo>
                  <a:pt x="341402" y="0"/>
                </a:moveTo>
                <a:lnTo>
                  <a:pt x="805510" y="0"/>
                </a:lnTo>
                <a:lnTo>
                  <a:pt x="802792" y="21486"/>
                </a:lnTo>
                <a:lnTo>
                  <a:pt x="805510" y="1"/>
                </a:lnTo>
                <a:lnTo>
                  <a:pt x="4572002" y="2"/>
                </a:lnTo>
                <a:lnTo>
                  <a:pt x="4572002" y="6858002"/>
                </a:lnTo>
                <a:lnTo>
                  <a:pt x="312449" y="6858002"/>
                </a:lnTo>
                <a:lnTo>
                  <a:pt x="312449" y="6858001"/>
                </a:lnTo>
                <a:lnTo>
                  <a:pt x="312449" y="6858001"/>
                </a:lnTo>
                <a:lnTo>
                  <a:pt x="306286" y="6812064"/>
                </a:lnTo>
                <a:lnTo>
                  <a:pt x="311060" y="6776800"/>
                </a:lnTo>
                <a:cubicBezTo>
                  <a:pt x="314156" y="6765164"/>
                  <a:pt x="318906" y="6753698"/>
                  <a:pt x="325764" y="6742553"/>
                </a:cubicBezTo>
                <a:cubicBezTo>
                  <a:pt x="334052" y="6729219"/>
                  <a:pt x="339196" y="6716169"/>
                  <a:pt x="339600" y="6702977"/>
                </a:cubicBezTo>
                <a:lnTo>
                  <a:pt x="339600" y="6702976"/>
                </a:lnTo>
                <a:lnTo>
                  <a:pt x="339600" y="6702976"/>
                </a:lnTo>
                <a:cubicBezTo>
                  <a:pt x="340005" y="6689783"/>
                  <a:pt x="335671" y="6676448"/>
                  <a:pt x="325002" y="6662541"/>
                </a:cubicBezTo>
                <a:cubicBezTo>
                  <a:pt x="321335" y="6657826"/>
                  <a:pt x="319038" y="6651967"/>
                  <a:pt x="317919" y="6645552"/>
                </a:cubicBezTo>
                <a:lnTo>
                  <a:pt x="317907" y="6625225"/>
                </a:lnTo>
                <a:lnTo>
                  <a:pt x="334529" y="6588626"/>
                </a:lnTo>
                <a:cubicBezTo>
                  <a:pt x="340625" y="6582147"/>
                  <a:pt x="346721" y="6575479"/>
                  <a:pt x="357008" y="6564621"/>
                </a:cubicBezTo>
                <a:lnTo>
                  <a:pt x="357008" y="6564620"/>
                </a:lnTo>
                <a:lnTo>
                  <a:pt x="334529" y="6588625"/>
                </a:lnTo>
                <a:cubicBezTo>
                  <a:pt x="326052" y="6597578"/>
                  <a:pt x="320003" y="6611342"/>
                  <a:pt x="317907" y="6625224"/>
                </a:cubicBezTo>
                <a:lnTo>
                  <a:pt x="317907" y="6625225"/>
                </a:lnTo>
                <a:lnTo>
                  <a:pt x="317907" y="6625225"/>
                </a:lnTo>
                <a:cubicBezTo>
                  <a:pt x="315811" y="6639108"/>
                  <a:pt x="317668" y="6653111"/>
                  <a:pt x="325002" y="6662542"/>
                </a:cubicBezTo>
                <a:cubicBezTo>
                  <a:pt x="330337" y="6669496"/>
                  <a:pt x="334087" y="6676306"/>
                  <a:pt x="336454" y="6683027"/>
                </a:cubicBezTo>
                <a:lnTo>
                  <a:pt x="339600" y="6702976"/>
                </a:lnTo>
                <a:lnTo>
                  <a:pt x="325764" y="6742552"/>
                </a:lnTo>
                <a:cubicBezTo>
                  <a:pt x="312048" y="6764841"/>
                  <a:pt x="306762" y="6788417"/>
                  <a:pt x="306286" y="6812063"/>
                </a:cubicBezTo>
                <a:lnTo>
                  <a:pt x="306286" y="6812064"/>
                </a:lnTo>
                <a:lnTo>
                  <a:pt x="306286" y="6812064"/>
                </a:lnTo>
                <a:lnTo>
                  <a:pt x="312449" y="6858001"/>
                </a:lnTo>
                <a:lnTo>
                  <a:pt x="140196" y="6858001"/>
                </a:lnTo>
                <a:lnTo>
                  <a:pt x="130496" y="6815516"/>
                </a:lnTo>
                <a:cubicBezTo>
                  <a:pt x="124972" y="6793035"/>
                  <a:pt x="115065" y="6771319"/>
                  <a:pt x="111445" y="6748458"/>
                </a:cubicBezTo>
                <a:cubicBezTo>
                  <a:pt x="102873" y="6694164"/>
                  <a:pt x="96777" y="6639488"/>
                  <a:pt x="89919" y="6584812"/>
                </a:cubicBezTo>
                <a:cubicBezTo>
                  <a:pt x="82870" y="6528424"/>
                  <a:pt x="75440" y="6472225"/>
                  <a:pt x="69154" y="6415833"/>
                </a:cubicBezTo>
                <a:cubicBezTo>
                  <a:pt x="65914" y="6384972"/>
                  <a:pt x="65344" y="6353919"/>
                  <a:pt x="62296" y="6323058"/>
                </a:cubicBezTo>
                <a:cubicBezTo>
                  <a:pt x="59628" y="6296005"/>
                  <a:pt x="54675" y="6269144"/>
                  <a:pt x="51435" y="6242093"/>
                </a:cubicBezTo>
                <a:cubicBezTo>
                  <a:pt x="48769" y="6218660"/>
                  <a:pt x="47245" y="6195037"/>
                  <a:pt x="44577" y="6171605"/>
                </a:cubicBezTo>
                <a:cubicBezTo>
                  <a:pt x="40197" y="6134075"/>
                  <a:pt x="35243" y="6096736"/>
                  <a:pt x="30671" y="6059397"/>
                </a:cubicBezTo>
                <a:cubicBezTo>
                  <a:pt x="28957" y="6043776"/>
                  <a:pt x="24194" y="6027392"/>
                  <a:pt x="27051" y="6012723"/>
                </a:cubicBezTo>
                <a:cubicBezTo>
                  <a:pt x="34291" y="5975764"/>
                  <a:pt x="32195" y="5939377"/>
                  <a:pt x="27243" y="5902610"/>
                </a:cubicBezTo>
                <a:cubicBezTo>
                  <a:pt x="25526" y="5890037"/>
                  <a:pt x="25908" y="5876511"/>
                  <a:pt x="29147" y="5864318"/>
                </a:cubicBezTo>
                <a:cubicBezTo>
                  <a:pt x="35625" y="5839361"/>
                  <a:pt x="44769" y="5815169"/>
                  <a:pt x="52769" y="5790592"/>
                </a:cubicBezTo>
                <a:cubicBezTo>
                  <a:pt x="53721" y="5787924"/>
                  <a:pt x="53913" y="5784686"/>
                  <a:pt x="54483" y="5781830"/>
                </a:cubicBezTo>
                <a:cubicBezTo>
                  <a:pt x="57724" y="5765635"/>
                  <a:pt x="60962" y="5749634"/>
                  <a:pt x="63820" y="5733440"/>
                </a:cubicBezTo>
                <a:cubicBezTo>
                  <a:pt x="65344" y="5724678"/>
                  <a:pt x="65534" y="5715723"/>
                  <a:pt x="66868" y="5706959"/>
                </a:cubicBezTo>
                <a:cubicBezTo>
                  <a:pt x="72202" y="5673050"/>
                  <a:pt x="63248" y="5635711"/>
                  <a:pt x="86299" y="5606372"/>
                </a:cubicBezTo>
                <a:cubicBezTo>
                  <a:pt x="101159" y="5587321"/>
                  <a:pt x="97729" y="5568842"/>
                  <a:pt x="95443" y="5548460"/>
                </a:cubicBezTo>
                <a:cubicBezTo>
                  <a:pt x="93729" y="5533027"/>
                  <a:pt x="94301" y="5517215"/>
                  <a:pt x="94109" y="5501594"/>
                </a:cubicBezTo>
                <a:cubicBezTo>
                  <a:pt x="93539" y="5474161"/>
                  <a:pt x="93347" y="5446728"/>
                  <a:pt x="92395" y="5419295"/>
                </a:cubicBezTo>
                <a:cubicBezTo>
                  <a:pt x="92015" y="5410531"/>
                  <a:pt x="87251" y="5401579"/>
                  <a:pt x="88013" y="5393005"/>
                </a:cubicBezTo>
                <a:cubicBezTo>
                  <a:pt x="91633" y="5353379"/>
                  <a:pt x="97349" y="5313754"/>
                  <a:pt x="100587" y="5274129"/>
                </a:cubicBezTo>
                <a:cubicBezTo>
                  <a:pt x="102491" y="5251650"/>
                  <a:pt x="98873" y="5228597"/>
                  <a:pt x="101539" y="5206308"/>
                </a:cubicBezTo>
                <a:cubicBezTo>
                  <a:pt x="104587" y="5180591"/>
                  <a:pt x="112397" y="5155445"/>
                  <a:pt x="117162" y="5129916"/>
                </a:cubicBezTo>
                <a:cubicBezTo>
                  <a:pt x="118494" y="5122867"/>
                  <a:pt x="116780" y="5115057"/>
                  <a:pt x="116400" y="5107627"/>
                </a:cubicBezTo>
                <a:cubicBezTo>
                  <a:pt x="116017" y="5099245"/>
                  <a:pt x="115255" y="5091052"/>
                  <a:pt x="115065" y="5082670"/>
                </a:cubicBezTo>
                <a:cubicBezTo>
                  <a:pt x="114683" y="5057141"/>
                  <a:pt x="115255" y="5031614"/>
                  <a:pt x="113921" y="5006086"/>
                </a:cubicBezTo>
                <a:cubicBezTo>
                  <a:pt x="113159" y="4990465"/>
                  <a:pt x="105349" y="4974082"/>
                  <a:pt x="108207" y="4959602"/>
                </a:cubicBezTo>
                <a:cubicBezTo>
                  <a:pt x="113731" y="4930075"/>
                  <a:pt x="101349" y="4900546"/>
                  <a:pt x="111635" y="4871019"/>
                </a:cubicBezTo>
                <a:cubicBezTo>
                  <a:pt x="114683" y="4861873"/>
                  <a:pt x="107063" y="4849300"/>
                  <a:pt x="106683" y="4838250"/>
                </a:cubicBezTo>
                <a:cubicBezTo>
                  <a:pt x="105731" y="4810627"/>
                  <a:pt x="105921" y="4783004"/>
                  <a:pt x="106111" y="4755381"/>
                </a:cubicBezTo>
                <a:cubicBezTo>
                  <a:pt x="106301" y="4730614"/>
                  <a:pt x="103635" y="4704895"/>
                  <a:pt x="108969" y="4681083"/>
                </a:cubicBezTo>
                <a:cubicBezTo>
                  <a:pt x="114683" y="4656126"/>
                  <a:pt x="113921" y="4633647"/>
                  <a:pt x="107445" y="4609452"/>
                </a:cubicBezTo>
                <a:cubicBezTo>
                  <a:pt x="103063" y="4592878"/>
                  <a:pt x="102491" y="4575351"/>
                  <a:pt x="101159" y="4558207"/>
                </a:cubicBezTo>
                <a:cubicBezTo>
                  <a:pt x="99635" y="4539728"/>
                  <a:pt x="103635" y="4519343"/>
                  <a:pt x="97349" y="4502579"/>
                </a:cubicBezTo>
                <a:cubicBezTo>
                  <a:pt x="78678" y="4452665"/>
                  <a:pt x="74678" y="4401419"/>
                  <a:pt x="74678" y="4349222"/>
                </a:cubicBezTo>
                <a:cubicBezTo>
                  <a:pt x="74678" y="4339695"/>
                  <a:pt x="77344" y="4329979"/>
                  <a:pt x="80202" y="4320837"/>
                </a:cubicBezTo>
                <a:cubicBezTo>
                  <a:pt x="97349" y="4267493"/>
                  <a:pt x="95825" y="4213961"/>
                  <a:pt x="85346" y="4159667"/>
                </a:cubicBezTo>
                <a:cubicBezTo>
                  <a:pt x="83060" y="4148427"/>
                  <a:pt x="82678" y="4135854"/>
                  <a:pt x="84964" y="4124614"/>
                </a:cubicBezTo>
                <a:cubicBezTo>
                  <a:pt x="91633" y="4092989"/>
                  <a:pt x="102683" y="4062318"/>
                  <a:pt x="107445" y="4030503"/>
                </a:cubicBezTo>
                <a:cubicBezTo>
                  <a:pt x="115255" y="3977925"/>
                  <a:pt x="88967" y="3932394"/>
                  <a:pt x="71820" y="3885338"/>
                </a:cubicBezTo>
                <a:cubicBezTo>
                  <a:pt x="55627" y="3840569"/>
                  <a:pt x="19050" y="3802467"/>
                  <a:pt x="27243" y="3749506"/>
                </a:cubicBezTo>
                <a:cubicBezTo>
                  <a:pt x="28005" y="3744173"/>
                  <a:pt x="22860" y="3738267"/>
                  <a:pt x="21526" y="3732361"/>
                </a:cubicBezTo>
                <a:cubicBezTo>
                  <a:pt x="17906" y="3716168"/>
                  <a:pt x="13526" y="3699976"/>
                  <a:pt x="11810" y="3683591"/>
                </a:cubicBezTo>
                <a:cubicBezTo>
                  <a:pt x="9524" y="3663589"/>
                  <a:pt x="10286" y="3643204"/>
                  <a:pt x="8382" y="3623201"/>
                </a:cubicBezTo>
                <a:cubicBezTo>
                  <a:pt x="6096" y="3597482"/>
                  <a:pt x="0" y="3572146"/>
                  <a:pt x="0" y="3546617"/>
                </a:cubicBezTo>
                <a:cubicBezTo>
                  <a:pt x="0" y="3526042"/>
                  <a:pt x="7048" y="3505657"/>
                  <a:pt x="10478" y="3485275"/>
                </a:cubicBezTo>
                <a:cubicBezTo>
                  <a:pt x="15240" y="3456508"/>
                  <a:pt x="13906" y="3424883"/>
                  <a:pt x="26098" y="3399546"/>
                </a:cubicBezTo>
                <a:cubicBezTo>
                  <a:pt x="39053" y="3372495"/>
                  <a:pt x="44959" y="3346776"/>
                  <a:pt x="40959" y="3318771"/>
                </a:cubicBezTo>
                <a:cubicBezTo>
                  <a:pt x="39625" y="3309437"/>
                  <a:pt x="31623" y="3297434"/>
                  <a:pt x="23432" y="3293244"/>
                </a:cubicBezTo>
                <a:cubicBezTo>
                  <a:pt x="5144" y="3283908"/>
                  <a:pt x="1904" y="3271145"/>
                  <a:pt x="8192" y="3253809"/>
                </a:cubicBezTo>
                <a:cubicBezTo>
                  <a:pt x="13526" y="3238758"/>
                  <a:pt x="16192" y="3220280"/>
                  <a:pt x="26481" y="3209993"/>
                </a:cubicBezTo>
                <a:cubicBezTo>
                  <a:pt x="55627" y="3180844"/>
                  <a:pt x="56580" y="3143695"/>
                  <a:pt x="64390" y="3107500"/>
                </a:cubicBezTo>
                <a:cubicBezTo>
                  <a:pt x="69154" y="3085403"/>
                  <a:pt x="69344" y="3064827"/>
                  <a:pt x="66106" y="3042728"/>
                </a:cubicBezTo>
                <a:cubicBezTo>
                  <a:pt x="58866" y="2994722"/>
                  <a:pt x="69154" y="2948047"/>
                  <a:pt x="82298" y="2901943"/>
                </a:cubicBezTo>
                <a:cubicBezTo>
                  <a:pt x="91061" y="2871462"/>
                  <a:pt x="96395" y="2840219"/>
                  <a:pt x="105349" y="2809930"/>
                </a:cubicBezTo>
                <a:cubicBezTo>
                  <a:pt x="112207" y="2787259"/>
                  <a:pt x="120400" y="2764590"/>
                  <a:pt x="131448" y="2743826"/>
                </a:cubicBezTo>
                <a:cubicBezTo>
                  <a:pt x="147643" y="2713723"/>
                  <a:pt x="172027" y="2687436"/>
                  <a:pt x="165549" y="2649143"/>
                </a:cubicBezTo>
                <a:cubicBezTo>
                  <a:pt x="159835" y="2615421"/>
                  <a:pt x="171835" y="2584942"/>
                  <a:pt x="183266" y="2554079"/>
                </a:cubicBezTo>
                <a:cubicBezTo>
                  <a:pt x="191648" y="2531409"/>
                  <a:pt x="200222" y="2508742"/>
                  <a:pt x="205556" y="2485307"/>
                </a:cubicBezTo>
                <a:cubicBezTo>
                  <a:pt x="211843" y="2457492"/>
                  <a:pt x="209175" y="2426059"/>
                  <a:pt x="220797" y="2401292"/>
                </a:cubicBezTo>
                <a:cubicBezTo>
                  <a:pt x="232989" y="2375383"/>
                  <a:pt x="224797" y="2353859"/>
                  <a:pt x="221367" y="2330806"/>
                </a:cubicBezTo>
                <a:cubicBezTo>
                  <a:pt x="216033" y="2294039"/>
                  <a:pt x="206126" y="2257459"/>
                  <a:pt x="218701" y="2220312"/>
                </a:cubicBezTo>
                <a:cubicBezTo>
                  <a:pt x="233941" y="2175163"/>
                  <a:pt x="250324" y="2130393"/>
                  <a:pt x="264802" y="2085054"/>
                </a:cubicBezTo>
                <a:cubicBezTo>
                  <a:pt x="270329" y="2067525"/>
                  <a:pt x="272615" y="2048668"/>
                  <a:pt x="275091" y="2030378"/>
                </a:cubicBezTo>
                <a:cubicBezTo>
                  <a:pt x="277187" y="2013043"/>
                  <a:pt x="271853" y="1992279"/>
                  <a:pt x="279853" y="1978940"/>
                </a:cubicBezTo>
                <a:cubicBezTo>
                  <a:pt x="300428" y="1944649"/>
                  <a:pt x="310524" y="1909408"/>
                  <a:pt x="310524" y="1869780"/>
                </a:cubicBezTo>
                <a:cubicBezTo>
                  <a:pt x="310524" y="1854920"/>
                  <a:pt x="319098" y="1840441"/>
                  <a:pt x="320622" y="1825393"/>
                </a:cubicBezTo>
                <a:cubicBezTo>
                  <a:pt x="322526" y="1804816"/>
                  <a:pt x="327671" y="1781194"/>
                  <a:pt x="320430" y="1763287"/>
                </a:cubicBezTo>
                <a:cubicBezTo>
                  <a:pt x="303286" y="1721185"/>
                  <a:pt x="317574" y="1687086"/>
                  <a:pt x="334529" y="1650317"/>
                </a:cubicBezTo>
                <a:cubicBezTo>
                  <a:pt x="351293" y="1614120"/>
                  <a:pt x="364628" y="1576019"/>
                  <a:pt x="375678" y="1537537"/>
                </a:cubicBezTo>
                <a:cubicBezTo>
                  <a:pt x="379678" y="1523059"/>
                  <a:pt x="373010" y="1505724"/>
                  <a:pt x="371678" y="1489720"/>
                </a:cubicBezTo>
                <a:cubicBezTo>
                  <a:pt x="371296" y="1484004"/>
                  <a:pt x="370724" y="1477717"/>
                  <a:pt x="372630" y="1472575"/>
                </a:cubicBezTo>
                <a:cubicBezTo>
                  <a:pt x="390919" y="1422854"/>
                  <a:pt x="404825" y="1372368"/>
                  <a:pt x="395301" y="1318456"/>
                </a:cubicBezTo>
                <a:cubicBezTo>
                  <a:pt x="394347" y="1313504"/>
                  <a:pt x="396443" y="1307978"/>
                  <a:pt x="397777" y="1303024"/>
                </a:cubicBezTo>
                <a:cubicBezTo>
                  <a:pt x="404635" y="1278829"/>
                  <a:pt x="415493" y="1255206"/>
                  <a:pt x="417970" y="1230633"/>
                </a:cubicBezTo>
                <a:cubicBezTo>
                  <a:pt x="424066" y="1170051"/>
                  <a:pt x="426544" y="1109091"/>
                  <a:pt x="430544" y="1048125"/>
                </a:cubicBezTo>
                <a:cubicBezTo>
                  <a:pt x="430734" y="1044315"/>
                  <a:pt x="430734" y="1040315"/>
                  <a:pt x="432068" y="1036887"/>
                </a:cubicBezTo>
                <a:cubicBezTo>
                  <a:pt x="440260" y="1014406"/>
                  <a:pt x="437592" y="994785"/>
                  <a:pt x="421972" y="975733"/>
                </a:cubicBezTo>
                <a:cubicBezTo>
                  <a:pt x="415113" y="967350"/>
                  <a:pt x="411493" y="955920"/>
                  <a:pt x="407683" y="945444"/>
                </a:cubicBezTo>
                <a:cubicBezTo>
                  <a:pt x="401967" y="930011"/>
                  <a:pt x="396443" y="914200"/>
                  <a:pt x="392823" y="898198"/>
                </a:cubicBezTo>
                <a:cubicBezTo>
                  <a:pt x="389395" y="882384"/>
                  <a:pt x="384632" y="865430"/>
                  <a:pt x="387299" y="850189"/>
                </a:cubicBezTo>
                <a:cubicBezTo>
                  <a:pt x="392061" y="822756"/>
                  <a:pt x="402729" y="796655"/>
                  <a:pt x="409779" y="769605"/>
                </a:cubicBezTo>
                <a:cubicBezTo>
                  <a:pt x="412255" y="760270"/>
                  <a:pt x="411873" y="749982"/>
                  <a:pt x="412065" y="740268"/>
                </a:cubicBezTo>
                <a:cubicBezTo>
                  <a:pt x="412635" y="717977"/>
                  <a:pt x="407111" y="695116"/>
                  <a:pt x="422924" y="674923"/>
                </a:cubicBezTo>
                <a:cubicBezTo>
                  <a:pt x="437782" y="656255"/>
                  <a:pt x="433402" y="637392"/>
                  <a:pt x="422162" y="617772"/>
                </a:cubicBezTo>
                <a:cubicBezTo>
                  <a:pt x="414159" y="603673"/>
                  <a:pt x="407873" y="587672"/>
                  <a:pt x="404825" y="571860"/>
                </a:cubicBezTo>
                <a:cubicBezTo>
                  <a:pt x="400635" y="550141"/>
                  <a:pt x="398919" y="528615"/>
                  <a:pt x="401397" y="505182"/>
                </a:cubicBezTo>
                <a:cubicBezTo>
                  <a:pt x="403111" y="488607"/>
                  <a:pt x="403873" y="475081"/>
                  <a:pt x="413969" y="462126"/>
                </a:cubicBezTo>
                <a:cubicBezTo>
                  <a:pt x="415493" y="460032"/>
                  <a:pt x="415875" y="456222"/>
                  <a:pt x="415683" y="453364"/>
                </a:cubicBezTo>
                <a:cubicBezTo>
                  <a:pt x="412445" y="415835"/>
                  <a:pt x="414159" y="378686"/>
                  <a:pt x="416448" y="340774"/>
                </a:cubicBezTo>
                <a:cubicBezTo>
                  <a:pt x="419494" y="292579"/>
                  <a:pt x="410541" y="241901"/>
                  <a:pt x="378536" y="200182"/>
                </a:cubicBezTo>
                <a:cubicBezTo>
                  <a:pt x="373772" y="194085"/>
                  <a:pt x="371678" y="184941"/>
                  <a:pt x="370534" y="176939"/>
                </a:cubicBezTo>
                <a:cubicBezTo>
                  <a:pt x="365582" y="139219"/>
                  <a:pt x="362152" y="101308"/>
                  <a:pt x="356628" y="63587"/>
                </a:cubicBezTo>
                <a:cubicBezTo>
                  <a:pt x="353579" y="43012"/>
                  <a:pt x="350911" y="21486"/>
                  <a:pt x="342529" y="2817"/>
                </a:cubicBezTo>
                <a:close/>
              </a:path>
            </a:pathLst>
          </a:custGeom>
          <a:effectLst>
            <a:outerShdw blurRad="381000" dist="152400" dir="10800000" algn="r" rotWithShape="0">
              <a:prstClr val="black">
                <a:alpha val="10000"/>
              </a:prstClr>
            </a:outerShdw>
          </a:effectLst>
        </p:spPr>
      </p:pic>
      <p:sp>
        <p:nvSpPr>
          <p:cNvPr id="23" name="Freeform: Shape 22"/>
          <p:cNvSpPr>
            <a:spLocks noGrp="1" noRot="1" noChangeAspect="1" noMove="1" noResize="1" noEditPoints="1" noAdjustHandles="1" noChangeArrowheads="1" noChangeShapeType="1" noTextEdit="1"/>
          </p:cNvSpPr>
          <p:nvPr/>
        </p:nvSpPr>
        <p:spPr>
          <a:xfrm rot="5400000">
            <a:off x="4628358"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Content Placeholder 8"/>
          <p:cNvSpPr>
            <a:spLocks noGrp="1"/>
          </p:cNvSpPr>
          <p:nvPr>
            <p:ph idx="1"/>
          </p:nvPr>
        </p:nvSpPr>
        <p:spPr>
          <a:xfrm>
            <a:off x="165101" y="1231899"/>
            <a:ext cx="6692898" cy="5207001"/>
          </a:xfrm>
        </p:spPr>
        <p:txBody>
          <a:bodyPr vert="horz" lIns="91440" tIns="45720" rIns="91440" bIns="45720" rtlCol="0" anchor="t">
            <a:normAutofit/>
          </a:bodyPr>
          <a:lstStyle/>
          <a:p>
            <a:pPr>
              <a:buFont typeface="Wingdings" panose="05000000000000000000" pitchFamily="34" charset="0"/>
              <a:buChar char="Ø"/>
            </a:pPr>
            <a:r>
              <a:rPr lang="en-US" sz="2400">
                <a:ea typeface="+mn-lt"/>
                <a:cs typeface="+mn-lt"/>
              </a:rPr>
              <a:t>The paper precisely done on linear data correlation and firmly defines the principle variables influences on Parkinson disease. </a:t>
            </a:r>
            <a:endParaRPr lang="en-US" sz="2400"/>
          </a:p>
          <a:p>
            <a:pPr>
              <a:buFont typeface="Wingdings" panose="05000000000000000000" pitchFamily="34" charset="0"/>
              <a:buChar char="Ø"/>
            </a:pPr>
            <a:r>
              <a:rPr lang="en-US" sz="2400">
                <a:ea typeface="+mn-lt"/>
                <a:cs typeface="+mn-lt"/>
              </a:rPr>
              <a:t>This paper Helps to remove data redundancy and compress the dataset precisely.</a:t>
            </a:r>
            <a:endParaRPr lang="en-US" sz="2400" dirty="0">
              <a:ea typeface="+mn-lt"/>
              <a:cs typeface="+mn-lt"/>
            </a:endParaRPr>
          </a:p>
          <a:p>
            <a:pPr>
              <a:buFont typeface="Wingdings" panose="05000000000000000000" pitchFamily="34" charset="0"/>
              <a:buChar char="Ø"/>
            </a:pPr>
            <a:r>
              <a:rPr lang="en-US" sz="2400">
                <a:ea typeface="+mn-lt"/>
                <a:cs typeface="+mn-lt"/>
              </a:rPr>
              <a:t> In this paper, using so many graph and table so, the reader read easily and understood properly. </a:t>
            </a:r>
            <a:endParaRPr lang="en-US" sz="2400" dirty="0">
              <a:ea typeface="+mn-lt"/>
              <a:cs typeface="+mn-lt"/>
            </a:endParaRPr>
          </a:p>
          <a:p>
            <a:pPr marL="0" indent="0">
              <a:buNone/>
            </a:pPr>
            <a:r>
              <a:rPr lang="en-US" sz="2400" dirty="0">
                <a:ea typeface="+mn-lt"/>
                <a:cs typeface="+mn-lt"/>
              </a:rPr>
              <a:t>  </a:t>
            </a:r>
            <a:endParaRPr lang="en-US" sz="2400" dirty="0"/>
          </a:p>
        </p:txBody>
      </p:sp>
      <p:sp>
        <p:nvSpPr>
          <p:cNvPr id="25" name="Freeform: Shape 24"/>
          <p:cNvSpPr>
            <a:spLocks noGrp="1" noRot="1" noChangeAspect="1" noMove="1" noResize="1" noEditPoints="1" noAdjustHandles="1" noChangeArrowheads="1" noChangeShapeType="1" noTextEdit="1"/>
          </p:cNvSpPr>
          <p:nvPr/>
        </p:nvSpPr>
        <p:spPr>
          <a:xfrm rot="5400000">
            <a:off x="4628358" y="2991645"/>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p:cNvSpPr txBox="1"/>
          <p:nvPr/>
        </p:nvSpPr>
        <p:spPr>
          <a:xfrm>
            <a:off x="9153989" y="6657945"/>
            <a:ext cx="3038011"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4"/>
              </a:rPr>
              <a:t>This Photo</a:t>
            </a:r>
            <a:r>
              <a:rPr lang="en-US" sz="700">
                <a:solidFill>
                  <a:srgbClr val="FFFFFF"/>
                </a:solidFill>
              </a:rPr>
              <a:t> by Unknown author is licensed under </a:t>
            </a:r>
            <a:r>
              <a:rPr lang="en-US" sz="700">
                <a:solidFill>
                  <a:srgbClr val="FFFFFF"/>
                </a:solidFill>
                <a:hlinkClick r:id="rId5"/>
              </a:rPr>
              <a:t>CC BY-NC-ND</a:t>
            </a:r>
            <a:r>
              <a:rPr lang="en-US" sz="700">
                <a:solidFill>
                  <a:srgbClr val="FFFFFF"/>
                </a:solidFill>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00601" y="71394"/>
            <a:ext cx="6095999" cy="798555"/>
          </a:xfrm>
        </p:spPr>
        <p:txBody>
          <a:bodyPr anchor="b">
            <a:normAutofit/>
          </a:bodyPr>
          <a:lstStyle/>
          <a:p>
            <a:r>
              <a:rPr lang="en-US" u="sng" dirty="0"/>
              <a:t>Disadvantages:</a:t>
            </a:r>
          </a:p>
        </p:txBody>
      </p:sp>
      <p:pic>
        <p:nvPicPr>
          <p:cNvPr id="3" name="Picture 4" descr="A picture containing blue, clear&#10;&#10;Description automatically generated"/>
          <p:cNvPicPr>
            <a:picLocks noChangeAspect="1"/>
          </p:cNvPicPr>
          <p:nvPr/>
        </p:nvPicPr>
        <p:blipFill rotWithShape="1">
          <a:blip r:embed="rId2"/>
          <a:srcRect l="20050" r="35449" b="-1"/>
          <a:stretch>
            <a:fillRect/>
          </a:stretch>
        </p:blipFill>
        <p:spPr>
          <a:xfrm>
            <a:off x="20" y="10"/>
            <a:ext cx="4571982" cy="6857992"/>
          </a:xfrm>
          <a:custGeom>
            <a:avLst/>
            <a:gdLst/>
            <a:ahLst/>
            <a:cxnLst/>
            <a:rect l="l" t="t" r="r" b="b"/>
            <a:pathLst>
              <a:path w="4572002" h="6858002">
                <a:moveTo>
                  <a:pt x="4295315" y="6438981"/>
                </a:moveTo>
                <a:lnTo>
                  <a:pt x="4275384" y="6463840"/>
                </a:lnTo>
                <a:lnTo>
                  <a:pt x="4275382" y="6463849"/>
                </a:lnTo>
                <a:lnTo>
                  <a:pt x="4261587" y="6513012"/>
                </a:lnTo>
                <a:lnTo>
                  <a:pt x="4242781" y="6546194"/>
                </a:lnTo>
                <a:lnTo>
                  <a:pt x="4242781" y="6546195"/>
                </a:lnTo>
                <a:lnTo>
                  <a:pt x="4259119" y="6521804"/>
                </a:lnTo>
                <a:lnTo>
                  <a:pt x="4261587" y="6513012"/>
                </a:lnTo>
                <a:lnTo>
                  <a:pt x="4264397" y="6508052"/>
                </a:lnTo>
                <a:lnTo>
                  <a:pt x="4275382" y="6463849"/>
                </a:lnTo>
                <a:lnTo>
                  <a:pt x="4275384" y="6463841"/>
                </a:lnTo>
                <a:cubicBezTo>
                  <a:pt x="4278336" y="6451650"/>
                  <a:pt x="4285813" y="6444077"/>
                  <a:pt x="4295315" y="6438981"/>
                </a:cubicBezTo>
                <a:close/>
                <a:moveTo>
                  <a:pt x="4211111" y="2836172"/>
                </a:moveTo>
                <a:lnTo>
                  <a:pt x="4202420" y="2848793"/>
                </a:lnTo>
                <a:cubicBezTo>
                  <a:pt x="4192420" y="2881226"/>
                  <a:pt x="4178988" y="2913982"/>
                  <a:pt x="4177881" y="2947862"/>
                </a:cubicBezTo>
                <a:lnTo>
                  <a:pt x="4177881" y="2947863"/>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1"/>
                  <a:pt x="4093355" y="3574408"/>
                </a:cubicBezTo>
                <a:lnTo>
                  <a:pt x="4093356" y="3574408"/>
                </a:lnTo>
                <a:lnTo>
                  <a:pt x="4093355" y="3574409"/>
                </a:lnTo>
                <a:cubicBezTo>
                  <a:pt x="4092450" y="3582005"/>
                  <a:pt x="4096499" y="3590054"/>
                  <a:pt x="4105453" y="3606818"/>
                </a:cubicBezTo>
                <a:cubicBezTo>
                  <a:pt x="4109835" y="3614820"/>
                  <a:pt x="4112501" y="3624726"/>
                  <a:pt x="4118979" y="3630633"/>
                </a:cubicBezTo>
                <a:cubicBezTo>
                  <a:pt x="4127218" y="3638158"/>
                  <a:pt x="4132898" y="3646123"/>
                  <a:pt x="4136708" y="3654416"/>
                </a:cubicBezTo>
                <a:lnTo>
                  <a:pt x="4143220" y="3680164"/>
                </a:lnTo>
                <a:lnTo>
                  <a:pt x="4139172" y="3734837"/>
                </a:lnTo>
                <a:lnTo>
                  <a:pt x="4139172" y="3734838"/>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6645" y="3852620"/>
                </a:lnTo>
                <a:cubicBezTo>
                  <a:pt x="4114978" y="3863193"/>
                  <a:pt x="4117265" y="3874195"/>
                  <a:pt x="4126028" y="3885339"/>
                </a:cubicBezTo>
                <a:cubicBezTo>
                  <a:pt x="4135744" y="3897722"/>
                  <a:pt x="4143150" y="3910319"/>
                  <a:pt x="4148409" y="3923125"/>
                </a:cubicBezTo>
                <a:lnTo>
                  <a:pt x="4157913" y="3962160"/>
                </a:lnTo>
                <a:lnTo>
                  <a:pt x="4155523" y="4002410"/>
                </a:lnTo>
                <a:cubicBezTo>
                  <a:pt x="4152853" y="4016025"/>
                  <a:pt x="4148364" y="4029837"/>
                  <a:pt x="4142220" y="4043839"/>
                </a:cubicBezTo>
                <a:cubicBezTo>
                  <a:pt x="4133457" y="4063842"/>
                  <a:pt x="4128075" y="4083702"/>
                  <a:pt x="4127099" y="4103825"/>
                </a:cubicBezTo>
                <a:lnTo>
                  <a:pt x="4127099" y="4103826"/>
                </a:lnTo>
                <a:lnTo>
                  <a:pt x="4127099" y="4103826"/>
                </a:lnTo>
                <a:cubicBezTo>
                  <a:pt x="4126122" y="4123948"/>
                  <a:pt x="4129552" y="4144333"/>
                  <a:pt x="4138410" y="4165384"/>
                </a:cubicBezTo>
                <a:lnTo>
                  <a:pt x="4142315" y="4192388"/>
                </a:lnTo>
                <a:lnTo>
                  <a:pt x="4142220" y="4221391"/>
                </a:lnTo>
                <a:lnTo>
                  <a:pt x="4142220" y="4221391"/>
                </a:ln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6"/>
                  <a:pt x="4116716" y="4800483"/>
                </a:cubicBezTo>
                <a:lnTo>
                  <a:pt x="4116716" y="4800483"/>
                </a:lnTo>
                <a:lnTo>
                  <a:pt x="4116716" y="4800484"/>
                </a:lnTo>
                <a:cubicBezTo>
                  <a:pt x="4118597" y="4810581"/>
                  <a:pt x="4123170" y="4819964"/>
                  <a:pt x="4131552" y="4828917"/>
                </a:cubicBezTo>
                <a:cubicBezTo>
                  <a:pt x="4142601" y="4840633"/>
                  <a:pt x="4151364" y="4853636"/>
                  <a:pt x="4156484" y="4867614"/>
                </a:cubicBezTo>
                <a:lnTo>
                  <a:pt x="4161262" y="4889275"/>
                </a:lnTo>
                <a:lnTo>
                  <a:pt x="4159557" y="4912168"/>
                </a:lnTo>
                <a:cubicBezTo>
                  <a:pt x="4157842" y="4919978"/>
                  <a:pt x="4157485" y="4927122"/>
                  <a:pt x="4158155" y="4933805"/>
                </a:cubicBezTo>
                <a:lnTo>
                  <a:pt x="4158155" y="4933805"/>
                </a:lnTo>
                <a:lnTo>
                  <a:pt x="4158155" y="4933806"/>
                </a:lnTo>
                <a:cubicBezTo>
                  <a:pt x="4160163" y="4953853"/>
                  <a:pt x="4171415" y="4969748"/>
                  <a:pt x="4182989" y="4987038"/>
                </a:cubicBezTo>
                <a:cubicBezTo>
                  <a:pt x="4194228" y="5003802"/>
                  <a:pt x="4208326" y="5022853"/>
                  <a:pt x="4209468" y="5041522"/>
                </a:cubicBezTo>
                <a:cubicBezTo>
                  <a:pt x="4210706" y="5062669"/>
                  <a:pt x="4221137" y="5082339"/>
                  <a:pt x="4228472" y="5102461"/>
                </a:cubicBezTo>
                <a:lnTo>
                  <a:pt x="4235616" y="5133225"/>
                </a:lnTo>
                <a:lnTo>
                  <a:pt x="4228901" y="5166113"/>
                </a:lnTo>
                <a:lnTo>
                  <a:pt x="4228901" y="5166114"/>
                </a:lnTo>
                <a:lnTo>
                  <a:pt x="4228901" y="5166114"/>
                </a:lnTo>
                <a:cubicBezTo>
                  <a:pt x="4228139" y="5167638"/>
                  <a:pt x="4228711" y="5169781"/>
                  <a:pt x="4229592" y="5172091"/>
                </a:cubicBezTo>
                <a:lnTo>
                  <a:pt x="4232139" y="5179068"/>
                </a:lnTo>
                <a:lnTo>
                  <a:pt x="4231973" y="5229433"/>
                </a:lnTo>
                <a:cubicBezTo>
                  <a:pt x="4228139" y="5245269"/>
                  <a:pt x="4220423" y="5259937"/>
                  <a:pt x="4208516" y="5272796"/>
                </a:cubicBezTo>
                <a:cubicBezTo>
                  <a:pt x="4185226" y="5298086"/>
                  <a:pt x="4177689" y="5325412"/>
                  <a:pt x="4179637" y="5355014"/>
                </a:cubicBez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6" y="5480638"/>
                </a:cubicBezTo>
                <a:lnTo>
                  <a:pt x="4208850" y="5507668"/>
                </a:lnTo>
                <a:lnTo>
                  <a:pt x="4206630" y="5520422"/>
                </a:lnTo>
                <a:cubicBezTo>
                  <a:pt x="4204993" y="5524467"/>
                  <a:pt x="4202326" y="5528265"/>
                  <a:pt x="4198230" y="5531693"/>
                </a:cubicBezTo>
                <a:cubicBezTo>
                  <a:pt x="4191181" y="5537600"/>
                  <a:pt x="4187989" y="5542649"/>
                  <a:pt x="4188085" y="5547578"/>
                </a:cubicBezTo>
                <a:lnTo>
                  <a:pt x="4188085" y="5547578"/>
                </a:lnTo>
                <a:lnTo>
                  <a:pt x="4188085" y="5547579"/>
                </a:lnTo>
                <a:cubicBezTo>
                  <a:pt x="4188180" y="5552508"/>
                  <a:pt x="4191562" y="5557318"/>
                  <a:pt x="4197658" y="5562747"/>
                </a:cubicBezTo>
                <a:cubicBezTo>
                  <a:pt x="4240331" y="5600468"/>
                  <a:pt x="4267002" y="5646190"/>
                  <a:pt x="4268906" y="5704484"/>
                </a:cubicBezTo>
                <a:cubicBezTo>
                  <a:pt x="4269288" y="5716486"/>
                  <a:pt x="4271954" y="5728679"/>
                  <a:pt x="4274812" y="5740489"/>
                </a:cubicBezTo>
                <a:cubicBezTo>
                  <a:pt x="4276527" y="5747729"/>
                  <a:pt x="4278433" y="5756494"/>
                  <a:pt x="4283577" y="5760874"/>
                </a:cubicBezTo>
                <a:cubicBezTo>
                  <a:pt x="4322820" y="5794975"/>
                  <a:pt x="4350063" y="5837458"/>
                  <a:pt x="4371972" y="5883752"/>
                </a:cubicBezTo>
                <a:cubicBezTo>
                  <a:pt x="4375877" y="5892038"/>
                  <a:pt x="4379782" y="5900611"/>
                  <a:pt x="4382997" y="5909351"/>
                </a:cubicBezTo>
                <a:lnTo>
                  <a:pt x="4389878" y="5935950"/>
                </a:lnTo>
                <a:lnTo>
                  <a:pt x="4389711" y="5964477"/>
                </a:lnTo>
                <a:cubicBezTo>
                  <a:pt x="4388783" y="5974097"/>
                  <a:pt x="4387306" y="5983766"/>
                  <a:pt x="4386258" y="5993291"/>
                </a:cubicBezTo>
                <a:cubicBezTo>
                  <a:pt x="4385116" y="6004531"/>
                  <a:pt x="4385306" y="6017485"/>
                  <a:pt x="4379782" y="6026440"/>
                </a:cubicBezTo>
                <a:cubicBezTo>
                  <a:pt x="4362445" y="6054825"/>
                  <a:pt x="4343777" y="6082258"/>
                  <a:pt x="4323582" y="6108738"/>
                </a:cubicBezTo>
                <a:cubicBezTo>
                  <a:pt x="4314914" y="6120074"/>
                  <a:pt x="4309961" y="6126884"/>
                  <a:pt x="4309890" y="6133314"/>
                </a:cubicBezTo>
                <a:lnTo>
                  <a:pt x="4309890" y="6133315"/>
                </a:lnTo>
                <a:lnTo>
                  <a:pt x="4309890" y="6133315"/>
                </a:lnTo>
                <a:cubicBezTo>
                  <a:pt x="4309818" y="6139745"/>
                  <a:pt x="4314629" y="6145793"/>
                  <a:pt x="4325488" y="6155603"/>
                </a:cubicBezTo>
                <a:cubicBezTo>
                  <a:pt x="4347777" y="6175798"/>
                  <a:pt x="4359397" y="6200945"/>
                  <a:pt x="4364159" y="6228757"/>
                </a:cubicBezTo>
                <a:lnTo>
                  <a:pt x="4381496" y="6361540"/>
                </a:lnTo>
                <a:lnTo>
                  <a:pt x="4381314" y="6364769"/>
                </a:lnTo>
                <a:lnTo>
                  <a:pt x="4380007" y="6387910"/>
                </a:lnTo>
                <a:lnTo>
                  <a:pt x="4377352" y="6393385"/>
                </a:lnTo>
                <a:lnTo>
                  <a:pt x="4370589" y="6407332"/>
                </a:lnTo>
                <a:lnTo>
                  <a:pt x="4370589" y="6407333"/>
                </a:lnTo>
                <a:lnTo>
                  <a:pt x="4377352" y="6393385"/>
                </a:lnTo>
                <a:lnTo>
                  <a:pt x="4380008" y="6387910"/>
                </a:lnTo>
                <a:lnTo>
                  <a:pt x="4381314" y="6364769"/>
                </a:lnTo>
                <a:lnTo>
                  <a:pt x="4381496" y="6361540"/>
                </a:lnTo>
                <a:lnTo>
                  <a:pt x="4381496" y="6361540"/>
                </a:lnTo>
                <a:lnTo>
                  <a:pt x="4381496" y="6361539"/>
                </a:lnTo>
                <a:cubicBezTo>
                  <a:pt x="4377876" y="6317151"/>
                  <a:pt x="4371590" y="6272764"/>
                  <a:pt x="4364159" y="6228756"/>
                </a:cubicBezTo>
                <a:cubicBezTo>
                  <a:pt x="4359397" y="6200944"/>
                  <a:pt x="4347777" y="6175797"/>
                  <a:pt x="4325488" y="6155602"/>
                </a:cubicBezTo>
                <a:cubicBezTo>
                  <a:pt x="4320059" y="6150697"/>
                  <a:pt x="4316141" y="6146732"/>
                  <a:pt x="4313590" y="6143190"/>
                </a:cubicBezTo>
                <a:lnTo>
                  <a:pt x="4309890" y="6133315"/>
                </a:lnTo>
                <a:lnTo>
                  <a:pt x="4323582" y="6108739"/>
                </a:lnTo>
                <a:cubicBezTo>
                  <a:pt x="4343777" y="6082259"/>
                  <a:pt x="4362445" y="6054826"/>
                  <a:pt x="4379782" y="6026441"/>
                </a:cubicBezTo>
                <a:cubicBezTo>
                  <a:pt x="4385306" y="6017486"/>
                  <a:pt x="4385116" y="6004532"/>
                  <a:pt x="4386258" y="5993292"/>
                </a:cubicBezTo>
                <a:cubicBezTo>
                  <a:pt x="4388354" y="5974241"/>
                  <a:pt x="4392164" y="5954618"/>
                  <a:pt x="4389878" y="5935950"/>
                </a:cubicBezTo>
                <a:lnTo>
                  <a:pt x="4389878" y="5935950"/>
                </a:lnTo>
                <a:lnTo>
                  <a:pt x="4389878" y="5935949"/>
                </a:lnTo>
                <a:cubicBezTo>
                  <a:pt x="4387592" y="5918042"/>
                  <a:pt x="4379782" y="5900323"/>
                  <a:pt x="4371972" y="5883751"/>
                </a:cubicBezTo>
                <a:cubicBezTo>
                  <a:pt x="4350063" y="5837457"/>
                  <a:pt x="4322820" y="5794974"/>
                  <a:pt x="4283577" y="5760873"/>
                </a:cubicBezTo>
                <a:cubicBezTo>
                  <a:pt x="4278433" y="5756493"/>
                  <a:pt x="4276527" y="5747728"/>
                  <a:pt x="4274812" y="5740488"/>
                </a:cubicBezTo>
                <a:cubicBezTo>
                  <a:pt x="4271954" y="5728678"/>
                  <a:pt x="4269288" y="5716485"/>
                  <a:pt x="4268906" y="5704483"/>
                </a:cubicBezTo>
                <a:cubicBezTo>
                  <a:pt x="4267002" y="5646189"/>
                  <a:pt x="4240331" y="5600467"/>
                  <a:pt x="4197658" y="5562746"/>
                </a:cubicBezTo>
                <a:lnTo>
                  <a:pt x="4188085" y="5547578"/>
                </a:lnTo>
                <a:lnTo>
                  <a:pt x="4198230" y="5531694"/>
                </a:lnTo>
                <a:cubicBezTo>
                  <a:pt x="4206421" y="5524837"/>
                  <a:pt x="4208898" y="5516503"/>
                  <a:pt x="4208850" y="5507668"/>
                </a:cubicBezTo>
                <a:lnTo>
                  <a:pt x="4208850" y="5507668"/>
                </a:lnTo>
                <a:lnTo>
                  <a:pt x="4208850" y="5507667"/>
                </a:lnTo>
                <a:cubicBezTo>
                  <a:pt x="4208803" y="5498832"/>
                  <a:pt x="4206231" y="5489497"/>
                  <a:pt x="4204326" y="5480637"/>
                </a:cubicBezTo>
                <a:cubicBezTo>
                  <a:pt x="4200516" y="5462351"/>
                  <a:pt x="4196514" y="5443870"/>
                  <a:pt x="4192704" y="5425582"/>
                </a:cubicBezTo>
                <a:cubicBezTo>
                  <a:pt x="4190038" y="5412057"/>
                  <a:pt x="4187752" y="5398721"/>
                  <a:pt x="4184513" y="5385384"/>
                </a:cubicBezTo>
                <a:lnTo>
                  <a:pt x="4179637" y="5355014"/>
                </a:lnTo>
                <a:lnTo>
                  <a:pt x="4181083" y="5326163"/>
                </a:lnTo>
                <a:cubicBezTo>
                  <a:pt x="4184464" y="5307422"/>
                  <a:pt x="4192990" y="5289657"/>
                  <a:pt x="4208516" y="5272797"/>
                </a:cubicBezTo>
                <a:cubicBezTo>
                  <a:pt x="4232329" y="5247079"/>
                  <a:pt x="4239379" y="5214122"/>
                  <a:pt x="4232139" y="5179068"/>
                </a:cubicBezTo>
                <a:lnTo>
                  <a:pt x="4232139" y="5179068"/>
                </a:lnTo>
                <a:lnTo>
                  <a:pt x="4232139" y="5179067"/>
                </a:lnTo>
                <a:cubicBezTo>
                  <a:pt x="4231663" y="5176876"/>
                  <a:pt x="4230473" y="5174400"/>
                  <a:pt x="4229592" y="5172090"/>
                </a:cubicBezTo>
                <a:lnTo>
                  <a:pt x="4228901" y="5166114"/>
                </a:lnTo>
                <a:lnTo>
                  <a:pt x="4235616" y="5133225"/>
                </a:lnTo>
                <a:lnTo>
                  <a:pt x="4235616" y="5133225"/>
                </a:lnTo>
                <a:lnTo>
                  <a:pt x="4235616" y="5133224"/>
                </a:lnTo>
                <a:cubicBezTo>
                  <a:pt x="4233865" y="5101639"/>
                  <a:pt x="4211325" y="5073241"/>
                  <a:pt x="4209468" y="5041521"/>
                </a:cubicBezTo>
                <a:cubicBezTo>
                  <a:pt x="4208326" y="5022852"/>
                  <a:pt x="4194228" y="5003801"/>
                  <a:pt x="4182989" y="4987037"/>
                </a:cubicBezTo>
                <a:cubicBezTo>
                  <a:pt x="4175273" y="4975511"/>
                  <a:pt x="4167700" y="4964604"/>
                  <a:pt x="4162914" y="4952673"/>
                </a:cubicBezTo>
                <a:lnTo>
                  <a:pt x="4158155" y="4933805"/>
                </a:lnTo>
                <a:lnTo>
                  <a:pt x="4159557" y="4912169"/>
                </a:lnTo>
                <a:cubicBezTo>
                  <a:pt x="4161319" y="4904359"/>
                  <a:pt x="4161831" y="4896714"/>
                  <a:pt x="4161262" y="4889276"/>
                </a:cubicBezTo>
                <a:lnTo>
                  <a:pt x="4161262" y="4889275"/>
                </a:lnTo>
                <a:lnTo>
                  <a:pt x="4161262" y="4889275"/>
                </a:lnTo>
                <a:cubicBezTo>
                  <a:pt x="4159556" y="4866958"/>
                  <a:pt x="4148126" y="4846490"/>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8" y="4442762"/>
                  <a:pt x="4197658" y="4403326"/>
                  <a:pt x="4196706" y="4363891"/>
                </a:cubicBezTo>
                <a:lnTo>
                  <a:pt x="4196706" y="4363891"/>
                </a:lnTo>
                <a:lnTo>
                  <a:pt x="4196706" y="4363890"/>
                </a:lnTo>
                <a:cubicBezTo>
                  <a:pt x="4196514" y="4350554"/>
                  <a:pt x="4193466" y="4336457"/>
                  <a:pt x="4187752" y="4324645"/>
                </a:cubicBezTo>
                <a:cubicBezTo>
                  <a:pt x="4175749" y="4300070"/>
                  <a:pt x="4160129" y="4277401"/>
                  <a:pt x="4147936" y="4253014"/>
                </a:cubicBezTo>
                <a:lnTo>
                  <a:pt x="4142220" y="4221391"/>
                </a:lnTo>
                <a:lnTo>
                  <a:pt x="4142315" y="4192388"/>
                </a:lnTo>
                <a:lnTo>
                  <a:pt x="4142315" y="4192388"/>
                </a:lnTo>
                <a:lnTo>
                  <a:pt x="4142315" y="4192387"/>
                </a:lnTo>
                <a:cubicBezTo>
                  <a:pt x="4142411" y="4182767"/>
                  <a:pt x="4141839" y="4173480"/>
                  <a:pt x="4138410" y="4165383"/>
                </a:cubicBezTo>
                <a:cubicBezTo>
                  <a:pt x="4133981" y="4154857"/>
                  <a:pt x="4130909" y="4144498"/>
                  <a:pt x="4129066" y="4134255"/>
                </a:cubicBezTo>
                <a:lnTo>
                  <a:pt x="4127099" y="4103826"/>
                </a:lnTo>
                <a:lnTo>
                  <a:pt x="4142220" y="4043840"/>
                </a:lnTo>
                <a:cubicBezTo>
                  <a:pt x="4154508" y="4015835"/>
                  <a:pt x="4160175" y="3988593"/>
                  <a:pt x="4157913" y="3962160"/>
                </a:cubicBezTo>
                <a:lnTo>
                  <a:pt x="4157913" y="3962160"/>
                </a:lnTo>
                <a:lnTo>
                  <a:pt x="4157913" y="3962159"/>
                </a:lnTo>
                <a:cubicBezTo>
                  <a:pt x="4155651" y="3935727"/>
                  <a:pt x="4145460" y="3910104"/>
                  <a:pt x="4126028" y="3885338"/>
                </a:cubicBezTo>
                <a:cubicBezTo>
                  <a:pt x="4121646" y="3879766"/>
                  <a:pt x="4118884" y="3874229"/>
                  <a:pt x="4117425" y="3868764"/>
                </a:cubicBezTo>
                <a:lnTo>
                  <a:pt x="4116645" y="3852620"/>
                </a:lnTo>
                <a:lnTo>
                  <a:pt x="4130980" y="3822473"/>
                </a:lnTo>
                <a:cubicBezTo>
                  <a:pt x="4139172" y="3811614"/>
                  <a:pt x="4144316" y="3800897"/>
                  <a:pt x="4145911" y="3789777"/>
                </a:cubicBezTo>
                <a:lnTo>
                  <a:pt x="4145911" y="3789776"/>
                </a:lnTo>
                <a:lnTo>
                  <a:pt x="4145911" y="3789776"/>
                </a:lnTo>
                <a:cubicBezTo>
                  <a:pt x="4147507" y="3778655"/>
                  <a:pt x="4145554" y="3767130"/>
                  <a:pt x="4139554" y="3754652"/>
                </a:cubicBezTo>
                <a:lnTo>
                  <a:pt x="4139172" y="3734838"/>
                </a:lnTo>
                <a:lnTo>
                  <a:pt x="4143220" y="3680164"/>
                </a:lnTo>
                <a:lnTo>
                  <a:pt x="4143220" y="3680164"/>
                </a:lnTo>
                <a:lnTo>
                  <a:pt x="4143220" y="3680163"/>
                </a:lnTo>
                <a:cubicBezTo>
                  <a:pt x="4141696" y="3662494"/>
                  <a:pt x="4135458" y="3645682"/>
                  <a:pt x="4118979" y="3630632"/>
                </a:cubicBezTo>
                <a:cubicBezTo>
                  <a:pt x="4112501" y="3624725"/>
                  <a:pt x="4109835" y="3614819"/>
                  <a:pt x="4105453" y="3606817"/>
                </a:cubicBezTo>
                <a:cubicBezTo>
                  <a:pt x="4100976" y="3598435"/>
                  <a:pt x="4097725" y="3592232"/>
                  <a:pt x="4095707" y="3587174"/>
                </a:cubicBezTo>
                <a:lnTo>
                  <a:pt x="4093356"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2"/>
                </a:lnTo>
                <a:lnTo>
                  <a:pt x="4193158" y="3077401"/>
                </a:lnTo>
                <a:cubicBezTo>
                  <a:pt x="4193372" y="3045777"/>
                  <a:pt x="4189562" y="3014153"/>
                  <a:pt x="4181465" y="2982148"/>
                </a:cubicBezTo>
                <a:lnTo>
                  <a:pt x="4177881" y="2947863"/>
                </a:lnTo>
                <a:lnTo>
                  <a:pt x="4182513" y="2914328"/>
                </a:lnTo>
                <a:cubicBezTo>
                  <a:pt x="4187561" y="2892182"/>
                  <a:pt x="4195753" y="2870416"/>
                  <a:pt x="4202420" y="2848794"/>
                </a:cubicBezTo>
                <a:cubicBezTo>
                  <a:pt x="4203753" y="2844317"/>
                  <a:pt x="4207039"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32419" y="2490551"/>
                </a:lnTo>
                <a:cubicBezTo>
                  <a:pt x="4130791" y="2499773"/>
                  <a:pt x="4128410" y="2509025"/>
                  <a:pt x="4125838" y="2518264"/>
                </a:cubicBezTo>
                <a:cubicBezTo>
                  <a:pt x="4123171" y="2527790"/>
                  <a:pt x="4122027" y="2536458"/>
                  <a:pt x="4122194" y="2545006"/>
                </a:cubicBezTo>
                <a:lnTo>
                  <a:pt x="4122194" y="2545007"/>
                </a:lnTo>
                <a:lnTo>
                  <a:pt x="4122194" y="2545007"/>
                </a:lnTo>
                <a:cubicBezTo>
                  <a:pt x="4122360" y="2553556"/>
                  <a:pt x="4123837" y="2561986"/>
                  <a:pt x="4126408" y="2571035"/>
                </a:cubicBezTo>
                <a:cubicBezTo>
                  <a:pt x="4138410" y="2612946"/>
                  <a:pt x="4170987" y="2640951"/>
                  <a:pt x="4199562" y="2668002"/>
                </a:cubicBezTo>
                <a:cubicBezTo>
                  <a:pt x="4223947" y="2691055"/>
                  <a:pt x="4237663" y="2716964"/>
                  <a:pt x="4247952" y="2745349"/>
                </a:cubicBezTo>
                <a:lnTo>
                  <a:pt x="4247953" y="2745352"/>
                </a:lnTo>
                <a:lnTo>
                  <a:pt x="4253873" y="2778006"/>
                </a:lnTo>
                <a:lnTo>
                  <a:pt x="4253453" y="2785440"/>
                </a:lnTo>
                <a:lnTo>
                  <a:pt x="4243374" y="2811780"/>
                </a:lnTo>
                <a:lnTo>
                  <a:pt x="4243370" y="2811787"/>
                </a:lnTo>
                <a:lnTo>
                  <a:pt x="4243371" y="2811787"/>
                </a:lnTo>
                <a:lnTo>
                  <a:pt x="4243374" y="2811780"/>
                </a:lnTo>
                <a:lnTo>
                  <a:pt x="4253024" y="2793023"/>
                </a:lnTo>
                <a:lnTo>
                  <a:pt x="4253453" y="2785440"/>
                </a:lnTo>
                <a:lnTo>
                  <a:pt x="4254653" y="2782305"/>
                </a:lnTo>
                <a:lnTo>
                  <a:pt x="4253873" y="2778006"/>
                </a:lnTo>
                <a:lnTo>
                  <a:pt x="4254283" y="2770757"/>
                </a:lnTo>
                <a:lnTo>
                  <a:pt x="4247953" y="2745352"/>
                </a:lnTo>
                <a:lnTo>
                  <a:pt x="4247952" y="2745348"/>
                </a:lnTo>
                <a:cubicBezTo>
                  <a:pt x="4237663" y="2716963"/>
                  <a:pt x="4223947" y="2691054"/>
                  <a:pt x="4199562" y="2668001"/>
                </a:cubicBezTo>
                <a:cubicBezTo>
                  <a:pt x="4170987" y="2640950"/>
                  <a:pt x="4138410" y="2612945"/>
                  <a:pt x="4126408" y="2571034"/>
                </a:cubicBezTo>
                <a:lnTo>
                  <a:pt x="4122194" y="2545007"/>
                </a:lnTo>
                <a:lnTo>
                  <a:pt x="4125838" y="2518265"/>
                </a:lnTo>
                <a:cubicBezTo>
                  <a:pt x="4130981" y="2499786"/>
                  <a:pt x="4135363" y="2481259"/>
                  <a:pt x="4134482" y="2463019"/>
                </a:cubicBezTo>
                <a:lnTo>
                  <a:pt x="4134481" y="2463018"/>
                </a:lnTo>
                <a:lnTo>
                  <a:pt x="4134482" y="2463018"/>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51027" y="1453958"/>
                </a:moveTo>
                <a:lnTo>
                  <a:pt x="3745230" y="1459073"/>
                </a:lnTo>
                <a:lnTo>
                  <a:pt x="3745230" y="1459073"/>
                </a:lnTo>
                <a:lnTo>
                  <a:pt x="3745229" y="1459074"/>
                </a:lnTo>
                <a:lnTo>
                  <a:pt x="3736012" y="1481572"/>
                </a:lnTo>
                <a:lnTo>
                  <a:pt x="3745230" y="1459073"/>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cubicBezTo>
                  <a:pt x="3760922" y="348396"/>
                  <a:pt x="3763447" y="357874"/>
                  <a:pt x="3765590" y="367328"/>
                </a:cubicBezTo>
                <a:lnTo>
                  <a:pt x="3769400" y="395640"/>
                </a:lnTo>
                <a:cubicBezTo>
                  <a:pt x="3769590" y="376781"/>
                  <a:pt x="3762352" y="357921"/>
                  <a:pt x="3759494" y="338870"/>
                </a:cubicBez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8"/>
                </a:lnTo>
                <a:lnTo>
                  <a:pt x="3785402" y="228944"/>
                </a:lnTo>
                <a:lnTo>
                  <a:pt x="3785402" y="228949"/>
                </a:lnTo>
                <a:lnTo>
                  <a:pt x="3785402" y="228948"/>
                </a:lnTo>
                <a:lnTo>
                  <a:pt x="3785402" y="228944"/>
                </a:lnTo>
                <a:lnTo>
                  <a:pt x="3780943" y="177271"/>
                </a:lnTo>
                <a:lnTo>
                  <a:pt x="3777129" y="153388"/>
                </a:lnTo>
                <a:lnTo>
                  <a:pt x="3776930" y="151569"/>
                </a:lnTo>
                <a:cubicBezTo>
                  <a:pt x="3772700" y="125876"/>
                  <a:pt x="3768195" y="100174"/>
                  <a:pt x="3766811" y="74129"/>
                </a:cubicBezTo>
                <a:close/>
                <a:moveTo>
                  <a:pt x="3766492" y="0"/>
                </a:moveTo>
                <a:lnTo>
                  <a:pt x="4230600" y="0"/>
                </a:lnTo>
                <a:lnTo>
                  <a:pt x="4229473" y="2817"/>
                </a:lnTo>
                <a:cubicBezTo>
                  <a:pt x="4221091" y="21486"/>
                  <a:pt x="4218423" y="43012"/>
                  <a:pt x="4215374" y="63587"/>
                </a:cubicBezTo>
                <a:cubicBezTo>
                  <a:pt x="4209850" y="101308"/>
                  <a:pt x="4206420" y="139219"/>
                  <a:pt x="4201468" y="176939"/>
                </a:cubicBezTo>
                <a:cubicBezTo>
                  <a:pt x="4200324" y="184941"/>
                  <a:pt x="4198230"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4" y="1489720"/>
                </a:cubicBezTo>
                <a:cubicBezTo>
                  <a:pt x="4198992" y="1505724"/>
                  <a:pt x="4192324" y="1523059"/>
                  <a:pt x="4196324" y="1537537"/>
                </a:cubicBezTo>
                <a:cubicBezTo>
                  <a:pt x="4207374" y="1576019"/>
                  <a:pt x="4220709" y="1614120"/>
                  <a:pt x="4237473" y="1650317"/>
                </a:cubicBezTo>
                <a:cubicBezTo>
                  <a:pt x="4254428" y="1687086"/>
                  <a:pt x="4268716" y="1721185"/>
                  <a:pt x="4251572" y="1763287"/>
                </a:cubicBezTo>
                <a:cubicBezTo>
                  <a:pt x="4244331" y="1781194"/>
                  <a:pt x="4249476" y="1804816"/>
                  <a:pt x="4251380" y="1825393"/>
                </a:cubicBezTo>
                <a:cubicBezTo>
                  <a:pt x="4252904" y="1840441"/>
                  <a:pt x="4261478" y="1854920"/>
                  <a:pt x="4261478" y="1869780"/>
                </a:cubicBezTo>
                <a:cubicBezTo>
                  <a:pt x="4261478" y="1909408"/>
                  <a:pt x="4271574" y="1944649"/>
                  <a:pt x="4292149" y="1978940"/>
                </a:cubicBezTo>
                <a:cubicBezTo>
                  <a:pt x="4300149" y="1992279"/>
                  <a:pt x="4294815" y="2013043"/>
                  <a:pt x="4296911" y="2030378"/>
                </a:cubicBezTo>
                <a:cubicBezTo>
                  <a:pt x="4299387" y="2048668"/>
                  <a:pt x="4301673" y="2067525"/>
                  <a:pt x="4307200" y="2085054"/>
                </a:cubicBezTo>
                <a:cubicBezTo>
                  <a:pt x="4321678" y="2130393"/>
                  <a:pt x="4338061" y="2175163"/>
                  <a:pt x="4353301" y="2220312"/>
                </a:cubicBezTo>
                <a:cubicBezTo>
                  <a:pt x="4365876" y="2257459"/>
                  <a:pt x="4355969" y="2294039"/>
                  <a:pt x="4350635" y="2330806"/>
                </a:cubicBezTo>
                <a:cubicBezTo>
                  <a:pt x="4347205" y="2353859"/>
                  <a:pt x="4339013" y="2375383"/>
                  <a:pt x="4351205" y="2401292"/>
                </a:cubicBezTo>
                <a:cubicBezTo>
                  <a:pt x="4362827" y="2426059"/>
                  <a:pt x="4360159" y="2457492"/>
                  <a:pt x="4366446" y="2485307"/>
                </a:cubicBezTo>
                <a:cubicBezTo>
                  <a:pt x="4371780" y="2508742"/>
                  <a:pt x="4380354" y="2531409"/>
                  <a:pt x="4388736" y="2554079"/>
                </a:cubicBezTo>
                <a:cubicBezTo>
                  <a:pt x="4400167" y="2584942"/>
                  <a:pt x="4412167" y="2615421"/>
                  <a:pt x="4406453" y="2649143"/>
                </a:cubicBezTo>
                <a:cubicBezTo>
                  <a:pt x="4399975" y="2687436"/>
                  <a:pt x="4424359" y="2713723"/>
                  <a:pt x="4440554" y="2743826"/>
                </a:cubicBezTo>
                <a:cubicBezTo>
                  <a:pt x="4451602" y="2764590"/>
                  <a:pt x="4459795" y="2787259"/>
                  <a:pt x="4466653" y="2809930"/>
                </a:cubicBezTo>
                <a:cubicBezTo>
                  <a:pt x="4475607" y="2840219"/>
                  <a:pt x="4480941" y="2871462"/>
                  <a:pt x="4489704" y="2901943"/>
                </a:cubicBezTo>
                <a:cubicBezTo>
                  <a:pt x="4502848" y="2948047"/>
                  <a:pt x="4513136" y="2994722"/>
                  <a:pt x="4505896" y="3042728"/>
                </a:cubicBezTo>
                <a:cubicBezTo>
                  <a:pt x="4502658" y="3064827"/>
                  <a:pt x="4502848" y="3085403"/>
                  <a:pt x="4507612" y="3107500"/>
                </a:cubicBezTo>
                <a:cubicBezTo>
                  <a:pt x="4515422" y="3143695"/>
                  <a:pt x="4516375" y="3180844"/>
                  <a:pt x="4545521" y="3209993"/>
                </a:cubicBezTo>
                <a:cubicBezTo>
                  <a:pt x="4555810" y="3220280"/>
                  <a:pt x="4558476" y="3238758"/>
                  <a:pt x="4563810" y="3253809"/>
                </a:cubicBezTo>
                <a:cubicBezTo>
                  <a:pt x="4570098" y="3271145"/>
                  <a:pt x="4566858" y="3283908"/>
                  <a:pt x="4548570" y="3293244"/>
                </a:cubicBezTo>
                <a:cubicBezTo>
                  <a:pt x="4540379" y="3297434"/>
                  <a:pt x="4532377" y="3309437"/>
                  <a:pt x="4531043" y="3318771"/>
                </a:cubicBezTo>
                <a:cubicBezTo>
                  <a:pt x="4527043" y="3346776"/>
                  <a:pt x="4532949" y="3372495"/>
                  <a:pt x="4545904" y="3399546"/>
                </a:cubicBezTo>
                <a:cubicBezTo>
                  <a:pt x="4558096" y="3424883"/>
                  <a:pt x="4556762" y="3456508"/>
                  <a:pt x="4561524" y="3485275"/>
                </a:cubicBezTo>
                <a:cubicBezTo>
                  <a:pt x="4564954" y="3505657"/>
                  <a:pt x="4572002" y="3526042"/>
                  <a:pt x="4572002" y="3546617"/>
                </a:cubicBezTo>
                <a:cubicBezTo>
                  <a:pt x="4572002" y="3572146"/>
                  <a:pt x="4565906" y="3597482"/>
                  <a:pt x="4563620" y="3623201"/>
                </a:cubicBezTo>
                <a:cubicBezTo>
                  <a:pt x="4561716" y="3643204"/>
                  <a:pt x="4562478" y="3663589"/>
                  <a:pt x="4560192" y="3683591"/>
                </a:cubicBezTo>
                <a:cubicBezTo>
                  <a:pt x="4558476" y="3699976"/>
                  <a:pt x="4554096" y="3716168"/>
                  <a:pt x="4550476" y="3732361"/>
                </a:cubicBezTo>
                <a:cubicBezTo>
                  <a:pt x="4549142" y="3738267"/>
                  <a:pt x="4543997" y="3744173"/>
                  <a:pt x="4544759" y="3749506"/>
                </a:cubicBezTo>
                <a:cubicBezTo>
                  <a:pt x="4552952" y="3802467"/>
                  <a:pt x="4516375" y="3840569"/>
                  <a:pt x="4500182" y="3885338"/>
                </a:cubicBezTo>
                <a:cubicBezTo>
                  <a:pt x="4483035" y="3932394"/>
                  <a:pt x="4456747" y="3977925"/>
                  <a:pt x="4464557" y="4030503"/>
                </a:cubicBezTo>
                <a:cubicBezTo>
                  <a:pt x="4469319" y="4062318"/>
                  <a:pt x="4480369" y="4092989"/>
                  <a:pt x="4487038" y="4124614"/>
                </a:cubicBezTo>
                <a:cubicBezTo>
                  <a:pt x="4489324" y="4135854"/>
                  <a:pt x="4488942" y="4148427"/>
                  <a:pt x="4486656" y="4159667"/>
                </a:cubicBezTo>
                <a:cubicBezTo>
                  <a:pt x="4476177" y="4213961"/>
                  <a:pt x="4474653" y="4267493"/>
                  <a:pt x="4491800" y="4320837"/>
                </a:cubicBezTo>
                <a:cubicBezTo>
                  <a:pt x="4494658" y="4329979"/>
                  <a:pt x="4497324" y="4339695"/>
                  <a:pt x="4497324" y="4349222"/>
                </a:cubicBezTo>
                <a:cubicBezTo>
                  <a:pt x="4497324" y="4401419"/>
                  <a:pt x="4493324" y="4452665"/>
                  <a:pt x="4474653" y="4502579"/>
                </a:cubicBezTo>
                <a:cubicBezTo>
                  <a:pt x="4468367" y="4519343"/>
                  <a:pt x="4472367" y="4539728"/>
                  <a:pt x="4470843" y="4558207"/>
                </a:cubicBezTo>
                <a:cubicBezTo>
                  <a:pt x="4469511" y="4575351"/>
                  <a:pt x="4468939" y="4592878"/>
                  <a:pt x="4464557" y="4609452"/>
                </a:cubicBezTo>
                <a:cubicBezTo>
                  <a:pt x="4458081" y="4633647"/>
                  <a:pt x="4457319" y="4656126"/>
                  <a:pt x="4463033" y="4681083"/>
                </a:cubicBezTo>
                <a:cubicBezTo>
                  <a:pt x="4468367" y="4704895"/>
                  <a:pt x="4465701" y="4730614"/>
                  <a:pt x="4465891" y="4755381"/>
                </a:cubicBezTo>
                <a:cubicBezTo>
                  <a:pt x="4466081" y="4783004"/>
                  <a:pt x="4466271" y="4810627"/>
                  <a:pt x="4465319" y="4838250"/>
                </a:cubicBezTo>
                <a:cubicBezTo>
                  <a:pt x="4464939" y="4849300"/>
                  <a:pt x="4457319" y="4861873"/>
                  <a:pt x="4460367" y="4871019"/>
                </a:cubicBezTo>
                <a:cubicBezTo>
                  <a:pt x="4470653" y="4900546"/>
                  <a:pt x="4458271" y="4930075"/>
                  <a:pt x="4463795" y="4959602"/>
                </a:cubicBezTo>
                <a:cubicBezTo>
                  <a:pt x="4466653" y="4974082"/>
                  <a:pt x="4458843" y="4990465"/>
                  <a:pt x="4458081" y="5006086"/>
                </a:cubicBezTo>
                <a:cubicBezTo>
                  <a:pt x="4456747" y="5031614"/>
                  <a:pt x="4457319" y="5057141"/>
                  <a:pt x="4456937" y="5082670"/>
                </a:cubicBezTo>
                <a:cubicBezTo>
                  <a:pt x="4456747" y="5091052"/>
                  <a:pt x="4455985" y="5099245"/>
                  <a:pt x="4455602" y="5107627"/>
                </a:cubicBezTo>
                <a:cubicBezTo>
                  <a:pt x="4455222" y="5115057"/>
                  <a:pt x="4453508" y="5122867"/>
                  <a:pt x="4454840" y="5129916"/>
                </a:cubicBezTo>
                <a:cubicBezTo>
                  <a:pt x="4459605" y="5155445"/>
                  <a:pt x="4467415" y="5180591"/>
                  <a:pt x="4470463" y="5206308"/>
                </a:cubicBezTo>
                <a:cubicBezTo>
                  <a:pt x="4473129" y="5228597"/>
                  <a:pt x="4469511" y="5251650"/>
                  <a:pt x="4471415" y="5274129"/>
                </a:cubicBezTo>
                <a:cubicBezTo>
                  <a:pt x="4474653" y="5313754"/>
                  <a:pt x="4480369" y="5353379"/>
                  <a:pt x="4483989" y="5393005"/>
                </a:cubicBezTo>
                <a:cubicBezTo>
                  <a:pt x="4484751" y="5401579"/>
                  <a:pt x="4479987" y="5410531"/>
                  <a:pt x="4479607" y="5419295"/>
                </a:cubicBezTo>
                <a:cubicBezTo>
                  <a:pt x="4478655" y="5446728"/>
                  <a:pt x="4478463" y="5474161"/>
                  <a:pt x="4477893" y="5501594"/>
                </a:cubicBezTo>
                <a:cubicBezTo>
                  <a:pt x="4477701" y="5517215"/>
                  <a:pt x="4478273" y="5533027"/>
                  <a:pt x="4476559" y="5548460"/>
                </a:cubicBezTo>
                <a:cubicBezTo>
                  <a:pt x="4474273" y="5568842"/>
                  <a:pt x="4470843" y="5587321"/>
                  <a:pt x="4485703" y="5606372"/>
                </a:cubicBezTo>
                <a:cubicBezTo>
                  <a:pt x="4508754" y="5635711"/>
                  <a:pt x="4499800" y="5673050"/>
                  <a:pt x="4505134" y="5706959"/>
                </a:cubicBezTo>
                <a:cubicBezTo>
                  <a:pt x="4506468" y="5715723"/>
                  <a:pt x="4506658" y="5724678"/>
                  <a:pt x="4508182" y="5733440"/>
                </a:cubicBezTo>
                <a:cubicBezTo>
                  <a:pt x="4511040" y="5749634"/>
                  <a:pt x="4514278" y="5765635"/>
                  <a:pt x="4517519" y="5781830"/>
                </a:cubicBezTo>
                <a:cubicBezTo>
                  <a:pt x="4518089" y="5784686"/>
                  <a:pt x="4518281" y="5787924"/>
                  <a:pt x="4519233" y="5790592"/>
                </a:cubicBezTo>
                <a:cubicBezTo>
                  <a:pt x="4527233" y="5815169"/>
                  <a:pt x="4536377" y="5839361"/>
                  <a:pt x="4542855" y="5864318"/>
                </a:cubicBezTo>
                <a:cubicBezTo>
                  <a:pt x="4546094" y="5876511"/>
                  <a:pt x="4546476" y="5890037"/>
                  <a:pt x="4544759" y="5902610"/>
                </a:cubicBezTo>
                <a:cubicBezTo>
                  <a:pt x="4539807" y="5939377"/>
                  <a:pt x="4537711" y="5975764"/>
                  <a:pt x="4544951" y="6012723"/>
                </a:cubicBezTo>
                <a:cubicBezTo>
                  <a:pt x="4547808" y="6027392"/>
                  <a:pt x="4543045" y="6043776"/>
                  <a:pt x="4541331" y="6059397"/>
                </a:cubicBezTo>
                <a:cubicBezTo>
                  <a:pt x="4536759" y="6096736"/>
                  <a:pt x="4531805" y="6134075"/>
                  <a:pt x="4527425" y="6171605"/>
                </a:cubicBezTo>
                <a:cubicBezTo>
                  <a:pt x="4524757" y="6195037"/>
                  <a:pt x="4523233" y="6218660"/>
                  <a:pt x="4520567" y="6242093"/>
                </a:cubicBezTo>
                <a:cubicBezTo>
                  <a:pt x="4517327" y="6269144"/>
                  <a:pt x="4512374" y="6296005"/>
                  <a:pt x="4509706" y="6323058"/>
                </a:cubicBezTo>
                <a:cubicBezTo>
                  <a:pt x="4506658" y="6353919"/>
                  <a:pt x="4506088" y="6384972"/>
                  <a:pt x="4502848" y="6415833"/>
                </a:cubicBezTo>
                <a:cubicBezTo>
                  <a:pt x="4496562" y="6472225"/>
                  <a:pt x="4489132" y="6528424"/>
                  <a:pt x="4482083" y="6584812"/>
                </a:cubicBezTo>
                <a:cubicBezTo>
                  <a:pt x="4475225" y="6639488"/>
                  <a:pt x="4469129" y="6694164"/>
                  <a:pt x="4460557" y="6748458"/>
                </a:cubicBezTo>
                <a:cubicBezTo>
                  <a:pt x="4456937" y="6771319"/>
                  <a:pt x="4447030" y="6793035"/>
                  <a:pt x="4441506" y="6815516"/>
                </a:cubicBezTo>
                <a:lnTo>
                  <a:pt x="4431806" y="6858001"/>
                </a:lnTo>
                <a:lnTo>
                  <a:pt x="4259553" y="6858001"/>
                </a:lnTo>
                <a:lnTo>
                  <a:pt x="4265716" y="6812064"/>
                </a:lnTo>
                <a:lnTo>
                  <a:pt x="4265716" y="6812064"/>
                </a:lnTo>
                <a:lnTo>
                  <a:pt x="4265716" y="6812063"/>
                </a:lnTo>
                <a:cubicBezTo>
                  <a:pt x="4265240" y="6788417"/>
                  <a:pt x="4259954" y="6764841"/>
                  <a:pt x="4246238" y="6742552"/>
                </a:cubicBezTo>
                <a:lnTo>
                  <a:pt x="4232402" y="6702976"/>
                </a:lnTo>
                <a:lnTo>
                  <a:pt x="4235549" y="6683027"/>
                </a:lnTo>
                <a:cubicBezTo>
                  <a:pt x="4237915" y="6676306"/>
                  <a:pt x="4241666" y="6669496"/>
                  <a:pt x="4247000" y="6662542"/>
                </a:cubicBezTo>
                <a:cubicBezTo>
                  <a:pt x="4254334" y="6653111"/>
                  <a:pt x="4256191" y="6639108"/>
                  <a:pt x="4254095" y="6625225"/>
                </a:cubicBezTo>
                <a:lnTo>
                  <a:pt x="4254095" y="6625225"/>
                </a:lnTo>
                <a:lnTo>
                  <a:pt x="4254095" y="6625224"/>
                </a:lnTo>
                <a:cubicBezTo>
                  <a:pt x="4251999" y="6611342"/>
                  <a:pt x="4245951" y="6597578"/>
                  <a:pt x="4237473" y="6588625"/>
                </a:cubicBezTo>
                <a:lnTo>
                  <a:pt x="4214994" y="6564620"/>
                </a:lnTo>
                <a:lnTo>
                  <a:pt x="4214994" y="6564621"/>
                </a:lnTo>
                <a:cubicBezTo>
                  <a:pt x="4225281" y="6575479"/>
                  <a:pt x="4231377" y="6582147"/>
                  <a:pt x="4237473" y="6588626"/>
                </a:cubicBezTo>
                <a:lnTo>
                  <a:pt x="4254095" y="6625225"/>
                </a:lnTo>
                <a:lnTo>
                  <a:pt x="4254084" y="6645552"/>
                </a:lnTo>
                <a:cubicBezTo>
                  <a:pt x="4252965" y="6651967"/>
                  <a:pt x="4250667" y="6657825"/>
                  <a:pt x="4247000" y="6662541"/>
                </a:cubicBezTo>
                <a:cubicBezTo>
                  <a:pt x="4236332" y="6676448"/>
                  <a:pt x="4231997" y="6689783"/>
                  <a:pt x="4232402" y="6702976"/>
                </a:cubicBezTo>
                <a:lnTo>
                  <a:pt x="4232402" y="6702976"/>
                </a:lnTo>
                <a:lnTo>
                  <a:pt x="4232402" y="6702977"/>
                </a:lnTo>
                <a:cubicBezTo>
                  <a:pt x="4232807" y="6716169"/>
                  <a:pt x="4237951" y="6729219"/>
                  <a:pt x="4246238" y="6742553"/>
                </a:cubicBezTo>
                <a:cubicBezTo>
                  <a:pt x="4253096" y="6753698"/>
                  <a:pt x="4257847" y="6765164"/>
                  <a:pt x="4260942" y="6776800"/>
                </a:cubicBezTo>
                <a:lnTo>
                  <a:pt x="4265716" y="6812064"/>
                </a:lnTo>
                <a:lnTo>
                  <a:pt x="4259553" y="6858001"/>
                </a:lnTo>
                <a:lnTo>
                  <a:pt x="4259553" y="6858001"/>
                </a:lnTo>
                <a:lnTo>
                  <a:pt x="4259553" y="6858002"/>
                </a:lnTo>
                <a:lnTo>
                  <a:pt x="0" y="6858002"/>
                </a:lnTo>
                <a:lnTo>
                  <a:pt x="0" y="2"/>
                </a:lnTo>
                <a:lnTo>
                  <a:pt x="3766492" y="1"/>
                </a:lnTo>
                <a:lnTo>
                  <a:pt x="3769210" y="21486"/>
                </a:lnTo>
                <a:close/>
              </a:path>
            </a:pathLst>
          </a:custGeom>
          <a:effectLst>
            <a:outerShdw blurRad="381000" dist="152400" algn="l" rotWithShape="0">
              <a:prstClr val="black">
                <a:alpha val="10000"/>
              </a:prstClr>
            </a:outerShdw>
          </a:effectLst>
        </p:spPr>
      </p:pic>
      <p:sp>
        <p:nvSpPr>
          <p:cNvPr id="23" name="Freeform: Shape 22"/>
          <p:cNvSpPr>
            <a:spLocks noGrp="1" noRot="1" noChangeAspect="1" noMove="1" noResize="1" noEditPoints="1" noAdjustHandles="1" noChangeArrowheads="1" noChangeShapeType="1" noTextEdit="1"/>
          </p:cNvSpPr>
          <p:nvPr/>
        </p:nvSpPr>
        <p:spPr>
          <a:xfrm rot="16200000" flipH="1">
            <a:off x="705643"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p:cNvSpPr>
            <a:spLocks noGrp="1" noRot="1" noChangeAspect="1" noMove="1" noResize="1" noEditPoints="1" noAdjustHandles="1" noChangeArrowheads="1" noChangeShapeType="1" noTextEdit="1"/>
          </p:cNvSpPr>
          <p:nvPr/>
        </p:nvSpPr>
        <p:spPr>
          <a:xfrm rot="16200000" flipH="1">
            <a:off x="705643" y="2991644"/>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Content Placeholder 8"/>
          <p:cNvSpPr>
            <a:spLocks noGrp="1"/>
          </p:cNvSpPr>
          <p:nvPr>
            <p:ph idx="1"/>
          </p:nvPr>
        </p:nvSpPr>
        <p:spPr>
          <a:xfrm>
            <a:off x="4660900" y="1066800"/>
            <a:ext cx="7124700" cy="5790565"/>
          </a:xfrm>
        </p:spPr>
        <p:txBody>
          <a:bodyPr vert="horz" lIns="91440" tIns="45720" rIns="91440" bIns="45720" rtlCol="0" anchor="t">
            <a:normAutofit/>
          </a:bodyPr>
          <a:lstStyle/>
          <a:p>
            <a:pPr>
              <a:buFont typeface="Wingdings" panose="05000000000000000000" pitchFamily="34" charset="0"/>
              <a:buChar char="Ø"/>
            </a:pPr>
            <a:r>
              <a:rPr lang="en-US" sz="2400" dirty="0">
                <a:ea typeface="+mn-lt"/>
                <a:cs typeface="+mn-lt"/>
              </a:rPr>
              <a:t>The research didn’t consider Generalized Discriminant Analysis (GDA) which certainly reject some random variables might influence predicted variable in Parkinson Disease. </a:t>
            </a:r>
          </a:p>
          <a:p>
            <a:pPr>
              <a:buFont typeface="Wingdings" panose="05000000000000000000" pitchFamily="34" charset="0"/>
              <a:buChar char="Ø"/>
            </a:pPr>
            <a:r>
              <a:rPr lang="en-US" sz="2400" dirty="0">
                <a:ea typeface="+mn-lt"/>
                <a:cs typeface="+mn-lt"/>
              </a:rPr>
              <a:t>The PCA &amp; LDA solely focused on linear correlation among the control and predicted variables mentioned in the paper are quite undesirable to presume the optimum number of control variables. </a:t>
            </a:r>
            <a:endParaRPr lang="en-US" sz="2400" dirty="0"/>
          </a:p>
          <a:p>
            <a:pPr>
              <a:buFont typeface="Wingdings" panose="05000000000000000000" pitchFamily="34" charset="0"/>
              <a:buChar char="Ø"/>
            </a:pPr>
            <a:r>
              <a:rPr lang="en-US" sz="2400" dirty="0">
                <a:ea typeface="+mn-lt"/>
                <a:cs typeface="+mn-lt"/>
              </a:rPr>
              <a:t> Higher possibility of data loss, mean and covariance might not enough to define dataset precisely. </a:t>
            </a:r>
          </a:p>
          <a:p>
            <a:pPr>
              <a:buFont typeface="Wingdings" panose="05000000000000000000" pitchFamily="34" charset="0"/>
              <a:buChar char="Ø"/>
            </a:pPr>
            <a:r>
              <a:rPr lang="en-US" sz="2400" dirty="0"/>
              <a:t>PCA shows a ‘black box’ tendency by not clarifying which features have contributed the most/least to the final projections.</a:t>
            </a:r>
          </a:p>
          <a:p>
            <a:pPr>
              <a:buFont typeface="Wingdings" panose="05000000000000000000" pitchFamily="34" charset="0"/>
              <a:buChar char="Ø"/>
            </a:pP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9572" y="946205"/>
            <a:ext cx="9955033" cy="1079829"/>
          </a:xfrm>
        </p:spPr>
        <p:txBody>
          <a:bodyPr anchor="ctr">
            <a:normAutofit/>
          </a:bodyPr>
          <a:lstStyle/>
          <a:p>
            <a:r>
              <a:rPr lang="en-US" u="sng">
                <a:ea typeface="+mj-lt"/>
                <a:cs typeface="+mj-lt"/>
              </a:rPr>
              <a:t>Every terminology of the paper used:</a:t>
            </a:r>
            <a:endParaRPr lang="en-US" u="sng"/>
          </a:p>
        </p:txBody>
      </p:sp>
      <p:sp>
        <p:nvSpPr>
          <p:cNvPr id="3" name="Content Placeholder 2"/>
          <p:cNvSpPr>
            <a:spLocks noGrp="1"/>
          </p:cNvSpPr>
          <p:nvPr>
            <p:ph idx="1"/>
          </p:nvPr>
        </p:nvSpPr>
        <p:spPr>
          <a:xfrm>
            <a:off x="1057522" y="3339548"/>
            <a:ext cx="7816134" cy="2943899"/>
          </a:xfrm>
        </p:spPr>
        <p:txBody>
          <a:bodyPr vert="horz" lIns="91440" tIns="45720" rIns="91440" bIns="45720" rtlCol="0" anchor="t">
            <a:normAutofit/>
          </a:bodyPr>
          <a:lstStyle/>
          <a:p>
            <a:pPr marL="0" indent="0">
              <a:buNone/>
            </a:pPr>
            <a:r>
              <a:rPr lang="en-US" dirty="0">
                <a:ea typeface="+mn-lt"/>
                <a:cs typeface="+mn-lt"/>
              </a:rPr>
              <a:t>Disjoint set union, dimensionality reduction, Spearman’s r, Pearson’s r, Parkinson’s disease, statistical inference.</a:t>
            </a:r>
            <a:endParaRPr lang="en-US" dirty="0"/>
          </a:p>
        </p:txBody>
      </p:sp>
      <p:grpSp>
        <p:nvGrpSpPr>
          <p:cNvPr id="10" name="Group 9"/>
          <p:cNvGrpSpPr>
            <a:grpSpLocks noGrp="1" noUngrp="1" noRot="1" noChangeAspect="1" noMove="1" noResize="1"/>
          </p:cNvGrpSpPr>
          <p:nvPr/>
        </p:nvGrpSpPr>
        <p:grpSpPr>
          <a:xfrm flipV="1">
            <a:off x="544" y="2244769"/>
            <a:ext cx="12191456" cy="2651760"/>
            <a:chOff x="476" y="-3923156"/>
            <a:chExt cx="10667524" cy="2493728"/>
          </a:xfrm>
        </p:grpSpPr>
        <p:sp>
          <p:nvSpPr>
            <p:cNvPr id="11" name="Freeform: Shape 10"/>
            <p:cNvSpPr/>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p:cNvSpPr/>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40301" y="566694"/>
            <a:ext cx="6095999" cy="557255"/>
          </a:xfrm>
        </p:spPr>
        <p:txBody>
          <a:bodyPr anchor="b">
            <a:normAutofit fontScale="90000"/>
          </a:bodyPr>
          <a:lstStyle/>
          <a:p>
            <a:r>
              <a:rPr lang="en-US" sz="4000" u="sng" dirty="0"/>
              <a:t>Why This Paper is unique:</a:t>
            </a:r>
          </a:p>
        </p:txBody>
      </p:sp>
      <p:pic>
        <p:nvPicPr>
          <p:cNvPr id="3" name="Picture 4" descr="A picture containing blue, clear&#10;&#10;Description automatically generated"/>
          <p:cNvPicPr>
            <a:picLocks noChangeAspect="1"/>
          </p:cNvPicPr>
          <p:nvPr/>
        </p:nvPicPr>
        <p:blipFill rotWithShape="1">
          <a:blip r:embed="rId2"/>
          <a:srcRect l="20050" r="35449" b="-1"/>
          <a:stretch>
            <a:fillRect/>
          </a:stretch>
        </p:blipFill>
        <p:spPr>
          <a:xfrm>
            <a:off x="20" y="10"/>
            <a:ext cx="4571982" cy="6857992"/>
          </a:xfrm>
          <a:custGeom>
            <a:avLst/>
            <a:gdLst/>
            <a:ahLst/>
            <a:cxnLst/>
            <a:rect l="l" t="t" r="r" b="b"/>
            <a:pathLst>
              <a:path w="4572002" h="6858002">
                <a:moveTo>
                  <a:pt x="4295315" y="6438981"/>
                </a:moveTo>
                <a:lnTo>
                  <a:pt x="4275384" y="6463840"/>
                </a:lnTo>
                <a:lnTo>
                  <a:pt x="4275382" y="6463849"/>
                </a:lnTo>
                <a:lnTo>
                  <a:pt x="4261587" y="6513012"/>
                </a:lnTo>
                <a:lnTo>
                  <a:pt x="4242781" y="6546194"/>
                </a:lnTo>
                <a:lnTo>
                  <a:pt x="4242781" y="6546195"/>
                </a:lnTo>
                <a:lnTo>
                  <a:pt x="4259119" y="6521804"/>
                </a:lnTo>
                <a:lnTo>
                  <a:pt x="4261587" y="6513012"/>
                </a:lnTo>
                <a:lnTo>
                  <a:pt x="4264397" y="6508052"/>
                </a:lnTo>
                <a:lnTo>
                  <a:pt x="4275382" y="6463849"/>
                </a:lnTo>
                <a:lnTo>
                  <a:pt x="4275384" y="6463841"/>
                </a:lnTo>
                <a:cubicBezTo>
                  <a:pt x="4278336" y="6451650"/>
                  <a:pt x="4285813" y="6444077"/>
                  <a:pt x="4295315" y="6438981"/>
                </a:cubicBezTo>
                <a:close/>
                <a:moveTo>
                  <a:pt x="4211111" y="2836172"/>
                </a:moveTo>
                <a:lnTo>
                  <a:pt x="4202420" y="2848793"/>
                </a:lnTo>
                <a:cubicBezTo>
                  <a:pt x="4192420" y="2881226"/>
                  <a:pt x="4178988" y="2913982"/>
                  <a:pt x="4177881" y="2947862"/>
                </a:cubicBezTo>
                <a:lnTo>
                  <a:pt x="4177881" y="2947863"/>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1"/>
                  <a:pt x="4093355" y="3574408"/>
                </a:cubicBezTo>
                <a:lnTo>
                  <a:pt x="4093356" y="3574408"/>
                </a:lnTo>
                <a:lnTo>
                  <a:pt x="4093355" y="3574409"/>
                </a:lnTo>
                <a:cubicBezTo>
                  <a:pt x="4092450" y="3582005"/>
                  <a:pt x="4096499" y="3590054"/>
                  <a:pt x="4105453" y="3606818"/>
                </a:cubicBezTo>
                <a:cubicBezTo>
                  <a:pt x="4109835" y="3614820"/>
                  <a:pt x="4112501" y="3624726"/>
                  <a:pt x="4118979" y="3630633"/>
                </a:cubicBezTo>
                <a:cubicBezTo>
                  <a:pt x="4127218" y="3638158"/>
                  <a:pt x="4132898" y="3646123"/>
                  <a:pt x="4136708" y="3654416"/>
                </a:cubicBezTo>
                <a:lnTo>
                  <a:pt x="4143220" y="3680164"/>
                </a:lnTo>
                <a:lnTo>
                  <a:pt x="4139172" y="3734837"/>
                </a:lnTo>
                <a:lnTo>
                  <a:pt x="4139172" y="3734838"/>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6645" y="3852620"/>
                </a:lnTo>
                <a:cubicBezTo>
                  <a:pt x="4114978" y="3863193"/>
                  <a:pt x="4117265" y="3874195"/>
                  <a:pt x="4126028" y="3885339"/>
                </a:cubicBezTo>
                <a:cubicBezTo>
                  <a:pt x="4135744" y="3897722"/>
                  <a:pt x="4143150" y="3910319"/>
                  <a:pt x="4148409" y="3923125"/>
                </a:cubicBezTo>
                <a:lnTo>
                  <a:pt x="4157913" y="3962160"/>
                </a:lnTo>
                <a:lnTo>
                  <a:pt x="4155523" y="4002410"/>
                </a:lnTo>
                <a:cubicBezTo>
                  <a:pt x="4152853" y="4016025"/>
                  <a:pt x="4148364" y="4029837"/>
                  <a:pt x="4142220" y="4043839"/>
                </a:cubicBezTo>
                <a:cubicBezTo>
                  <a:pt x="4133457" y="4063842"/>
                  <a:pt x="4128075" y="4083702"/>
                  <a:pt x="4127099" y="4103825"/>
                </a:cubicBezTo>
                <a:lnTo>
                  <a:pt x="4127099" y="4103826"/>
                </a:lnTo>
                <a:lnTo>
                  <a:pt x="4127099" y="4103826"/>
                </a:lnTo>
                <a:cubicBezTo>
                  <a:pt x="4126122" y="4123948"/>
                  <a:pt x="4129552" y="4144333"/>
                  <a:pt x="4138410" y="4165384"/>
                </a:cubicBezTo>
                <a:lnTo>
                  <a:pt x="4142315" y="4192388"/>
                </a:lnTo>
                <a:lnTo>
                  <a:pt x="4142220" y="4221391"/>
                </a:lnTo>
                <a:lnTo>
                  <a:pt x="4142220" y="4221391"/>
                </a:ln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6"/>
                  <a:pt x="4116716" y="4800483"/>
                </a:cubicBezTo>
                <a:lnTo>
                  <a:pt x="4116716" y="4800483"/>
                </a:lnTo>
                <a:lnTo>
                  <a:pt x="4116716" y="4800484"/>
                </a:lnTo>
                <a:cubicBezTo>
                  <a:pt x="4118597" y="4810581"/>
                  <a:pt x="4123170" y="4819964"/>
                  <a:pt x="4131552" y="4828917"/>
                </a:cubicBezTo>
                <a:cubicBezTo>
                  <a:pt x="4142601" y="4840633"/>
                  <a:pt x="4151364" y="4853636"/>
                  <a:pt x="4156484" y="4867614"/>
                </a:cubicBezTo>
                <a:lnTo>
                  <a:pt x="4161262" y="4889275"/>
                </a:lnTo>
                <a:lnTo>
                  <a:pt x="4159557" y="4912168"/>
                </a:lnTo>
                <a:cubicBezTo>
                  <a:pt x="4157842" y="4919978"/>
                  <a:pt x="4157485" y="4927122"/>
                  <a:pt x="4158155" y="4933805"/>
                </a:cubicBezTo>
                <a:lnTo>
                  <a:pt x="4158155" y="4933805"/>
                </a:lnTo>
                <a:lnTo>
                  <a:pt x="4158155" y="4933806"/>
                </a:lnTo>
                <a:cubicBezTo>
                  <a:pt x="4160163" y="4953853"/>
                  <a:pt x="4171415" y="4969748"/>
                  <a:pt x="4182989" y="4987038"/>
                </a:cubicBezTo>
                <a:cubicBezTo>
                  <a:pt x="4194228" y="5003802"/>
                  <a:pt x="4208326" y="5022853"/>
                  <a:pt x="4209468" y="5041522"/>
                </a:cubicBezTo>
                <a:cubicBezTo>
                  <a:pt x="4210706" y="5062669"/>
                  <a:pt x="4221137" y="5082339"/>
                  <a:pt x="4228472" y="5102461"/>
                </a:cubicBezTo>
                <a:lnTo>
                  <a:pt x="4235616" y="5133225"/>
                </a:lnTo>
                <a:lnTo>
                  <a:pt x="4228901" y="5166113"/>
                </a:lnTo>
                <a:lnTo>
                  <a:pt x="4228901" y="5166114"/>
                </a:lnTo>
                <a:lnTo>
                  <a:pt x="4228901" y="5166114"/>
                </a:lnTo>
                <a:cubicBezTo>
                  <a:pt x="4228139" y="5167638"/>
                  <a:pt x="4228711" y="5169781"/>
                  <a:pt x="4229592" y="5172091"/>
                </a:cubicBezTo>
                <a:lnTo>
                  <a:pt x="4232139" y="5179068"/>
                </a:lnTo>
                <a:lnTo>
                  <a:pt x="4231973" y="5229433"/>
                </a:lnTo>
                <a:cubicBezTo>
                  <a:pt x="4228139" y="5245269"/>
                  <a:pt x="4220423" y="5259937"/>
                  <a:pt x="4208516" y="5272796"/>
                </a:cubicBezTo>
                <a:cubicBezTo>
                  <a:pt x="4185226" y="5298086"/>
                  <a:pt x="4177689" y="5325412"/>
                  <a:pt x="4179637" y="5355014"/>
                </a:cubicBez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6" y="5480638"/>
                </a:cubicBezTo>
                <a:lnTo>
                  <a:pt x="4208850" y="5507668"/>
                </a:lnTo>
                <a:lnTo>
                  <a:pt x="4206630" y="5520422"/>
                </a:lnTo>
                <a:cubicBezTo>
                  <a:pt x="4204993" y="5524467"/>
                  <a:pt x="4202326" y="5528265"/>
                  <a:pt x="4198230" y="5531693"/>
                </a:cubicBezTo>
                <a:cubicBezTo>
                  <a:pt x="4191181" y="5537600"/>
                  <a:pt x="4187989" y="5542649"/>
                  <a:pt x="4188085" y="5547578"/>
                </a:cubicBezTo>
                <a:lnTo>
                  <a:pt x="4188085" y="5547578"/>
                </a:lnTo>
                <a:lnTo>
                  <a:pt x="4188085" y="5547579"/>
                </a:lnTo>
                <a:cubicBezTo>
                  <a:pt x="4188180" y="5552508"/>
                  <a:pt x="4191562" y="5557318"/>
                  <a:pt x="4197658" y="5562747"/>
                </a:cubicBezTo>
                <a:cubicBezTo>
                  <a:pt x="4240331" y="5600468"/>
                  <a:pt x="4267002" y="5646190"/>
                  <a:pt x="4268906" y="5704484"/>
                </a:cubicBezTo>
                <a:cubicBezTo>
                  <a:pt x="4269288" y="5716486"/>
                  <a:pt x="4271954" y="5728679"/>
                  <a:pt x="4274812" y="5740489"/>
                </a:cubicBezTo>
                <a:cubicBezTo>
                  <a:pt x="4276527" y="5747729"/>
                  <a:pt x="4278433" y="5756494"/>
                  <a:pt x="4283577" y="5760874"/>
                </a:cubicBezTo>
                <a:cubicBezTo>
                  <a:pt x="4322820" y="5794975"/>
                  <a:pt x="4350063" y="5837458"/>
                  <a:pt x="4371972" y="5883752"/>
                </a:cubicBezTo>
                <a:cubicBezTo>
                  <a:pt x="4375877" y="5892038"/>
                  <a:pt x="4379782" y="5900611"/>
                  <a:pt x="4382997" y="5909351"/>
                </a:cubicBezTo>
                <a:lnTo>
                  <a:pt x="4389878" y="5935950"/>
                </a:lnTo>
                <a:lnTo>
                  <a:pt x="4389711" y="5964477"/>
                </a:lnTo>
                <a:cubicBezTo>
                  <a:pt x="4388783" y="5974097"/>
                  <a:pt x="4387306" y="5983766"/>
                  <a:pt x="4386258" y="5993291"/>
                </a:cubicBezTo>
                <a:cubicBezTo>
                  <a:pt x="4385116" y="6004531"/>
                  <a:pt x="4385306" y="6017485"/>
                  <a:pt x="4379782" y="6026440"/>
                </a:cubicBezTo>
                <a:cubicBezTo>
                  <a:pt x="4362445" y="6054825"/>
                  <a:pt x="4343777" y="6082258"/>
                  <a:pt x="4323582" y="6108738"/>
                </a:cubicBezTo>
                <a:cubicBezTo>
                  <a:pt x="4314914" y="6120074"/>
                  <a:pt x="4309961" y="6126884"/>
                  <a:pt x="4309890" y="6133314"/>
                </a:cubicBezTo>
                <a:lnTo>
                  <a:pt x="4309890" y="6133315"/>
                </a:lnTo>
                <a:lnTo>
                  <a:pt x="4309890" y="6133315"/>
                </a:lnTo>
                <a:cubicBezTo>
                  <a:pt x="4309818" y="6139745"/>
                  <a:pt x="4314629" y="6145793"/>
                  <a:pt x="4325488" y="6155603"/>
                </a:cubicBezTo>
                <a:cubicBezTo>
                  <a:pt x="4347777" y="6175798"/>
                  <a:pt x="4359397" y="6200945"/>
                  <a:pt x="4364159" y="6228757"/>
                </a:cubicBezTo>
                <a:lnTo>
                  <a:pt x="4381496" y="6361540"/>
                </a:lnTo>
                <a:lnTo>
                  <a:pt x="4381314" y="6364769"/>
                </a:lnTo>
                <a:lnTo>
                  <a:pt x="4380007" y="6387910"/>
                </a:lnTo>
                <a:lnTo>
                  <a:pt x="4377352" y="6393385"/>
                </a:lnTo>
                <a:lnTo>
                  <a:pt x="4370589" y="6407332"/>
                </a:lnTo>
                <a:lnTo>
                  <a:pt x="4370589" y="6407333"/>
                </a:lnTo>
                <a:lnTo>
                  <a:pt x="4377352" y="6393385"/>
                </a:lnTo>
                <a:lnTo>
                  <a:pt x="4380008" y="6387910"/>
                </a:lnTo>
                <a:lnTo>
                  <a:pt x="4381314" y="6364769"/>
                </a:lnTo>
                <a:lnTo>
                  <a:pt x="4381496" y="6361540"/>
                </a:lnTo>
                <a:lnTo>
                  <a:pt x="4381496" y="6361540"/>
                </a:lnTo>
                <a:lnTo>
                  <a:pt x="4381496" y="6361539"/>
                </a:lnTo>
                <a:cubicBezTo>
                  <a:pt x="4377876" y="6317151"/>
                  <a:pt x="4371590" y="6272764"/>
                  <a:pt x="4364159" y="6228756"/>
                </a:cubicBezTo>
                <a:cubicBezTo>
                  <a:pt x="4359397" y="6200944"/>
                  <a:pt x="4347777" y="6175797"/>
                  <a:pt x="4325488" y="6155602"/>
                </a:cubicBezTo>
                <a:cubicBezTo>
                  <a:pt x="4320059" y="6150697"/>
                  <a:pt x="4316141" y="6146732"/>
                  <a:pt x="4313590" y="6143190"/>
                </a:cubicBezTo>
                <a:lnTo>
                  <a:pt x="4309890" y="6133315"/>
                </a:lnTo>
                <a:lnTo>
                  <a:pt x="4323582" y="6108739"/>
                </a:lnTo>
                <a:cubicBezTo>
                  <a:pt x="4343777" y="6082259"/>
                  <a:pt x="4362445" y="6054826"/>
                  <a:pt x="4379782" y="6026441"/>
                </a:cubicBezTo>
                <a:cubicBezTo>
                  <a:pt x="4385306" y="6017486"/>
                  <a:pt x="4385116" y="6004532"/>
                  <a:pt x="4386258" y="5993292"/>
                </a:cubicBezTo>
                <a:cubicBezTo>
                  <a:pt x="4388354" y="5974241"/>
                  <a:pt x="4392164" y="5954618"/>
                  <a:pt x="4389878" y="5935950"/>
                </a:cubicBezTo>
                <a:lnTo>
                  <a:pt x="4389878" y="5935950"/>
                </a:lnTo>
                <a:lnTo>
                  <a:pt x="4389878" y="5935949"/>
                </a:lnTo>
                <a:cubicBezTo>
                  <a:pt x="4387592" y="5918042"/>
                  <a:pt x="4379782" y="5900323"/>
                  <a:pt x="4371972" y="5883751"/>
                </a:cubicBezTo>
                <a:cubicBezTo>
                  <a:pt x="4350063" y="5837457"/>
                  <a:pt x="4322820" y="5794974"/>
                  <a:pt x="4283577" y="5760873"/>
                </a:cubicBezTo>
                <a:cubicBezTo>
                  <a:pt x="4278433" y="5756493"/>
                  <a:pt x="4276527" y="5747728"/>
                  <a:pt x="4274812" y="5740488"/>
                </a:cubicBezTo>
                <a:cubicBezTo>
                  <a:pt x="4271954" y="5728678"/>
                  <a:pt x="4269288" y="5716485"/>
                  <a:pt x="4268906" y="5704483"/>
                </a:cubicBezTo>
                <a:cubicBezTo>
                  <a:pt x="4267002" y="5646189"/>
                  <a:pt x="4240331" y="5600467"/>
                  <a:pt x="4197658" y="5562746"/>
                </a:cubicBezTo>
                <a:lnTo>
                  <a:pt x="4188085" y="5547578"/>
                </a:lnTo>
                <a:lnTo>
                  <a:pt x="4198230" y="5531694"/>
                </a:lnTo>
                <a:cubicBezTo>
                  <a:pt x="4206421" y="5524837"/>
                  <a:pt x="4208898" y="5516503"/>
                  <a:pt x="4208850" y="5507668"/>
                </a:cubicBezTo>
                <a:lnTo>
                  <a:pt x="4208850" y="5507668"/>
                </a:lnTo>
                <a:lnTo>
                  <a:pt x="4208850" y="5507667"/>
                </a:lnTo>
                <a:cubicBezTo>
                  <a:pt x="4208803" y="5498832"/>
                  <a:pt x="4206231" y="5489497"/>
                  <a:pt x="4204326" y="5480637"/>
                </a:cubicBezTo>
                <a:cubicBezTo>
                  <a:pt x="4200516" y="5462351"/>
                  <a:pt x="4196514" y="5443870"/>
                  <a:pt x="4192704" y="5425582"/>
                </a:cubicBezTo>
                <a:cubicBezTo>
                  <a:pt x="4190038" y="5412057"/>
                  <a:pt x="4187752" y="5398721"/>
                  <a:pt x="4184513" y="5385384"/>
                </a:cubicBezTo>
                <a:lnTo>
                  <a:pt x="4179637" y="5355014"/>
                </a:lnTo>
                <a:lnTo>
                  <a:pt x="4181083" y="5326163"/>
                </a:lnTo>
                <a:cubicBezTo>
                  <a:pt x="4184464" y="5307422"/>
                  <a:pt x="4192990" y="5289657"/>
                  <a:pt x="4208516" y="5272797"/>
                </a:cubicBezTo>
                <a:cubicBezTo>
                  <a:pt x="4232329" y="5247079"/>
                  <a:pt x="4239379" y="5214122"/>
                  <a:pt x="4232139" y="5179068"/>
                </a:cubicBezTo>
                <a:lnTo>
                  <a:pt x="4232139" y="5179068"/>
                </a:lnTo>
                <a:lnTo>
                  <a:pt x="4232139" y="5179067"/>
                </a:lnTo>
                <a:cubicBezTo>
                  <a:pt x="4231663" y="5176876"/>
                  <a:pt x="4230473" y="5174400"/>
                  <a:pt x="4229592" y="5172090"/>
                </a:cubicBezTo>
                <a:lnTo>
                  <a:pt x="4228901" y="5166114"/>
                </a:lnTo>
                <a:lnTo>
                  <a:pt x="4235616" y="5133225"/>
                </a:lnTo>
                <a:lnTo>
                  <a:pt x="4235616" y="5133225"/>
                </a:lnTo>
                <a:lnTo>
                  <a:pt x="4235616" y="5133224"/>
                </a:lnTo>
                <a:cubicBezTo>
                  <a:pt x="4233865" y="5101639"/>
                  <a:pt x="4211325" y="5073241"/>
                  <a:pt x="4209468" y="5041521"/>
                </a:cubicBezTo>
                <a:cubicBezTo>
                  <a:pt x="4208326" y="5022852"/>
                  <a:pt x="4194228" y="5003801"/>
                  <a:pt x="4182989" y="4987037"/>
                </a:cubicBezTo>
                <a:cubicBezTo>
                  <a:pt x="4175273" y="4975511"/>
                  <a:pt x="4167700" y="4964604"/>
                  <a:pt x="4162914" y="4952673"/>
                </a:cubicBezTo>
                <a:lnTo>
                  <a:pt x="4158155" y="4933805"/>
                </a:lnTo>
                <a:lnTo>
                  <a:pt x="4159557" y="4912169"/>
                </a:lnTo>
                <a:cubicBezTo>
                  <a:pt x="4161319" y="4904359"/>
                  <a:pt x="4161831" y="4896714"/>
                  <a:pt x="4161262" y="4889276"/>
                </a:cubicBezTo>
                <a:lnTo>
                  <a:pt x="4161262" y="4889275"/>
                </a:lnTo>
                <a:lnTo>
                  <a:pt x="4161262" y="4889275"/>
                </a:lnTo>
                <a:cubicBezTo>
                  <a:pt x="4159556" y="4866958"/>
                  <a:pt x="4148126" y="4846490"/>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8" y="4442762"/>
                  <a:pt x="4197658" y="4403326"/>
                  <a:pt x="4196706" y="4363891"/>
                </a:cubicBezTo>
                <a:lnTo>
                  <a:pt x="4196706" y="4363891"/>
                </a:lnTo>
                <a:lnTo>
                  <a:pt x="4196706" y="4363890"/>
                </a:lnTo>
                <a:cubicBezTo>
                  <a:pt x="4196514" y="4350554"/>
                  <a:pt x="4193466" y="4336457"/>
                  <a:pt x="4187752" y="4324645"/>
                </a:cubicBezTo>
                <a:cubicBezTo>
                  <a:pt x="4175749" y="4300070"/>
                  <a:pt x="4160129" y="4277401"/>
                  <a:pt x="4147936" y="4253014"/>
                </a:cubicBezTo>
                <a:lnTo>
                  <a:pt x="4142220" y="4221391"/>
                </a:lnTo>
                <a:lnTo>
                  <a:pt x="4142315" y="4192388"/>
                </a:lnTo>
                <a:lnTo>
                  <a:pt x="4142315" y="4192388"/>
                </a:lnTo>
                <a:lnTo>
                  <a:pt x="4142315" y="4192387"/>
                </a:lnTo>
                <a:cubicBezTo>
                  <a:pt x="4142411" y="4182767"/>
                  <a:pt x="4141839" y="4173480"/>
                  <a:pt x="4138410" y="4165383"/>
                </a:cubicBezTo>
                <a:cubicBezTo>
                  <a:pt x="4133981" y="4154857"/>
                  <a:pt x="4130909" y="4144498"/>
                  <a:pt x="4129066" y="4134255"/>
                </a:cubicBezTo>
                <a:lnTo>
                  <a:pt x="4127099" y="4103826"/>
                </a:lnTo>
                <a:lnTo>
                  <a:pt x="4142220" y="4043840"/>
                </a:lnTo>
                <a:cubicBezTo>
                  <a:pt x="4154508" y="4015835"/>
                  <a:pt x="4160175" y="3988593"/>
                  <a:pt x="4157913" y="3962160"/>
                </a:cubicBezTo>
                <a:lnTo>
                  <a:pt x="4157913" y="3962160"/>
                </a:lnTo>
                <a:lnTo>
                  <a:pt x="4157913" y="3962159"/>
                </a:lnTo>
                <a:cubicBezTo>
                  <a:pt x="4155651" y="3935727"/>
                  <a:pt x="4145460" y="3910104"/>
                  <a:pt x="4126028" y="3885338"/>
                </a:cubicBezTo>
                <a:cubicBezTo>
                  <a:pt x="4121646" y="3879766"/>
                  <a:pt x="4118884" y="3874229"/>
                  <a:pt x="4117425" y="3868764"/>
                </a:cubicBezTo>
                <a:lnTo>
                  <a:pt x="4116645" y="3852620"/>
                </a:lnTo>
                <a:lnTo>
                  <a:pt x="4130980" y="3822473"/>
                </a:lnTo>
                <a:cubicBezTo>
                  <a:pt x="4139172" y="3811614"/>
                  <a:pt x="4144316" y="3800897"/>
                  <a:pt x="4145911" y="3789777"/>
                </a:cubicBezTo>
                <a:lnTo>
                  <a:pt x="4145911" y="3789776"/>
                </a:lnTo>
                <a:lnTo>
                  <a:pt x="4145911" y="3789776"/>
                </a:lnTo>
                <a:cubicBezTo>
                  <a:pt x="4147507" y="3778655"/>
                  <a:pt x="4145554" y="3767130"/>
                  <a:pt x="4139554" y="3754652"/>
                </a:cubicBezTo>
                <a:lnTo>
                  <a:pt x="4139172" y="3734838"/>
                </a:lnTo>
                <a:lnTo>
                  <a:pt x="4143220" y="3680164"/>
                </a:lnTo>
                <a:lnTo>
                  <a:pt x="4143220" y="3680164"/>
                </a:lnTo>
                <a:lnTo>
                  <a:pt x="4143220" y="3680163"/>
                </a:lnTo>
                <a:cubicBezTo>
                  <a:pt x="4141696" y="3662494"/>
                  <a:pt x="4135458" y="3645682"/>
                  <a:pt x="4118979" y="3630632"/>
                </a:cubicBezTo>
                <a:cubicBezTo>
                  <a:pt x="4112501" y="3624725"/>
                  <a:pt x="4109835" y="3614819"/>
                  <a:pt x="4105453" y="3606817"/>
                </a:cubicBezTo>
                <a:cubicBezTo>
                  <a:pt x="4100976" y="3598435"/>
                  <a:pt x="4097725" y="3592232"/>
                  <a:pt x="4095707" y="3587174"/>
                </a:cubicBezTo>
                <a:lnTo>
                  <a:pt x="4093356"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2"/>
                </a:lnTo>
                <a:lnTo>
                  <a:pt x="4193158" y="3077401"/>
                </a:lnTo>
                <a:cubicBezTo>
                  <a:pt x="4193372" y="3045777"/>
                  <a:pt x="4189562" y="3014153"/>
                  <a:pt x="4181465" y="2982148"/>
                </a:cubicBezTo>
                <a:lnTo>
                  <a:pt x="4177881" y="2947863"/>
                </a:lnTo>
                <a:lnTo>
                  <a:pt x="4182513" y="2914328"/>
                </a:lnTo>
                <a:cubicBezTo>
                  <a:pt x="4187561" y="2892182"/>
                  <a:pt x="4195753" y="2870416"/>
                  <a:pt x="4202420" y="2848794"/>
                </a:cubicBezTo>
                <a:cubicBezTo>
                  <a:pt x="4203753" y="2844317"/>
                  <a:pt x="4207039"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32419" y="2490551"/>
                </a:lnTo>
                <a:cubicBezTo>
                  <a:pt x="4130791" y="2499773"/>
                  <a:pt x="4128410" y="2509025"/>
                  <a:pt x="4125838" y="2518264"/>
                </a:cubicBezTo>
                <a:cubicBezTo>
                  <a:pt x="4123171" y="2527790"/>
                  <a:pt x="4122027" y="2536458"/>
                  <a:pt x="4122194" y="2545006"/>
                </a:cubicBezTo>
                <a:lnTo>
                  <a:pt x="4122194" y="2545007"/>
                </a:lnTo>
                <a:lnTo>
                  <a:pt x="4122194" y="2545007"/>
                </a:lnTo>
                <a:cubicBezTo>
                  <a:pt x="4122360" y="2553556"/>
                  <a:pt x="4123837" y="2561986"/>
                  <a:pt x="4126408" y="2571035"/>
                </a:cubicBezTo>
                <a:cubicBezTo>
                  <a:pt x="4138410" y="2612946"/>
                  <a:pt x="4170987" y="2640951"/>
                  <a:pt x="4199562" y="2668002"/>
                </a:cubicBezTo>
                <a:cubicBezTo>
                  <a:pt x="4223947" y="2691055"/>
                  <a:pt x="4237663" y="2716964"/>
                  <a:pt x="4247952" y="2745349"/>
                </a:cubicBezTo>
                <a:lnTo>
                  <a:pt x="4247953" y="2745352"/>
                </a:lnTo>
                <a:lnTo>
                  <a:pt x="4253873" y="2778006"/>
                </a:lnTo>
                <a:lnTo>
                  <a:pt x="4253453" y="2785440"/>
                </a:lnTo>
                <a:lnTo>
                  <a:pt x="4243374" y="2811780"/>
                </a:lnTo>
                <a:lnTo>
                  <a:pt x="4243370" y="2811787"/>
                </a:lnTo>
                <a:lnTo>
                  <a:pt x="4243371" y="2811787"/>
                </a:lnTo>
                <a:lnTo>
                  <a:pt x="4243374" y="2811780"/>
                </a:lnTo>
                <a:lnTo>
                  <a:pt x="4253024" y="2793023"/>
                </a:lnTo>
                <a:lnTo>
                  <a:pt x="4253453" y="2785440"/>
                </a:lnTo>
                <a:lnTo>
                  <a:pt x="4254653" y="2782305"/>
                </a:lnTo>
                <a:lnTo>
                  <a:pt x="4253873" y="2778006"/>
                </a:lnTo>
                <a:lnTo>
                  <a:pt x="4254283" y="2770757"/>
                </a:lnTo>
                <a:lnTo>
                  <a:pt x="4247953" y="2745352"/>
                </a:lnTo>
                <a:lnTo>
                  <a:pt x="4247952" y="2745348"/>
                </a:lnTo>
                <a:cubicBezTo>
                  <a:pt x="4237663" y="2716963"/>
                  <a:pt x="4223947" y="2691054"/>
                  <a:pt x="4199562" y="2668001"/>
                </a:cubicBezTo>
                <a:cubicBezTo>
                  <a:pt x="4170987" y="2640950"/>
                  <a:pt x="4138410" y="2612945"/>
                  <a:pt x="4126408" y="2571034"/>
                </a:cubicBezTo>
                <a:lnTo>
                  <a:pt x="4122194" y="2545007"/>
                </a:lnTo>
                <a:lnTo>
                  <a:pt x="4125838" y="2518265"/>
                </a:lnTo>
                <a:cubicBezTo>
                  <a:pt x="4130981" y="2499786"/>
                  <a:pt x="4135363" y="2481259"/>
                  <a:pt x="4134482" y="2463019"/>
                </a:cubicBezTo>
                <a:lnTo>
                  <a:pt x="4134481" y="2463018"/>
                </a:lnTo>
                <a:lnTo>
                  <a:pt x="4134482" y="2463018"/>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51027" y="1453958"/>
                </a:moveTo>
                <a:lnTo>
                  <a:pt x="3745230" y="1459073"/>
                </a:lnTo>
                <a:lnTo>
                  <a:pt x="3745230" y="1459073"/>
                </a:lnTo>
                <a:lnTo>
                  <a:pt x="3745229" y="1459074"/>
                </a:lnTo>
                <a:lnTo>
                  <a:pt x="3736012" y="1481572"/>
                </a:lnTo>
                <a:lnTo>
                  <a:pt x="3745230" y="1459073"/>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cubicBezTo>
                  <a:pt x="3760922" y="348396"/>
                  <a:pt x="3763447" y="357874"/>
                  <a:pt x="3765590" y="367328"/>
                </a:cubicBezTo>
                <a:lnTo>
                  <a:pt x="3769400" y="395640"/>
                </a:lnTo>
                <a:cubicBezTo>
                  <a:pt x="3769590" y="376781"/>
                  <a:pt x="3762352" y="357921"/>
                  <a:pt x="3759494" y="338870"/>
                </a:cubicBez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8"/>
                </a:lnTo>
                <a:lnTo>
                  <a:pt x="3785402" y="228944"/>
                </a:lnTo>
                <a:lnTo>
                  <a:pt x="3785402" y="228949"/>
                </a:lnTo>
                <a:lnTo>
                  <a:pt x="3785402" y="228948"/>
                </a:lnTo>
                <a:lnTo>
                  <a:pt x="3785402" y="228944"/>
                </a:lnTo>
                <a:lnTo>
                  <a:pt x="3780943" y="177271"/>
                </a:lnTo>
                <a:lnTo>
                  <a:pt x="3777129" y="153388"/>
                </a:lnTo>
                <a:lnTo>
                  <a:pt x="3776930" y="151569"/>
                </a:lnTo>
                <a:cubicBezTo>
                  <a:pt x="3772700" y="125876"/>
                  <a:pt x="3768195" y="100174"/>
                  <a:pt x="3766811" y="74129"/>
                </a:cubicBezTo>
                <a:close/>
                <a:moveTo>
                  <a:pt x="3766492" y="0"/>
                </a:moveTo>
                <a:lnTo>
                  <a:pt x="4230600" y="0"/>
                </a:lnTo>
                <a:lnTo>
                  <a:pt x="4229473" y="2817"/>
                </a:lnTo>
                <a:cubicBezTo>
                  <a:pt x="4221091" y="21486"/>
                  <a:pt x="4218423" y="43012"/>
                  <a:pt x="4215374" y="63587"/>
                </a:cubicBezTo>
                <a:cubicBezTo>
                  <a:pt x="4209850" y="101308"/>
                  <a:pt x="4206420" y="139219"/>
                  <a:pt x="4201468" y="176939"/>
                </a:cubicBezTo>
                <a:cubicBezTo>
                  <a:pt x="4200324" y="184941"/>
                  <a:pt x="4198230"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4" y="1489720"/>
                </a:cubicBezTo>
                <a:cubicBezTo>
                  <a:pt x="4198992" y="1505724"/>
                  <a:pt x="4192324" y="1523059"/>
                  <a:pt x="4196324" y="1537537"/>
                </a:cubicBezTo>
                <a:cubicBezTo>
                  <a:pt x="4207374" y="1576019"/>
                  <a:pt x="4220709" y="1614120"/>
                  <a:pt x="4237473" y="1650317"/>
                </a:cubicBezTo>
                <a:cubicBezTo>
                  <a:pt x="4254428" y="1687086"/>
                  <a:pt x="4268716" y="1721185"/>
                  <a:pt x="4251572" y="1763287"/>
                </a:cubicBezTo>
                <a:cubicBezTo>
                  <a:pt x="4244331" y="1781194"/>
                  <a:pt x="4249476" y="1804816"/>
                  <a:pt x="4251380" y="1825393"/>
                </a:cubicBezTo>
                <a:cubicBezTo>
                  <a:pt x="4252904" y="1840441"/>
                  <a:pt x="4261478" y="1854920"/>
                  <a:pt x="4261478" y="1869780"/>
                </a:cubicBezTo>
                <a:cubicBezTo>
                  <a:pt x="4261478" y="1909408"/>
                  <a:pt x="4271574" y="1944649"/>
                  <a:pt x="4292149" y="1978940"/>
                </a:cubicBezTo>
                <a:cubicBezTo>
                  <a:pt x="4300149" y="1992279"/>
                  <a:pt x="4294815" y="2013043"/>
                  <a:pt x="4296911" y="2030378"/>
                </a:cubicBezTo>
                <a:cubicBezTo>
                  <a:pt x="4299387" y="2048668"/>
                  <a:pt x="4301673" y="2067525"/>
                  <a:pt x="4307200" y="2085054"/>
                </a:cubicBezTo>
                <a:cubicBezTo>
                  <a:pt x="4321678" y="2130393"/>
                  <a:pt x="4338061" y="2175163"/>
                  <a:pt x="4353301" y="2220312"/>
                </a:cubicBezTo>
                <a:cubicBezTo>
                  <a:pt x="4365876" y="2257459"/>
                  <a:pt x="4355969" y="2294039"/>
                  <a:pt x="4350635" y="2330806"/>
                </a:cubicBezTo>
                <a:cubicBezTo>
                  <a:pt x="4347205" y="2353859"/>
                  <a:pt x="4339013" y="2375383"/>
                  <a:pt x="4351205" y="2401292"/>
                </a:cubicBezTo>
                <a:cubicBezTo>
                  <a:pt x="4362827" y="2426059"/>
                  <a:pt x="4360159" y="2457492"/>
                  <a:pt x="4366446" y="2485307"/>
                </a:cubicBezTo>
                <a:cubicBezTo>
                  <a:pt x="4371780" y="2508742"/>
                  <a:pt x="4380354" y="2531409"/>
                  <a:pt x="4388736" y="2554079"/>
                </a:cubicBezTo>
                <a:cubicBezTo>
                  <a:pt x="4400167" y="2584942"/>
                  <a:pt x="4412167" y="2615421"/>
                  <a:pt x="4406453" y="2649143"/>
                </a:cubicBezTo>
                <a:cubicBezTo>
                  <a:pt x="4399975" y="2687436"/>
                  <a:pt x="4424359" y="2713723"/>
                  <a:pt x="4440554" y="2743826"/>
                </a:cubicBezTo>
                <a:cubicBezTo>
                  <a:pt x="4451602" y="2764590"/>
                  <a:pt x="4459795" y="2787259"/>
                  <a:pt x="4466653" y="2809930"/>
                </a:cubicBezTo>
                <a:cubicBezTo>
                  <a:pt x="4475607" y="2840219"/>
                  <a:pt x="4480941" y="2871462"/>
                  <a:pt x="4489704" y="2901943"/>
                </a:cubicBezTo>
                <a:cubicBezTo>
                  <a:pt x="4502848" y="2948047"/>
                  <a:pt x="4513136" y="2994722"/>
                  <a:pt x="4505896" y="3042728"/>
                </a:cubicBezTo>
                <a:cubicBezTo>
                  <a:pt x="4502658" y="3064827"/>
                  <a:pt x="4502848" y="3085403"/>
                  <a:pt x="4507612" y="3107500"/>
                </a:cubicBezTo>
                <a:cubicBezTo>
                  <a:pt x="4515422" y="3143695"/>
                  <a:pt x="4516375" y="3180844"/>
                  <a:pt x="4545521" y="3209993"/>
                </a:cubicBezTo>
                <a:cubicBezTo>
                  <a:pt x="4555810" y="3220280"/>
                  <a:pt x="4558476" y="3238758"/>
                  <a:pt x="4563810" y="3253809"/>
                </a:cubicBezTo>
                <a:cubicBezTo>
                  <a:pt x="4570098" y="3271145"/>
                  <a:pt x="4566858" y="3283908"/>
                  <a:pt x="4548570" y="3293244"/>
                </a:cubicBezTo>
                <a:cubicBezTo>
                  <a:pt x="4540379" y="3297434"/>
                  <a:pt x="4532377" y="3309437"/>
                  <a:pt x="4531043" y="3318771"/>
                </a:cubicBezTo>
                <a:cubicBezTo>
                  <a:pt x="4527043" y="3346776"/>
                  <a:pt x="4532949" y="3372495"/>
                  <a:pt x="4545904" y="3399546"/>
                </a:cubicBezTo>
                <a:cubicBezTo>
                  <a:pt x="4558096" y="3424883"/>
                  <a:pt x="4556762" y="3456508"/>
                  <a:pt x="4561524" y="3485275"/>
                </a:cubicBezTo>
                <a:cubicBezTo>
                  <a:pt x="4564954" y="3505657"/>
                  <a:pt x="4572002" y="3526042"/>
                  <a:pt x="4572002" y="3546617"/>
                </a:cubicBezTo>
                <a:cubicBezTo>
                  <a:pt x="4572002" y="3572146"/>
                  <a:pt x="4565906" y="3597482"/>
                  <a:pt x="4563620" y="3623201"/>
                </a:cubicBezTo>
                <a:cubicBezTo>
                  <a:pt x="4561716" y="3643204"/>
                  <a:pt x="4562478" y="3663589"/>
                  <a:pt x="4560192" y="3683591"/>
                </a:cubicBezTo>
                <a:cubicBezTo>
                  <a:pt x="4558476" y="3699976"/>
                  <a:pt x="4554096" y="3716168"/>
                  <a:pt x="4550476" y="3732361"/>
                </a:cubicBezTo>
                <a:cubicBezTo>
                  <a:pt x="4549142" y="3738267"/>
                  <a:pt x="4543997" y="3744173"/>
                  <a:pt x="4544759" y="3749506"/>
                </a:cubicBezTo>
                <a:cubicBezTo>
                  <a:pt x="4552952" y="3802467"/>
                  <a:pt x="4516375" y="3840569"/>
                  <a:pt x="4500182" y="3885338"/>
                </a:cubicBezTo>
                <a:cubicBezTo>
                  <a:pt x="4483035" y="3932394"/>
                  <a:pt x="4456747" y="3977925"/>
                  <a:pt x="4464557" y="4030503"/>
                </a:cubicBezTo>
                <a:cubicBezTo>
                  <a:pt x="4469319" y="4062318"/>
                  <a:pt x="4480369" y="4092989"/>
                  <a:pt x="4487038" y="4124614"/>
                </a:cubicBezTo>
                <a:cubicBezTo>
                  <a:pt x="4489324" y="4135854"/>
                  <a:pt x="4488942" y="4148427"/>
                  <a:pt x="4486656" y="4159667"/>
                </a:cubicBezTo>
                <a:cubicBezTo>
                  <a:pt x="4476177" y="4213961"/>
                  <a:pt x="4474653" y="4267493"/>
                  <a:pt x="4491800" y="4320837"/>
                </a:cubicBezTo>
                <a:cubicBezTo>
                  <a:pt x="4494658" y="4329979"/>
                  <a:pt x="4497324" y="4339695"/>
                  <a:pt x="4497324" y="4349222"/>
                </a:cubicBezTo>
                <a:cubicBezTo>
                  <a:pt x="4497324" y="4401419"/>
                  <a:pt x="4493324" y="4452665"/>
                  <a:pt x="4474653" y="4502579"/>
                </a:cubicBezTo>
                <a:cubicBezTo>
                  <a:pt x="4468367" y="4519343"/>
                  <a:pt x="4472367" y="4539728"/>
                  <a:pt x="4470843" y="4558207"/>
                </a:cubicBezTo>
                <a:cubicBezTo>
                  <a:pt x="4469511" y="4575351"/>
                  <a:pt x="4468939" y="4592878"/>
                  <a:pt x="4464557" y="4609452"/>
                </a:cubicBezTo>
                <a:cubicBezTo>
                  <a:pt x="4458081" y="4633647"/>
                  <a:pt x="4457319" y="4656126"/>
                  <a:pt x="4463033" y="4681083"/>
                </a:cubicBezTo>
                <a:cubicBezTo>
                  <a:pt x="4468367" y="4704895"/>
                  <a:pt x="4465701" y="4730614"/>
                  <a:pt x="4465891" y="4755381"/>
                </a:cubicBezTo>
                <a:cubicBezTo>
                  <a:pt x="4466081" y="4783004"/>
                  <a:pt x="4466271" y="4810627"/>
                  <a:pt x="4465319" y="4838250"/>
                </a:cubicBezTo>
                <a:cubicBezTo>
                  <a:pt x="4464939" y="4849300"/>
                  <a:pt x="4457319" y="4861873"/>
                  <a:pt x="4460367" y="4871019"/>
                </a:cubicBezTo>
                <a:cubicBezTo>
                  <a:pt x="4470653" y="4900546"/>
                  <a:pt x="4458271" y="4930075"/>
                  <a:pt x="4463795" y="4959602"/>
                </a:cubicBezTo>
                <a:cubicBezTo>
                  <a:pt x="4466653" y="4974082"/>
                  <a:pt x="4458843" y="4990465"/>
                  <a:pt x="4458081" y="5006086"/>
                </a:cubicBezTo>
                <a:cubicBezTo>
                  <a:pt x="4456747" y="5031614"/>
                  <a:pt x="4457319" y="5057141"/>
                  <a:pt x="4456937" y="5082670"/>
                </a:cubicBezTo>
                <a:cubicBezTo>
                  <a:pt x="4456747" y="5091052"/>
                  <a:pt x="4455985" y="5099245"/>
                  <a:pt x="4455602" y="5107627"/>
                </a:cubicBezTo>
                <a:cubicBezTo>
                  <a:pt x="4455222" y="5115057"/>
                  <a:pt x="4453508" y="5122867"/>
                  <a:pt x="4454840" y="5129916"/>
                </a:cubicBezTo>
                <a:cubicBezTo>
                  <a:pt x="4459605" y="5155445"/>
                  <a:pt x="4467415" y="5180591"/>
                  <a:pt x="4470463" y="5206308"/>
                </a:cubicBezTo>
                <a:cubicBezTo>
                  <a:pt x="4473129" y="5228597"/>
                  <a:pt x="4469511" y="5251650"/>
                  <a:pt x="4471415" y="5274129"/>
                </a:cubicBezTo>
                <a:cubicBezTo>
                  <a:pt x="4474653" y="5313754"/>
                  <a:pt x="4480369" y="5353379"/>
                  <a:pt x="4483989" y="5393005"/>
                </a:cubicBezTo>
                <a:cubicBezTo>
                  <a:pt x="4484751" y="5401579"/>
                  <a:pt x="4479987" y="5410531"/>
                  <a:pt x="4479607" y="5419295"/>
                </a:cubicBezTo>
                <a:cubicBezTo>
                  <a:pt x="4478655" y="5446728"/>
                  <a:pt x="4478463" y="5474161"/>
                  <a:pt x="4477893" y="5501594"/>
                </a:cubicBezTo>
                <a:cubicBezTo>
                  <a:pt x="4477701" y="5517215"/>
                  <a:pt x="4478273" y="5533027"/>
                  <a:pt x="4476559" y="5548460"/>
                </a:cubicBezTo>
                <a:cubicBezTo>
                  <a:pt x="4474273" y="5568842"/>
                  <a:pt x="4470843" y="5587321"/>
                  <a:pt x="4485703" y="5606372"/>
                </a:cubicBezTo>
                <a:cubicBezTo>
                  <a:pt x="4508754" y="5635711"/>
                  <a:pt x="4499800" y="5673050"/>
                  <a:pt x="4505134" y="5706959"/>
                </a:cubicBezTo>
                <a:cubicBezTo>
                  <a:pt x="4506468" y="5715723"/>
                  <a:pt x="4506658" y="5724678"/>
                  <a:pt x="4508182" y="5733440"/>
                </a:cubicBezTo>
                <a:cubicBezTo>
                  <a:pt x="4511040" y="5749634"/>
                  <a:pt x="4514278" y="5765635"/>
                  <a:pt x="4517519" y="5781830"/>
                </a:cubicBezTo>
                <a:cubicBezTo>
                  <a:pt x="4518089" y="5784686"/>
                  <a:pt x="4518281" y="5787924"/>
                  <a:pt x="4519233" y="5790592"/>
                </a:cubicBezTo>
                <a:cubicBezTo>
                  <a:pt x="4527233" y="5815169"/>
                  <a:pt x="4536377" y="5839361"/>
                  <a:pt x="4542855" y="5864318"/>
                </a:cubicBezTo>
                <a:cubicBezTo>
                  <a:pt x="4546094" y="5876511"/>
                  <a:pt x="4546476" y="5890037"/>
                  <a:pt x="4544759" y="5902610"/>
                </a:cubicBezTo>
                <a:cubicBezTo>
                  <a:pt x="4539807" y="5939377"/>
                  <a:pt x="4537711" y="5975764"/>
                  <a:pt x="4544951" y="6012723"/>
                </a:cubicBezTo>
                <a:cubicBezTo>
                  <a:pt x="4547808" y="6027392"/>
                  <a:pt x="4543045" y="6043776"/>
                  <a:pt x="4541331" y="6059397"/>
                </a:cubicBezTo>
                <a:cubicBezTo>
                  <a:pt x="4536759" y="6096736"/>
                  <a:pt x="4531805" y="6134075"/>
                  <a:pt x="4527425" y="6171605"/>
                </a:cubicBezTo>
                <a:cubicBezTo>
                  <a:pt x="4524757" y="6195037"/>
                  <a:pt x="4523233" y="6218660"/>
                  <a:pt x="4520567" y="6242093"/>
                </a:cubicBezTo>
                <a:cubicBezTo>
                  <a:pt x="4517327" y="6269144"/>
                  <a:pt x="4512374" y="6296005"/>
                  <a:pt x="4509706" y="6323058"/>
                </a:cubicBezTo>
                <a:cubicBezTo>
                  <a:pt x="4506658" y="6353919"/>
                  <a:pt x="4506088" y="6384972"/>
                  <a:pt x="4502848" y="6415833"/>
                </a:cubicBezTo>
                <a:cubicBezTo>
                  <a:pt x="4496562" y="6472225"/>
                  <a:pt x="4489132" y="6528424"/>
                  <a:pt x="4482083" y="6584812"/>
                </a:cubicBezTo>
                <a:cubicBezTo>
                  <a:pt x="4475225" y="6639488"/>
                  <a:pt x="4469129" y="6694164"/>
                  <a:pt x="4460557" y="6748458"/>
                </a:cubicBezTo>
                <a:cubicBezTo>
                  <a:pt x="4456937" y="6771319"/>
                  <a:pt x="4447030" y="6793035"/>
                  <a:pt x="4441506" y="6815516"/>
                </a:cubicBezTo>
                <a:lnTo>
                  <a:pt x="4431806" y="6858001"/>
                </a:lnTo>
                <a:lnTo>
                  <a:pt x="4259553" y="6858001"/>
                </a:lnTo>
                <a:lnTo>
                  <a:pt x="4265716" y="6812064"/>
                </a:lnTo>
                <a:lnTo>
                  <a:pt x="4265716" y="6812064"/>
                </a:lnTo>
                <a:lnTo>
                  <a:pt x="4265716" y="6812063"/>
                </a:lnTo>
                <a:cubicBezTo>
                  <a:pt x="4265240" y="6788417"/>
                  <a:pt x="4259954" y="6764841"/>
                  <a:pt x="4246238" y="6742552"/>
                </a:cubicBezTo>
                <a:lnTo>
                  <a:pt x="4232402" y="6702976"/>
                </a:lnTo>
                <a:lnTo>
                  <a:pt x="4235549" y="6683027"/>
                </a:lnTo>
                <a:cubicBezTo>
                  <a:pt x="4237915" y="6676306"/>
                  <a:pt x="4241666" y="6669496"/>
                  <a:pt x="4247000" y="6662542"/>
                </a:cubicBezTo>
                <a:cubicBezTo>
                  <a:pt x="4254334" y="6653111"/>
                  <a:pt x="4256191" y="6639108"/>
                  <a:pt x="4254095" y="6625225"/>
                </a:cubicBezTo>
                <a:lnTo>
                  <a:pt x="4254095" y="6625225"/>
                </a:lnTo>
                <a:lnTo>
                  <a:pt x="4254095" y="6625224"/>
                </a:lnTo>
                <a:cubicBezTo>
                  <a:pt x="4251999" y="6611342"/>
                  <a:pt x="4245951" y="6597578"/>
                  <a:pt x="4237473" y="6588625"/>
                </a:cubicBezTo>
                <a:lnTo>
                  <a:pt x="4214994" y="6564620"/>
                </a:lnTo>
                <a:lnTo>
                  <a:pt x="4214994" y="6564621"/>
                </a:lnTo>
                <a:cubicBezTo>
                  <a:pt x="4225281" y="6575479"/>
                  <a:pt x="4231377" y="6582147"/>
                  <a:pt x="4237473" y="6588626"/>
                </a:cubicBezTo>
                <a:lnTo>
                  <a:pt x="4254095" y="6625225"/>
                </a:lnTo>
                <a:lnTo>
                  <a:pt x="4254084" y="6645552"/>
                </a:lnTo>
                <a:cubicBezTo>
                  <a:pt x="4252965" y="6651967"/>
                  <a:pt x="4250667" y="6657825"/>
                  <a:pt x="4247000" y="6662541"/>
                </a:cubicBezTo>
                <a:cubicBezTo>
                  <a:pt x="4236332" y="6676448"/>
                  <a:pt x="4231997" y="6689783"/>
                  <a:pt x="4232402" y="6702976"/>
                </a:cubicBezTo>
                <a:lnTo>
                  <a:pt x="4232402" y="6702976"/>
                </a:lnTo>
                <a:lnTo>
                  <a:pt x="4232402" y="6702977"/>
                </a:lnTo>
                <a:cubicBezTo>
                  <a:pt x="4232807" y="6716169"/>
                  <a:pt x="4237951" y="6729219"/>
                  <a:pt x="4246238" y="6742553"/>
                </a:cubicBezTo>
                <a:cubicBezTo>
                  <a:pt x="4253096" y="6753698"/>
                  <a:pt x="4257847" y="6765164"/>
                  <a:pt x="4260942" y="6776800"/>
                </a:cubicBezTo>
                <a:lnTo>
                  <a:pt x="4265716" y="6812064"/>
                </a:lnTo>
                <a:lnTo>
                  <a:pt x="4259553" y="6858001"/>
                </a:lnTo>
                <a:lnTo>
                  <a:pt x="4259553" y="6858001"/>
                </a:lnTo>
                <a:lnTo>
                  <a:pt x="4259553" y="6858002"/>
                </a:lnTo>
                <a:lnTo>
                  <a:pt x="0" y="6858002"/>
                </a:lnTo>
                <a:lnTo>
                  <a:pt x="0" y="2"/>
                </a:lnTo>
                <a:lnTo>
                  <a:pt x="3766492" y="1"/>
                </a:lnTo>
                <a:lnTo>
                  <a:pt x="3769210" y="21486"/>
                </a:lnTo>
                <a:close/>
              </a:path>
            </a:pathLst>
          </a:custGeom>
          <a:effectLst>
            <a:outerShdw blurRad="381000" dist="152400" algn="l" rotWithShape="0">
              <a:prstClr val="black">
                <a:alpha val="10000"/>
              </a:prstClr>
            </a:outerShdw>
          </a:effectLst>
        </p:spPr>
      </p:pic>
      <p:sp>
        <p:nvSpPr>
          <p:cNvPr id="23" name="Freeform: Shape 22"/>
          <p:cNvSpPr>
            <a:spLocks noGrp="1" noRot="1" noChangeAspect="1" noMove="1" noResize="1" noEditPoints="1" noAdjustHandles="1" noChangeArrowheads="1" noChangeShapeType="1" noTextEdit="1"/>
          </p:cNvSpPr>
          <p:nvPr/>
        </p:nvSpPr>
        <p:spPr>
          <a:xfrm rot="16200000" flipH="1">
            <a:off x="705643"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p:cNvSpPr>
            <a:spLocks noGrp="1" noRot="1" noChangeAspect="1" noMove="1" noResize="1" noEditPoints="1" noAdjustHandles="1" noChangeArrowheads="1" noChangeShapeType="1" noTextEdit="1"/>
          </p:cNvSpPr>
          <p:nvPr/>
        </p:nvSpPr>
        <p:spPr>
          <a:xfrm rot="16200000" flipH="1">
            <a:off x="705643" y="2991644"/>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Content Placeholder 8"/>
          <p:cNvSpPr>
            <a:spLocks noGrp="1"/>
          </p:cNvSpPr>
          <p:nvPr>
            <p:ph idx="1"/>
          </p:nvPr>
        </p:nvSpPr>
        <p:spPr>
          <a:xfrm>
            <a:off x="4762501" y="1447799"/>
            <a:ext cx="7086599" cy="5473701"/>
          </a:xfrm>
        </p:spPr>
        <p:txBody>
          <a:bodyPr vert="horz" lIns="91440" tIns="45720" rIns="91440" bIns="45720" rtlCol="0" anchor="t">
            <a:noAutofit/>
          </a:bodyPr>
          <a:lstStyle/>
          <a:p>
            <a:pPr>
              <a:buFont typeface="Wingdings" panose="05000000000000000000" pitchFamily="34" charset="0"/>
              <a:buChar char="Ø"/>
            </a:pPr>
            <a:r>
              <a:rPr lang="en-US" sz="2400" dirty="0">
                <a:latin typeface="Franklin Gothic Medium" panose="020B0603020102020204"/>
                <a:ea typeface="+mn-lt"/>
                <a:cs typeface="+mn-lt"/>
              </a:rPr>
              <a:t>This paper has introduced a novel feature-exclusion method based on the application of DSU, an algorithm belonging to computational graph theory.</a:t>
            </a:r>
            <a:endParaRPr lang="en-US" sz="2400" dirty="0">
              <a:latin typeface="Franklin Gothic Medium" panose="020B0603020102020204"/>
            </a:endParaRPr>
          </a:p>
          <a:p>
            <a:pPr>
              <a:buFont typeface="Wingdings" panose="05000000000000000000" pitchFamily="34" charset="0"/>
              <a:buChar char="Ø"/>
            </a:pPr>
            <a:r>
              <a:rPr lang="en-US" sz="2400" dirty="0">
                <a:latin typeface="Franklin Gothic Medium" panose="020B0603020102020204"/>
                <a:ea typeface="+mn-lt"/>
                <a:cs typeface="+mn-lt"/>
              </a:rPr>
              <a:t>The research proposes a means to construct network graphs from features using strong linear correlations, promoting the use of Spearman’s r in a current world exalting Pearson’s r.</a:t>
            </a:r>
            <a:endParaRPr lang="en-US" sz="2400" dirty="0">
              <a:latin typeface="Franklin Gothic Medium" panose="020B0603020102020204"/>
            </a:endParaRPr>
          </a:p>
          <a:p>
            <a:pPr>
              <a:buFont typeface="Wingdings" panose="05000000000000000000" pitchFamily="34" charset="0"/>
              <a:buChar char="Ø"/>
            </a:pPr>
            <a:r>
              <a:rPr lang="en-US" sz="2400" dirty="0">
                <a:latin typeface="Franklin Gothic Medium" panose="020B0603020102020204"/>
                <a:ea typeface="+mn-lt"/>
                <a:cs typeface="+mn-lt"/>
              </a:rPr>
              <a:t>In order to optimize computational costs regarding calculation and DSU, the study seeks to make the network graphs unidirectional and reduces the corresponding matrix to an upper triangular form.</a:t>
            </a:r>
            <a:endParaRPr lang="en-US" sz="2400" dirty="0">
              <a:latin typeface="Franklin Gothic Medium" panose="020B0603020102020204"/>
            </a:endParaRPr>
          </a:p>
        </p:txBody>
      </p:sp>
      <p:sp>
        <p:nvSpPr>
          <p:cNvPr id="5" name="TextBox 4"/>
          <p:cNvSpPr txBox="1"/>
          <p:nvPr/>
        </p:nvSpPr>
        <p:spPr>
          <a:xfrm>
            <a:off x="9153989" y="6657945"/>
            <a:ext cx="3038011"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4"/>
              </a:rPr>
              <a:t>This Photo</a:t>
            </a:r>
            <a:r>
              <a:rPr lang="en-US" sz="700">
                <a:solidFill>
                  <a:srgbClr val="FFFFFF"/>
                </a:solidFill>
              </a:rPr>
              <a:t> by Unknown author is licensed under </a:t>
            </a:r>
            <a:r>
              <a:rPr lang="en-US" sz="700">
                <a:solidFill>
                  <a:srgbClr val="FFFFFF"/>
                </a:solidFill>
                <a:hlinkClick r:id="rId5"/>
              </a:rPr>
              <a:t>CC BY-NC-ND</a:t>
            </a:r>
            <a:r>
              <a:rPr lang="en-US" sz="700">
                <a:solidFill>
                  <a:srgbClr val="FFFFFF"/>
                </a:solidFill>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48357" y="516467"/>
            <a:ext cx="5283806" cy="5752470"/>
          </a:xfrm>
        </p:spPr>
        <p:txBody>
          <a:bodyPr vert="horz" lIns="91440" tIns="45720" rIns="91440" bIns="45720" rtlCol="0" anchor="b">
            <a:normAutofit/>
          </a:bodyPr>
          <a:lstStyle/>
          <a:p>
            <a:br>
              <a:rPr lang="en-US" sz="2100" dirty="0"/>
            </a:br>
            <a:br>
              <a:rPr lang="en-US" sz="2100" dirty="0"/>
            </a:br>
            <a:r>
              <a:rPr lang="en-US" sz="2100" dirty="0"/>
              <a:t>Dimensionality reduction with PCA does not reveal what features it projected onto another dimension, but DSU can reveal what features have been unified under a root till a timestamp.</a:t>
            </a:r>
            <a:br>
              <a:rPr lang="en-US" sz="2100" dirty="0"/>
            </a:br>
            <a:br>
              <a:rPr lang="en-US" sz="2100" dirty="0"/>
            </a:br>
            <a:r>
              <a:rPr lang="en-US" sz="2100" dirty="0"/>
              <a:t>The solution has shown to improve performance through statistical inference on completely randomized, evenly sized k-fold (k = 10) datasets, for each decrement r.</a:t>
            </a:r>
            <a:br>
              <a:rPr lang="en-US" sz="2100" dirty="0"/>
            </a:br>
            <a:endParaRPr lang="en-US" sz="2100"/>
          </a:p>
        </p:txBody>
      </p:sp>
      <p:pic>
        <p:nvPicPr>
          <p:cNvPr id="3" name="Picture 3" descr="A picture containing blue, clear&#10;&#10;Description automatically generated">
            <a:extLst>
              <a:ext uri="{FF2B5EF4-FFF2-40B4-BE49-F238E27FC236}">
                <a16:creationId xmlns:a16="http://schemas.microsoft.com/office/drawing/2014/main" id="{99E9D44D-D3C6-4185-8742-2E77DD6A1283}"/>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3282" r="28681"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4" name="TextBox 3">
            <a:extLst>
              <a:ext uri="{FF2B5EF4-FFF2-40B4-BE49-F238E27FC236}">
                <a16:creationId xmlns:a16="http://schemas.microsoft.com/office/drawing/2014/main" id="{C4317015-9A68-4C82-ABA6-D64ACB8B3873}"/>
              </a:ext>
            </a:extLst>
          </p:cNvPr>
          <p:cNvSpPr txBox="1"/>
          <p:nvPr/>
        </p:nvSpPr>
        <p:spPr>
          <a:xfrm>
            <a:off x="9153989" y="6657945"/>
            <a:ext cx="3038011"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BY-NC-ND</a:t>
            </a:r>
            <a:r>
              <a:rPr lang="en-US" sz="700">
                <a:solidFill>
                  <a:srgbClr val="FFFFFF"/>
                </a:solidFill>
              </a:rPr>
              <a:t>.</a:t>
            </a:r>
          </a:p>
        </p:txBody>
      </p:sp>
      <p:sp>
        <p:nvSpPr>
          <p:cNvPr id="6" name="TextBox 5">
            <a:extLst>
              <a:ext uri="{FF2B5EF4-FFF2-40B4-BE49-F238E27FC236}">
                <a16:creationId xmlns:a16="http://schemas.microsoft.com/office/drawing/2014/main" id="{6F5E872C-BCFF-4456-92EE-6036F5A0326C}"/>
              </a:ext>
            </a:extLst>
          </p:cNvPr>
          <p:cNvSpPr txBox="1"/>
          <p:nvPr/>
        </p:nvSpPr>
        <p:spPr>
          <a:xfrm>
            <a:off x="660401" y="1027288"/>
            <a:ext cx="5184421" cy="13542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u="sng" dirty="0">
                <a:ea typeface="+mn-lt"/>
                <a:cs typeface="+mn-lt"/>
              </a:rPr>
              <a:t>Why This Paper is unique:</a:t>
            </a:r>
            <a:endParaRPr lang="en-US" sz="3200">
              <a:ea typeface="+mn-lt"/>
              <a:cs typeface="+mn-lt"/>
            </a:endParaRPr>
          </a:p>
          <a:p>
            <a:pPr algn="l"/>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A picture containing blue, clear&#10;&#10;Description automatically generated"/>
          <p:cNvPicPr>
            <a:picLocks noChangeAspect="1"/>
          </p:cNvPicPr>
          <p:nvPr/>
        </p:nvPicPr>
        <p:blipFill rotWithShape="1">
          <a:blip r:embed="rId2"/>
          <a:srcRect l="20050" r="35449" b="-1"/>
          <a:stretch>
            <a:fillRect/>
          </a:stretch>
        </p:blipFill>
        <p:spPr>
          <a:xfrm>
            <a:off x="7620000" y="10"/>
            <a:ext cx="4572002" cy="6857992"/>
          </a:xfrm>
          <a:custGeom>
            <a:avLst/>
            <a:gdLst/>
            <a:ahLst/>
            <a:cxnLst/>
            <a:rect l="l" t="t" r="r" b="b"/>
            <a:pathLst>
              <a:path w="4572002" h="6858002">
                <a:moveTo>
                  <a:pt x="276687" y="6438981"/>
                </a:moveTo>
                <a:cubicBezTo>
                  <a:pt x="286189" y="6444077"/>
                  <a:pt x="293666" y="6451650"/>
                  <a:pt x="296618" y="6463841"/>
                </a:cubicBezTo>
                <a:lnTo>
                  <a:pt x="296621" y="6463850"/>
                </a:lnTo>
                <a:lnTo>
                  <a:pt x="307605" y="6508052"/>
                </a:lnTo>
                <a:lnTo>
                  <a:pt x="310416" y="6513012"/>
                </a:lnTo>
                <a:lnTo>
                  <a:pt x="312883" y="6521804"/>
                </a:lnTo>
                <a:lnTo>
                  <a:pt x="329221" y="6546195"/>
                </a:lnTo>
                <a:lnTo>
                  <a:pt x="329221" y="6546194"/>
                </a:lnTo>
                <a:lnTo>
                  <a:pt x="310416" y="6513012"/>
                </a:lnTo>
                <a:lnTo>
                  <a:pt x="296621" y="6463850"/>
                </a:lnTo>
                <a:lnTo>
                  <a:pt x="296618" y="6463840"/>
                </a:lnTo>
                <a:close/>
                <a:moveTo>
                  <a:pt x="360891" y="2836172"/>
                </a:moveTo>
                <a:lnTo>
                  <a:pt x="360891" y="2836173"/>
                </a:lnTo>
                <a:cubicBezTo>
                  <a:pt x="364963" y="2839983"/>
                  <a:pt x="368249" y="2844317"/>
                  <a:pt x="369582" y="2848794"/>
                </a:cubicBezTo>
                <a:cubicBezTo>
                  <a:pt x="376249" y="2870416"/>
                  <a:pt x="384441" y="2892181"/>
                  <a:pt x="389490" y="2914328"/>
                </a:cubicBezTo>
                <a:lnTo>
                  <a:pt x="394121" y="2947863"/>
                </a:lnTo>
                <a:lnTo>
                  <a:pt x="390537" y="2982148"/>
                </a:lnTo>
                <a:cubicBezTo>
                  <a:pt x="382441" y="3014153"/>
                  <a:pt x="378631" y="3045777"/>
                  <a:pt x="378845" y="3077401"/>
                </a:cubicBezTo>
                <a:lnTo>
                  <a:pt x="378845" y="3077402"/>
                </a:lnTo>
                <a:lnTo>
                  <a:pt x="378845" y="3077402"/>
                </a:lnTo>
                <a:cubicBezTo>
                  <a:pt x="379059" y="3109026"/>
                  <a:pt x="383298" y="3140650"/>
                  <a:pt x="391299" y="3172655"/>
                </a:cubicBezTo>
                <a:cubicBezTo>
                  <a:pt x="417208" y="3276481"/>
                  <a:pt x="444640" y="3380306"/>
                  <a:pt x="438926" y="3489468"/>
                </a:cubicBezTo>
                <a:cubicBezTo>
                  <a:pt x="437974" y="3507564"/>
                  <a:pt x="449595" y="3529091"/>
                  <a:pt x="461025" y="3544714"/>
                </a:cubicBezTo>
                <a:cubicBezTo>
                  <a:pt x="466455" y="3552191"/>
                  <a:pt x="470634" y="3557716"/>
                  <a:pt x="473569" y="3562321"/>
                </a:cubicBezTo>
                <a:lnTo>
                  <a:pt x="478647" y="3574408"/>
                </a:lnTo>
                <a:lnTo>
                  <a:pt x="476296" y="3587174"/>
                </a:lnTo>
                <a:cubicBezTo>
                  <a:pt x="474277" y="3592232"/>
                  <a:pt x="471027" y="3598435"/>
                  <a:pt x="466549" y="3606817"/>
                </a:cubicBezTo>
                <a:cubicBezTo>
                  <a:pt x="462167" y="3614819"/>
                  <a:pt x="459501" y="3624725"/>
                  <a:pt x="453023" y="3630632"/>
                </a:cubicBezTo>
                <a:cubicBezTo>
                  <a:pt x="436545" y="3645682"/>
                  <a:pt x="430306" y="3662494"/>
                  <a:pt x="428782" y="3680163"/>
                </a:cubicBezTo>
                <a:lnTo>
                  <a:pt x="428782" y="3680164"/>
                </a:lnTo>
                <a:lnTo>
                  <a:pt x="428782" y="3680164"/>
                </a:lnTo>
                <a:lnTo>
                  <a:pt x="432830" y="3734838"/>
                </a:lnTo>
                <a:lnTo>
                  <a:pt x="432448" y="3754652"/>
                </a:lnTo>
                <a:cubicBezTo>
                  <a:pt x="426448" y="3767130"/>
                  <a:pt x="424496" y="3778655"/>
                  <a:pt x="426091" y="3789776"/>
                </a:cubicBezTo>
                <a:lnTo>
                  <a:pt x="426091" y="3789776"/>
                </a:lnTo>
                <a:lnTo>
                  <a:pt x="426091" y="3789777"/>
                </a:lnTo>
                <a:cubicBezTo>
                  <a:pt x="427687" y="3800897"/>
                  <a:pt x="432830" y="3811614"/>
                  <a:pt x="441022" y="3822473"/>
                </a:cubicBezTo>
                <a:lnTo>
                  <a:pt x="455357" y="3852620"/>
                </a:lnTo>
                <a:lnTo>
                  <a:pt x="454577" y="3868764"/>
                </a:lnTo>
                <a:cubicBezTo>
                  <a:pt x="453119" y="3874229"/>
                  <a:pt x="450356" y="3879766"/>
                  <a:pt x="445974" y="3885338"/>
                </a:cubicBezTo>
                <a:cubicBezTo>
                  <a:pt x="426543" y="3910104"/>
                  <a:pt x="416351" y="3935727"/>
                  <a:pt x="414089" y="3962159"/>
                </a:cubicBezTo>
                <a:lnTo>
                  <a:pt x="414089" y="3962160"/>
                </a:lnTo>
                <a:lnTo>
                  <a:pt x="414089" y="3962160"/>
                </a:lnTo>
                <a:cubicBezTo>
                  <a:pt x="411827" y="3988593"/>
                  <a:pt x="417495" y="4015835"/>
                  <a:pt x="429782" y="4043840"/>
                </a:cubicBezTo>
                <a:lnTo>
                  <a:pt x="444904" y="4103826"/>
                </a:lnTo>
                <a:lnTo>
                  <a:pt x="442936" y="4134255"/>
                </a:lnTo>
                <a:cubicBezTo>
                  <a:pt x="441094" y="4144498"/>
                  <a:pt x="438022" y="4154857"/>
                  <a:pt x="433592" y="4165383"/>
                </a:cubicBezTo>
                <a:cubicBezTo>
                  <a:pt x="430163" y="4173480"/>
                  <a:pt x="429592" y="4182767"/>
                  <a:pt x="429687" y="4192387"/>
                </a:cubicBezTo>
                <a:lnTo>
                  <a:pt x="429687" y="4192388"/>
                </a:lnTo>
                <a:lnTo>
                  <a:pt x="429687" y="4192388"/>
                </a:lnTo>
                <a:lnTo>
                  <a:pt x="429782" y="4221391"/>
                </a:lnTo>
                <a:lnTo>
                  <a:pt x="424066" y="4253014"/>
                </a:lnTo>
                <a:cubicBezTo>
                  <a:pt x="411873" y="4277401"/>
                  <a:pt x="396253" y="4300070"/>
                  <a:pt x="384250" y="4324645"/>
                </a:cubicBezTo>
                <a:cubicBezTo>
                  <a:pt x="378536" y="4336457"/>
                  <a:pt x="375488" y="4350554"/>
                  <a:pt x="375296" y="4363890"/>
                </a:cubicBezTo>
                <a:lnTo>
                  <a:pt x="375296" y="4363891"/>
                </a:lnTo>
                <a:lnTo>
                  <a:pt x="375296" y="4363891"/>
                </a:lnTo>
                <a:cubicBezTo>
                  <a:pt x="374344" y="4403326"/>
                  <a:pt x="374344" y="4442762"/>
                  <a:pt x="376058" y="4482005"/>
                </a:cubicBezTo>
                <a:cubicBezTo>
                  <a:pt x="378726" y="4546777"/>
                  <a:pt x="379298" y="4612501"/>
                  <a:pt x="436068" y="4659175"/>
                </a:cubicBezTo>
                <a:cubicBezTo>
                  <a:pt x="440640" y="4662987"/>
                  <a:pt x="443308" y="4671177"/>
                  <a:pt x="444070" y="4677656"/>
                </a:cubicBezTo>
                <a:cubicBezTo>
                  <a:pt x="447689" y="4707565"/>
                  <a:pt x="448071" y="4738236"/>
                  <a:pt x="453977" y="4767765"/>
                </a:cubicBezTo>
                <a:lnTo>
                  <a:pt x="455286" y="4800483"/>
                </a:lnTo>
                <a:lnTo>
                  <a:pt x="440450" y="4828916"/>
                </a:lnTo>
                <a:cubicBezTo>
                  <a:pt x="423877" y="4846490"/>
                  <a:pt x="412446" y="4866958"/>
                  <a:pt x="410740" y="4889275"/>
                </a:cubicBezTo>
                <a:lnTo>
                  <a:pt x="410740" y="4889275"/>
                </a:lnTo>
                <a:lnTo>
                  <a:pt x="410740" y="4889276"/>
                </a:lnTo>
                <a:cubicBezTo>
                  <a:pt x="410172" y="4896714"/>
                  <a:pt x="410683" y="4904358"/>
                  <a:pt x="412445" y="4912169"/>
                </a:cubicBezTo>
                <a:lnTo>
                  <a:pt x="413848" y="4933805"/>
                </a:lnTo>
                <a:lnTo>
                  <a:pt x="409088" y="4952673"/>
                </a:lnTo>
                <a:cubicBezTo>
                  <a:pt x="404302" y="4964604"/>
                  <a:pt x="396729" y="4975511"/>
                  <a:pt x="389013" y="4987037"/>
                </a:cubicBezTo>
                <a:cubicBezTo>
                  <a:pt x="377774" y="5003801"/>
                  <a:pt x="363676" y="5022852"/>
                  <a:pt x="362534" y="5041521"/>
                </a:cubicBezTo>
                <a:cubicBezTo>
                  <a:pt x="360677" y="5073241"/>
                  <a:pt x="338137" y="5101639"/>
                  <a:pt x="336386" y="5133224"/>
                </a:cubicBezTo>
                <a:lnTo>
                  <a:pt x="336386" y="5133225"/>
                </a:lnTo>
                <a:lnTo>
                  <a:pt x="336386" y="5133225"/>
                </a:lnTo>
                <a:lnTo>
                  <a:pt x="343101" y="5166114"/>
                </a:lnTo>
                <a:lnTo>
                  <a:pt x="342411" y="5172090"/>
                </a:lnTo>
                <a:cubicBezTo>
                  <a:pt x="341530" y="5174400"/>
                  <a:pt x="340339" y="5176876"/>
                  <a:pt x="339863" y="5179067"/>
                </a:cubicBezTo>
                <a:lnTo>
                  <a:pt x="339863" y="5179068"/>
                </a:lnTo>
                <a:lnTo>
                  <a:pt x="339863" y="5179068"/>
                </a:lnTo>
                <a:cubicBezTo>
                  <a:pt x="332623" y="5214122"/>
                  <a:pt x="339673" y="5247079"/>
                  <a:pt x="363486" y="5272797"/>
                </a:cubicBezTo>
                <a:cubicBezTo>
                  <a:pt x="379013" y="5289657"/>
                  <a:pt x="387538" y="5307422"/>
                  <a:pt x="390920" y="5326163"/>
                </a:cubicBezTo>
                <a:lnTo>
                  <a:pt x="392366" y="5355014"/>
                </a:lnTo>
                <a:lnTo>
                  <a:pt x="387489" y="5385384"/>
                </a:lnTo>
                <a:cubicBezTo>
                  <a:pt x="384250" y="5398721"/>
                  <a:pt x="381964" y="5412057"/>
                  <a:pt x="379298" y="5425582"/>
                </a:cubicBezTo>
                <a:cubicBezTo>
                  <a:pt x="375488" y="5443870"/>
                  <a:pt x="371486" y="5462351"/>
                  <a:pt x="367676" y="5480637"/>
                </a:cubicBezTo>
                <a:cubicBezTo>
                  <a:pt x="365771" y="5489497"/>
                  <a:pt x="363200" y="5498832"/>
                  <a:pt x="363152" y="5507667"/>
                </a:cubicBezTo>
                <a:lnTo>
                  <a:pt x="363152" y="5507668"/>
                </a:lnTo>
                <a:lnTo>
                  <a:pt x="363152" y="5507668"/>
                </a:lnTo>
                <a:cubicBezTo>
                  <a:pt x="363105" y="5516503"/>
                  <a:pt x="365581" y="5524837"/>
                  <a:pt x="373772" y="5531694"/>
                </a:cubicBezTo>
                <a:lnTo>
                  <a:pt x="383918" y="5547578"/>
                </a:lnTo>
                <a:lnTo>
                  <a:pt x="374344" y="5562746"/>
                </a:lnTo>
                <a:cubicBezTo>
                  <a:pt x="331671" y="5600467"/>
                  <a:pt x="305000" y="5646189"/>
                  <a:pt x="303096" y="5704483"/>
                </a:cubicBezTo>
                <a:cubicBezTo>
                  <a:pt x="302714" y="5716485"/>
                  <a:pt x="300048" y="5728678"/>
                  <a:pt x="297190" y="5740488"/>
                </a:cubicBezTo>
                <a:cubicBezTo>
                  <a:pt x="295475" y="5747728"/>
                  <a:pt x="293569" y="5756493"/>
                  <a:pt x="288425" y="5760873"/>
                </a:cubicBezTo>
                <a:cubicBezTo>
                  <a:pt x="249182" y="5794974"/>
                  <a:pt x="221939" y="5837457"/>
                  <a:pt x="200030" y="5883751"/>
                </a:cubicBezTo>
                <a:cubicBezTo>
                  <a:pt x="192220" y="5900323"/>
                  <a:pt x="184410" y="5918042"/>
                  <a:pt x="182124" y="5935949"/>
                </a:cubicBezTo>
                <a:lnTo>
                  <a:pt x="182124" y="5935950"/>
                </a:lnTo>
                <a:lnTo>
                  <a:pt x="182124" y="5935950"/>
                </a:lnTo>
                <a:cubicBezTo>
                  <a:pt x="179838" y="5954618"/>
                  <a:pt x="183648" y="5974241"/>
                  <a:pt x="185744" y="5993292"/>
                </a:cubicBezTo>
                <a:cubicBezTo>
                  <a:pt x="186886" y="6004532"/>
                  <a:pt x="186696" y="6017486"/>
                  <a:pt x="192220" y="6026441"/>
                </a:cubicBezTo>
                <a:cubicBezTo>
                  <a:pt x="209557" y="6054826"/>
                  <a:pt x="228225" y="6082259"/>
                  <a:pt x="248420" y="6108739"/>
                </a:cubicBezTo>
                <a:lnTo>
                  <a:pt x="262113" y="6133315"/>
                </a:lnTo>
                <a:lnTo>
                  <a:pt x="258413" y="6143190"/>
                </a:lnTo>
                <a:cubicBezTo>
                  <a:pt x="255862" y="6146732"/>
                  <a:pt x="251944" y="6150697"/>
                  <a:pt x="246514" y="6155602"/>
                </a:cubicBezTo>
                <a:cubicBezTo>
                  <a:pt x="224225" y="6175797"/>
                  <a:pt x="212605" y="6200944"/>
                  <a:pt x="207843" y="6228756"/>
                </a:cubicBezTo>
                <a:cubicBezTo>
                  <a:pt x="200412" y="6272764"/>
                  <a:pt x="194126" y="6317151"/>
                  <a:pt x="190506" y="6361539"/>
                </a:cubicBezTo>
                <a:lnTo>
                  <a:pt x="190506" y="6361540"/>
                </a:lnTo>
                <a:lnTo>
                  <a:pt x="190506" y="6361540"/>
                </a:lnTo>
                <a:lnTo>
                  <a:pt x="190704" y="6365039"/>
                </a:lnTo>
                <a:lnTo>
                  <a:pt x="191995" y="6387910"/>
                </a:lnTo>
                <a:lnTo>
                  <a:pt x="194825" y="6393746"/>
                </a:lnTo>
                <a:lnTo>
                  <a:pt x="201413" y="6407333"/>
                </a:lnTo>
                <a:lnTo>
                  <a:pt x="201413" y="6407332"/>
                </a:lnTo>
                <a:lnTo>
                  <a:pt x="194825" y="6393746"/>
                </a:lnTo>
                <a:lnTo>
                  <a:pt x="191995" y="6387910"/>
                </a:lnTo>
                <a:lnTo>
                  <a:pt x="190704" y="6365039"/>
                </a:lnTo>
                <a:lnTo>
                  <a:pt x="190506" y="6361540"/>
                </a:lnTo>
                <a:lnTo>
                  <a:pt x="207843" y="6228757"/>
                </a:lnTo>
                <a:cubicBezTo>
                  <a:pt x="212605" y="6200945"/>
                  <a:pt x="224225" y="6175798"/>
                  <a:pt x="246514" y="6155603"/>
                </a:cubicBezTo>
                <a:cubicBezTo>
                  <a:pt x="257374" y="6145793"/>
                  <a:pt x="262184" y="6139745"/>
                  <a:pt x="262113" y="6133315"/>
                </a:cubicBezTo>
                <a:lnTo>
                  <a:pt x="262113" y="6133315"/>
                </a:lnTo>
                <a:lnTo>
                  <a:pt x="262113" y="6133314"/>
                </a:lnTo>
                <a:cubicBezTo>
                  <a:pt x="262042" y="6126884"/>
                  <a:pt x="257088" y="6120074"/>
                  <a:pt x="248420" y="6108738"/>
                </a:cubicBezTo>
                <a:cubicBezTo>
                  <a:pt x="228225" y="6082258"/>
                  <a:pt x="209557" y="6054825"/>
                  <a:pt x="192220" y="6026440"/>
                </a:cubicBezTo>
                <a:cubicBezTo>
                  <a:pt x="186696" y="6017485"/>
                  <a:pt x="186886" y="6004531"/>
                  <a:pt x="185744" y="5993291"/>
                </a:cubicBezTo>
                <a:cubicBezTo>
                  <a:pt x="184696" y="5983766"/>
                  <a:pt x="183220" y="5974097"/>
                  <a:pt x="182291" y="5964477"/>
                </a:cubicBezTo>
                <a:lnTo>
                  <a:pt x="182124" y="5935950"/>
                </a:lnTo>
                <a:lnTo>
                  <a:pt x="189006" y="5909351"/>
                </a:lnTo>
                <a:cubicBezTo>
                  <a:pt x="192220" y="5900611"/>
                  <a:pt x="196125" y="5892038"/>
                  <a:pt x="200030" y="5883752"/>
                </a:cubicBezTo>
                <a:cubicBezTo>
                  <a:pt x="221939" y="5837458"/>
                  <a:pt x="249182" y="5794975"/>
                  <a:pt x="288425" y="5760874"/>
                </a:cubicBezTo>
                <a:cubicBezTo>
                  <a:pt x="293569" y="5756494"/>
                  <a:pt x="295475" y="5747729"/>
                  <a:pt x="297190" y="5740489"/>
                </a:cubicBezTo>
                <a:cubicBezTo>
                  <a:pt x="300048" y="5728679"/>
                  <a:pt x="302714" y="5716486"/>
                  <a:pt x="303096" y="5704484"/>
                </a:cubicBezTo>
                <a:cubicBezTo>
                  <a:pt x="305000" y="5646190"/>
                  <a:pt x="331671" y="5600468"/>
                  <a:pt x="374344" y="5562747"/>
                </a:cubicBezTo>
                <a:cubicBezTo>
                  <a:pt x="380441" y="5557318"/>
                  <a:pt x="383823" y="5552508"/>
                  <a:pt x="383918" y="5547579"/>
                </a:cubicBezTo>
                <a:lnTo>
                  <a:pt x="383918" y="5547578"/>
                </a:lnTo>
                <a:lnTo>
                  <a:pt x="383918" y="5547578"/>
                </a:lnTo>
                <a:cubicBezTo>
                  <a:pt x="384013" y="5542648"/>
                  <a:pt x="380822" y="5537600"/>
                  <a:pt x="373772" y="5531693"/>
                </a:cubicBezTo>
                <a:cubicBezTo>
                  <a:pt x="369677" y="5528265"/>
                  <a:pt x="367010" y="5524467"/>
                  <a:pt x="365373" y="5520422"/>
                </a:cubicBezTo>
                <a:lnTo>
                  <a:pt x="363152" y="5507668"/>
                </a:lnTo>
                <a:lnTo>
                  <a:pt x="367676" y="5480638"/>
                </a:lnTo>
                <a:cubicBezTo>
                  <a:pt x="371486" y="5462352"/>
                  <a:pt x="375488" y="5443871"/>
                  <a:pt x="379298" y="5425583"/>
                </a:cubicBezTo>
                <a:cubicBezTo>
                  <a:pt x="381964" y="5412058"/>
                  <a:pt x="384250" y="5398722"/>
                  <a:pt x="387489" y="5385385"/>
                </a:cubicBezTo>
                <a:cubicBezTo>
                  <a:pt x="390014" y="5375003"/>
                  <a:pt x="391717" y="5364883"/>
                  <a:pt x="392366" y="5355015"/>
                </a:cubicBezTo>
                <a:lnTo>
                  <a:pt x="392366" y="5355014"/>
                </a:lnTo>
                <a:lnTo>
                  <a:pt x="392366" y="5355014"/>
                </a:lnTo>
                <a:cubicBezTo>
                  <a:pt x="394313" y="5325412"/>
                  <a:pt x="386776" y="5298086"/>
                  <a:pt x="363486" y="5272796"/>
                </a:cubicBezTo>
                <a:cubicBezTo>
                  <a:pt x="351580" y="5259937"/>
                  <a:pt x="343864" y="5245269"/>
                  <a:pt x="340030" y="5229433"/>
                </a:cubicBezTo>
                <a:lnTo>
                  <a:pt x="339863" y="5179068"/>
                </a:lnTo>
                <a:lnTo>
                  <a:pt x="342411" y="5172091"/>
                </a:lnTo>
                <a:cubicBezTo>
                  <a:pt x="343292" y="5169781"/>
                  <a:pt x="343863" y="5167638"/>
                  <a:pt x="343101" y="5166114"/>
                </a:cubicBezTo>
                <a:lnTo>
                  <a:pt x="343101" y="5166114"/>
                </a:lnTo>
                <a:lnTo>
                  <a:pt x="343101" y="5166113"/>
                </a:lnTo>
                <a:lnTo>
                  <a:pt x="336386" y="5133225"/>
                </a:lnTo>
                <a:lnTo>
                  <a:pt x="343531" y="5102461"/>
                </a:lnTo>
                <a:cubicBezTo>
                  <a:pt x="350866" y="5082339"/>
                  <a:pt x="361296" y="5062669"/>
                  <a:pt x="362534" y="5041522"/>
                </a:cubicBezTo>
                <a:cubicBezTo>
                  <a:pt x="363676" y="5022853"/>
                  <a:pt x="377774" y="5003802"/>
                  <a:pt x="389013" y="4987038"/>
                </a:cubicBezTo>
                <a:cubicBezTo>
                  <a:pt x="400587" y="4969748"/>
                  <a:pt x="411839" y="4953853"/>
                  <a:pt x="413848" y="4933805"/>
                </a:cubicBezTo>
                <a:lnTo>
                  <a:pt x="413848" y="4933805"/>
                </a:lnTo>
                <a:lnTo>
                  <a:pt x="413848" y="4933804"/>
                </a:lnTo>
                <a:cubicBezTo>
                  <a:pt x="414517" y="4927122"/>
                  <a:pt x="414160" y="4919978"/>
                  <a:pt x="412445" y="4912168"/>
                </a:cubicBezTo>
                <a:lnTo>
                  <a:pt x="410740" y="4889275"/>
                </a:lnTo>
                <a:lnTo>
                  <a:pt x="415518" y="4867614"/>
                </a:lnTo>
                <a:cubicBezTo>
                  <a:pt x="420638" y="4853635"/>
                  <a:pt x="429401" y="4840633"/>
                  <a:pt x="440450" y="4828917"/>
                </a:cubicBezTo>
                <a:cubicBezTo>
                  <a:pt x="448833" y="4819964"/>
                  <a:pt x="453405" y="4810581"/>
                  <a:pt x="455286" y="4800484"/>
                </a:cubicBezTo>
                <a:lnTo>
                  <a:pt x="455286" y="4800483"/>
                </a:lnTo>
                <a:lnTo>
                  <a:pt x="455286" y="4800483"/>
                </a:lnTo>
                <a:cubicBezTo>
                  <a:pt x="457168" y="4790386"/>
                  <a:pt x="456358" y="4779575"/>
                  <a:pt x="453977" y="4767764"/>
                </a:cubicBezTo>
                <a:cubicBezTo>
                  <a:pt x="448071" y="4738235"/>
                  <a:pt x="447689" y="4707564"/>
                  <a:pt x="444070" y="4677655"/>
                </a:cubicBezTo>
                <a:cubicBezTo>
                  <a:pt x="443308" y="4671176"/>
                  <a:pt x="440640" y="4662986"/>
                  <a:pt x="436068" y="4659174"/>
                </a:cubicBezTo>
                <a:cubicBezTo>
                  <a:pt x="379298" y="4612500"/>
                  <a:pt x="378726" y="4546776"/>
                  <a:pt x="376058" y="4482004"/>
                </a:cubicBezTo>
                <a:lnTo>
                  <a:pt x="375296" y="4363891"/>
                </a:lnTo>
                <a:lnTo>
                  <a:pt x="384250" y="4324646"/>
                </a:lnTo>
                <a:cubicBezTo>
                  <a:pt x="396253" y="4300071"/>
                  <a:pt x="411873" y="4277402"/>
                  <a:pt x="424066" y="4253015"/>
                </a:cubicBezTo>
                <a:cubicBezTo>
                  <a:pt x="428830" y="4243873"/>
                  <a:pt x="429020" y="4232061"/>
                  <a:pt x="429782" y="4221392"/>
                </a:cubicBezTo>
                <a:lnTo>
                  <a:pt x="429782" y="4221391"/>
                </a:lnTo>
                <a:lnTo>
                  <a:pt x="429782" y="4221391"/>
                </a:lnTo>
                <a:lnTo>
                  <a:pt x="429687" y="4192388"/>
                </a:lnTo>
                <a:lnTo>
                  <a:pt x="433592" y="4165384"/>
                </a:lnTo>
                <a:cubicBezTo>
                  <a:pt x="442451" y="4144333"/>
                  <a:pt x="445880" y="4123948"/>
                  <a:pt x="444904" y="4103826"/>
                </a:cubicBezTo>
                <a:lnTo>
                  <a:pt x="444904" y="4103826"/>
                </a:lnTo>
                <a:lnTo>
                  <a:pt x="444904" y="4103825"/>
                </a:lnTo>
                <a:cubicBezTo>
                  <a:pt x="443928" y="4083702"/>
                  <a:pt x="438546" y="4063842"/>
                  <a:pt x="429782" y="4043839"/>
                </a:cubicBezTo>
                <a:cubicBezTo>
                  <a:pt x="423639" y="4029837"/>
                  <a:pt x="419150" y="4016025"/>
                  <a:pt x="416480" y="4002410"/>
                </a:cubicBezTo>
                <a:lnTo>
                  <a:pt x="414089" y="3962160"/>
                </a:lnTo>
                <a:lnTo>
                  <a:pt x="423593" y="3923125"/>
                </a:lnTo>
                <a:cubicBezTo>
                  <a:pt x="428853" y="3910319"/>
                  <a:pt x="436259" y="3897722"/>
                  <a:pt x="445974" y="3885339"/>
                </a:cubicBezTo>
                <a:cubicBezTo>
                  <a:pt x="454738" y="3874195"/>
                  <a:pt x="457024" y="3863193"/>
                  <a:pt x="455357" y="3852620"/>
                </a:cubicBezTo>
                <a:lnTo>
                  <a:pt x="455357" y="3852620"/>
                </a:lnTo>
                <a:lnTo>
                  <a:pt x="455357" y="3852619"/>
                </a:lnTo>
                <a:cubicBezTo>
                  <a:pt x="453691" y="3842046"/>
                  <a:pt x="448071" y="3831902"/>
                  <a:pt x="441022" y="3822472"/>
                </a:cubicBezTo>
                <a:lnTo>
                  <a:pt x="426091" y="3789776"/>
                </a:lnTo>
                <a:lnTo>
                  <a:pt x="432448" y="3754653"/>
                </a:lnTo>
                <a:cubicBezTo>
                  <a:pt x="435116" y="3749126"/>
                  <a:pt x="433782" y="3741316"/>
                  <a:pt x="432830" y="3734838"/>
                </a:cubicBezTo>
                <a:lnTo>
                  <a:pt x="432830" y="3734838"/>
                </a:lnTo>
                <a:lnTo>
                  <a:pt x="432830" y="3734837"/>
                </a:lnTo>
                <a:lnTo>
                  <a:pt x="428782" y="3680164"/>
                </a:lnTo>
                <a:lnTo>
                  <a:pt x="435295" y="3654416"/>
                </a:lnTo>
                <a:cubicBezTo>
                  <a:pt x="439105" y="3646123"/>
                  <a:pt x="444784" y="3638158"/>
                  <a:pt x="453023" y="3630633"/>
                </a:cubicBezTo>
                <a:cubicBezTo>
                  <a:pt x="459501" y="3624726"/>
                  <a:pt x="462167" y="3614820"/>
                  <a:pt x="466549" y="3606818"/>
                </a:cubicBezTo>
                <a:cubicBezTo>
                  <a:pt x="475504" y="3590054"/>
                  <a:pt x="479552" y="3582005"/>
                  <a:pt x="478647" y="3574409"/>
                </a:cubicBezTo>
                <a:lnTo>
                  <a:pt x="478647" y="3574408"/>
                </a:lnTo>
                <a:lnTo>
                  <a:pt x="478647" y="3574408"/>
                </a:lnTo>
                <a:cubicBezTo>
                  <a:pt x="477742" y="3566811"/>
                  <a:pt x="471884" y="3559668"/>
                  <a:pt x="461025" y="3544713"/>
                </a:cubicBezTo>
                <a:cubicBezTo>
                  <a:pt x="449595" y="3529090"/>
                  <a:pt x="437974" y="3507563"/>
                  <a:pt x="438926" y="3489467"/>
                </a:cubicBezTo>
                <a:cubicBezTo>
                  <a:pt x="444640" y="3380305"/>
                  <a:pt x="417208" y="3276480"/>
                  <a:pt x="391299" y="3172654"/>
                </a:cubicBezTo>
                <a:lnTo>
                  <a:pt x="378845" y="3077402"/>
                </a:lnTo>
                <a:lnTo>
                  <a:pt x="390537" y="2982149"/>
                </a:lnTo>
                <a:cubicBezTo>
                  <a:pt x="393490" y="2970576"/>
                  <a:pt x="394491" y="2959157"/>
                  <a:pt x="394121" y="2947863"/>
                </a:cubicBezTo>
                <a:lnTo>
                  <a:pt x="394121" y="2947863"/>
                </a:lnTo>
                <a:lnTo>
                  <a:pt x="394121" y="2947862"/>
                </a:lnTo>
                <a:cubicBezTo>
                  <a:pt x="393014" y="2913982"/>
                  <a:pt x="379583" y="2881226"/>
                  <a:pt x="369582" y="2848793"/>
                </a:cubicBezTo>
                <a:close/>
                <a:moveTo>
                  <a:pt x="845377" y="1508458"/>
                </a:moveTo>
                <a:lnTo>
                  <a:pt x="873470" y="1596213"/>
                </a:lnTo>
                <a:cubicBezTo>
                  <a:pt x="875947" y="1604978"/>
                  <a:pt x="874422" y="1615836"/>
                  <a:pt x="871566" y="1624980"/>
                </a:cubicBezTo>
                <a:cubicBezTo>
                  <a:pt x="861850" y="1656223"/>
                  <a:pt x="837464" y="1676036"/>
                  <a:pt x="814984" y="1697753"/>
                </a:cubicBezTo>
                <a:cubicBezTo>
                  <a:pt x="805078" y="1707279"/>
                  <a:pt x="798030" y="1720423"/>
                  <a:pt x="792316" y="1733188"/>
                </a:cubicBezTo>
                <a:cubicBezTo>
                  <a:pt x="777644" y="1766335"/>
                  <a:pt x="764501" y="1800246"/>
                  <a:pt x="750595" y="1833775"/>
                </a:cubicBezTo>
                <a:cubicBezTo>
                  <a:pt x="749261" y="1837013"/>
                  <a:pt x="745832" y="1839679"/>
                  <a:pt x="742974" y="1842158"/>
                </a:cubicBezTo>
                <a:cubicBezTo>
                  <a:pt x="712873" y="1866922"/>
                  <a:pt x="682584" y="1891497"/>
                  <a:pt x="652483" y="1916454"/>
                </a:cubicBezTo>
                <a:cubicBezTo>
                  <a:pt x="646769" y="1921216"/>
                  <a:pt x="642577" y="1928076"/>
                  <a:pt x="637053" y="1933219"/>
                </a:cubicBezTo>
                <a:cubicBezTo>
                  <a:pt x="629433" y="1940459"/>
                  <a:pt x="622192" y="1949603"/>
                  <a:pt x="613048" y="1953413"/>
                </a:cubicBezTo>
                <a:cubicBezTo>
                  <a:pt x="584283" y="1965224"/>
                  <a:pt x="571899" y="1987894"/>
                  <a:pt x="566565" y="2016469"/>
                </a:cubicBezTo>
                <a:cubicBezTo>
                  <a:pt x="561612" y="2042570"/>
                  <a:pt x="557420" y="2068669"/>
                  <a:pt x="551706" y="2094578"/>
                </a:cubicBezTo>
                <a:cubicBezTo>
                  <a:pt x="544848" y="2126201"/>
                  <a:pt x="537418" y="2157636"/>
                  <a:pt x="529035" y="2188879"/>
                </a:cubicBezTo>
                <a:cubicBezTo>
                  <a:pt x="525415" y="2202404"/>
                  <a:pt x="521225" y="2216692"/>
                  <a:pt x="513795" y="2228314"/>
                </a:cubicBezTo>
                <a:cubicBezTo>
                  <a:pt x="493220" y="2260890"/>
                  <a:pt x="479314" y="2295753"/>
                  <a:pt x="484838" y="2334044"/>
                </a:cubicBezTo>
                <a:cubicBezTo>
                  <a:pt x="489220" y="2364715"/>
                  <a:pt x="477980" y="2390434"/>
                  <a:pt x="460453" y="2409485"/>
                </a:cubicBezTo>
                <a:cubicBezTo>
                  <a:pt x="444546" y="2426822"/>
                  <a:pt x="438402" y="2444777"/>
                  <a:pt x="437521" y="2463017"/>
                </a:cubicBezTo>
                <a:lnTo>
                  <a:pt x="437521" y="2463018"/>
                </a:lnTo>
                <a:lnTo>
                  <a:pt x="437521" y="2463019"/>
                </a:lnTo>
                <a:cubicBezTo>
                  <a:pt x="436640" y="2481259"/>
                  <a:pt x="441021" y="2499786"/>
                  <a:pt x="446164" y="2518265"/>
                </a:cubicBezTo>
                <a:lnTo>
                  <a:pt x="449808" y="2545007"/>
                </a:lnTo>
                <a:lnTo>
                  <a:pt x="445594" y="2571034"/>
                </a:lnTo>
                <a:cubicBezTo>
                  <a:pt x="433592" y="2612945"/>
                  <a:pt x="401015" y="2640950"/>
                  <a:pt x="372440" y="2668001"/>
                </a:cubicBezTo>
                <a:cubicBezTo>
                  <a:pt x="348055" y="2691054"/>
                  <a:pt x="334339" y="2716963"/>
                  <a:pt x="324050" y="2745348"/>
                </a:cubicBezTo>
                <a:lnTo>
                  <a:pt x="324050" y="2745352"/>
                </a:lnTo>
                <a:lnTo>
                  <a:pt x="317719" y="2770757"/>
                </a:lnTo>
                <a:lnTo>
                  <a:pt x="318129" y="2778006"/>
                </a:lnTo>
                <a:lnTo>
                  <a:pt x="317350" y="2782305"/>
                </a:lnTo>
                <a:lnTo>
                  <a:pt x="318550" y="2785440"/>
                </a:lnTo>
                <a:lnTo>
                  <a:pt x="318978" y="2793023"/>
                </a:lnTo>
                <a:lnTo>
                  <a:pt x="328628" y="2811780"/>
                </a:lnTo>
                <a:lnTo>
                  <a:pt x="328631" y="2811787"/>
                </a:lnTo>
                <a:lnTo>
                  <a:pt x="328632" y="2811787"/>
                </a:lnTo>
                <a:lnTo>
                  <a:pt x="328628" y="2811780"/>
                </a:lnTo>
                <a:lnTo>
                  <a:pt x="318550" y="2785440"/>
                </a:lnTo>
                <a:lnTo>
                  <a:pt x="318129" y="2778006"/>
                </a:lnTo>
                <a:lnTo>
                  <a:pt x="324050" y="2745352"/>
                </a:lnTo>
                <a:lnTo>
                  <a:pt x="324050" y="2745349"/>
                </a:lnTo>
                <a:cubicBezTo>
                  <a:pt x="334339" y="2716964"/>
                  <a:pt x="348055" y="2691055"/>
                  <a:pt x="372440" y="2668002"/>
                </a:cubicBezTo>
                <a:cubicBezTo>
                  <a:pt x="401015" y="2640951"/>
                  <a:pt x="433592" y="2612946"/>
                  <a:pt x="445594" y="2571035"/>
                </a:cubicBezTo>
                <a:cubicBezTo>
                  <a:pt x="448166" y="2561986"/>
                  <a:pt x="449642" y="2553556"/>
                  <a:pt x="449809" y="2545007"/>
                </a:cubicBezTo>
                <a:lnTo>
                  <a:pt x="449808" y="2545007"/>
                </a:lnTo>
                <a:lnTo>
                  <a:pt x="449809" y="2545006"/>
                </a:lnTo>
                <a:cubicBezTo>
                  <a:pt x="449975" y="2536458"/>
                  <a:pt x="448832" y="2527790"/>
                  <a:pt x="446164" y="2518264"/>
                </a:cubicBezTo>
                <a:cubicBezTo>
                  <a:pt x="443593" y="2509024"/>
                  <a:pt x="441212" y="2499773"/>
                  <a:pt x="439584" y="2490551"/>
                </a:cubicBezTo>
                <a:lnTo>
                  <a:pt x="437521" y="2463018"/>
                </a:lnTo>
                <a:lnTo>
                  <a:pt x="443352" y="2435913"/>
                </a:lnTo>
                <a:cubicBezTo>
                  <a:pt x="446987" y="2426977"/>
                  <a:pt x="452500" y="2418155"/>
                  <a:pt x="460453" y="2409486"/>
                </a:cubicBezTo>
                <a:cubicBezTo>
                  <a:pt x="477980" y="2390435"/>
                  <a:pt x="489220" y="2364716"/>
                  <a:pt x="484838" y="2334045"/>
                </a:cubicBezTo>
                <a:cubicBezTo>
                  <a:pt x="479314" y="2295754"/>
                  <a:pt x="493220" y="2260891"/>
                  <a:pt x="513795" y="2228315"/>
                </a:cubicBezTo>
                <a:cubicBezTo>
                  <a:pt x="521225" y="2216693"/>
                  <a:pt x="525415" y="2202405"/>
                  <a:pt x="529035" y="2188880"/>
                </a:cubicBezTo>
                <a:cubicBezTo>
                  <a:pt x="537418" y="2157637"/>
                  <a:pt x="544848" y="2126202"/>
                  <a:pt x="551706" y="2094579"/>
                </a:cubicBezTo>
                <a:cubicBezTo>
                  <a:pt x="557420" y="2068670"/>
                  <a:pt x="561612" y="2042571"/>
                  <a:pt x="566565" y="2016470"/>
                </a:cubicBezTo>
                <a:cubicBezTo>
                  <a:pt x="571899" y="1987895"/>
                  <a:pt x="584283" y="1965225"/>
                  <a:pt x="613048" y="1953414"/>
                </a:cubicBezTo>
                <a:cubicBezTo>
                  <a:pt x="622192" y="1949604"/>
                  <a:pt x="629433" y="1940460"/>
                  <a:pt x="637053" y="1933220"/>
                </a:cubicBezTo>
                <a:cubicBezTo>
                  <a:pt x="642577" y="1928077"/>
                  <a:pt x="646769" y="1921217"/>
                  <a:pt x="652483" y="1916455"/>
                </a:cubicBezTo>
                <a:cubicBezTo>
                  <a:pt x="682584" y="1891498"/>
                  <a:pt x="712873" y="1866923"/>
                  <a:pt x="742974" y="1842159"/>
                </a:cubicBezTo>
                <a:cubicBezTo>
                  <a:pt x="745832" y="1839680"/>
                  <a:pt x="749261" y="1837014"/>
                  <a:pt x="750595" y="1833776"/>
                </a:cubicBezTo>
                <a:cubicBezTo>
                  <a:pt x="764501" y="1800247"/>
                  <a:pt x="777645" y="1766336"/>
                  <a:pt x="792316" y="1733189"/>
                </a:cubicBezTo>
                <a:cubicBezTo>
                  <a:pt x="798030" y="1720424"/>
                  <a:pt x="805078" y="1707280"/>
                  <a:pt x="814985" y="1697754"/>
                </a:cubicBezTo>
                <a:cubicBezTo>
                  <a:pt x="837465" y="1676037"/>
                  <a:pt x="861850" y="1656224"/>
                  <a:pt x="871566" y="1624981"/>
                </a:cubicBezTo>
                <a:cubicBezTo>
                  <a:pt x="874423" y="1615837"/>
                  <a:pt x="875948" y="1604979"/>
                  <a:pt x="873471" y="1596214"/>
                </a:cubicBezTo>
                <a:close/>
                <a:moveTo>
                  <a:pt x="820975" y="1453958"/>
                </a:moveTo>
                <a:lnTo>
                  <a:pt x="826772" y="1459073"/>
                </a:lnTo>
                <a:lnTo>
                  <a:pt x="835990" y="1481572"/>
                </a:lnTo>
                <a:lnTo>
                  <a:pt x="826773" y="1459074"/>
                </a:lnTo>
                <a:lnTo>
                  <a:pt x="826772" y="1459073"/>
                </a:lnTo>
                <a:lnTo>
                  <a:pt x="826772" y="1459073"/>
                </a:lnTo>
                <a:close/>
                <a:moveTo>
                  <a:pt x="807579" y="1268758"/>
                </a:moveTo>
                <a:lnTo>
                  <a:pt x="802412" y="1286069"/>
                </a:lnTo>
                <a:cubicBezTo>
                  <a:pt x="787838" y="1306930"/>
                  <a:pt x="781599" y="1328552"/>
                  <a:pt x="780074" y="1350627"/>
                </a:cubicBezTo>
                <a:lnTo>
                  <a:pt x="785669" y="1413840"/>
                </a:lnTo>
                <a:lnTo>
                  <a:pt x="780075" y="1350628"/>
                </a:lnTo>
                <a:cubicBezTo>
                  <a:pt x="781599" y="1328553"/>
                  <a:pt x="787839" y="1306930"/>
                  <a:pt x="802412" y="1286070"/>
                </a:cubicBezTo>
                <a:cubicBezTo>
                  <a:pt x="805555" y="1281689"/>
                  <a:pt x="807127" y="1275402"/>
                  <a:pt x="807579" y="1268758"/>
                </a:cubicBezTo>
                <a:close/>
                <a:moveTo>
                  <a:pt x="865850" y="773035"/>
                </a:moveTo>
                <a:lnTo>
                  <a:pt x="857850" y="854379"/>
                </a:lnTo>
                <a:cubicBezTo>
                  <a:pt x="855564" y="878956"/>
                  <a:pt x="854802" y="903722"/>
                  <a:pt x="826796" y="915343"/>
                </a:cubicBezTo>
                <a:cubicBezTo>
                  <a:pt x="822414" y="917059"/>
                  <a:pt x="819176" y="922773"/>
                  <a:pt x="816318" y="927155"/>
                </a:cubicBezTo>
                <a:cubicBezTo>
                  <a:pt x="772310" y="994785"/>
                  <a:pt x="773454" y="1030980"/>
                  <a:pt x="819938" y="1097087"/>
                </a:cubicBezTo>
                <a:cubicBezTo>
                  <a:pt x="824700" y="1103945"/>
                  <a:pt x="828130" y="1118613"/>
                  <a:pt x="824320" y="1123185"/>
                </a:cubicBezTo>
                <a:cubicBezTo>
                  <a:pt x="808508" y="1142617"/>
                  <a:pt x="801460" y="1162954"/>
                  <a:pt x="799602" y="1184029"/>
                </a:cubicBezTo>
                <a:cubicBezTo>
                  <a:pt x="801460" y="1162954"/>
                  <a:pt x="808509" y="1142618"/>
                  <a:pt x="824321" y="1123186"/>
                </a:cubicBezTo>
                <a:cubicBezTo>
                  <a:pt x="828131" y="1118614"/>
                  <a:pt x="824701" y="1103946"/>
                  <a:pt x="819939" y="1097088"/>
                </a:cubicBezTo>
                <a:cubicBezTo>
                  <a:pt x="773455" y="1030981"/>
                  <a:pt x="772311" y="994786"/>
                  <a:pt x="816319" y="927156"/>
                </a:cubicBezTo>
                <a:cubicBezTo>
                  <a:pt x="819177" y="922774"/>
                  <a:pt x="822415" y="917060"/>
                  <a:pt x="826797" y="915344"/>
                </a:cubicBezTo>
                <a:cubicBezTo>
                  <a:pt x="854802" y="903723"/>
                  <a:pt x="855564" y="878957"/>
                  <a:pt x="857850" y="854380"/>
                </a:cubicBezTo>
                <a:cubicBezTo>
                  <a:pt x="860326" y="827330"/>
                  <a:pt x="863564" y="800277"/>
                  <a:pt x="865850" y="773036"/>
                </a:cubicBezTo>
                <a:close/>
                <a:moveTo>
                  <a:pt x="810449" y="517851"/>
                </a:moveTo>
                <a:lnTo>
                  <a:pt x="819366" y="556047"/>
                </a:lnTo>
                <a:cubicBezTo>
                  <a:pt x="821462" y="564048"/>
                  <a:pt x="826986" y="572622"/>
                  <a:pt x="825844" y="580050"/>
                </a:cubicBezTo>
                <a:cubicBezTo>
                  <a:pt x="822510" y="601578"/>
                  <a:pt x="824939" y="622201"/>
                  <a:pt x="829225" y="642537"/>
                </a:cubicBezTo>
                <a:lnTo>
                  <a:pt x="841749" y="694928"/>
                </a:lnTo>
                <a:lnTo>
                  <a:pt x="829226" y="642538"/>
                </a:lnTo>
                <a:cubicBezTo>
                  <a:pt x="824940" y="622201"/>
                  <a:pt x="822511" y="601579"/>
                  <a:pt x="825845" y="580051"/>
                </a:cubicBezTo>
                <a:cubicBezTo>
                  <a:pt x="826987" y="572623"/>
                  <a:pt x="821463" y="564049"/>
                  <a:pt x="819367" y="556048"/>
                </a:cubicBezTo>
                <a:close/>
                <a:moveTo>
                  <a:pt x="797154" y="298169"/>
                </a:moveTo>
                <a:lnTo>
                  <a:pt x="811936" y="313533"/>
                </a:lnTo>
                <a:cubicBezTo>
                  <a:pt x="816128" y="316389"/>
                  <a:pt x="813842" y="330298"/>
                  <a:pt x="812508" y="338870"/>
                </a:cubicBezTo>
                <a:cubicBezTo>
                  <a:pt x="809650" y="357921"/>
                  <a:pt x="802412" y="376781"/>
                  <a:pt x="802602" y="395640"/>
                </a:cubicBezTo>
                <a:lnTo>
                  <a:pt x="806412" y="367328"/>
                </a:lnTo>
                <a:cubicBezTo>
                  <a:pt x="808555" y="357874"/>
                  <a:pt x="811080" y="348396"/>
                  <a:pt x="812509" y="338871"/>
                </a:cubicBezTo>
                <a:cubicBezTo>
                  <a:pt x="813843" y="330299"/>
                  <a:pt x="816129" y="316390"/>
                  <a:pt x="811937" y="313534"/>
                </a:cubicBezTo>
                <a:close/>
                <a:moveTo>
                  <a:pt x="789609" y="281568"/>
                </a:moveTo>
                <a:lnTo>
                  <a:pt x="794503" y="295415"/>
                </a:lnTo>
                <a:lnTo>
                  <a:pt x="794504" y="295415"/>
                </a:lnTo>
                <a:close/>
                <a:moveTo>
                  <a:pt x="802929" y="24486"/>
                </a:moveTo>
                <a:lnTo>
                  <a:pt x="805191" y="74129"/>
                </a:lnTo>
                <a:cubicBezTo>
                  <a:pt x="803807" y="100174"/>
                  <a:pt x="799302" y="125876"/>
                  <a:pt x="795072" y="151569"/>
                </a:cubicBezTo>
                <a:lnTo>
                  <a:pt x="794873" y="153388"/>
                </a:lnTo>
                <a:lnTo>
                  <a:pt x="791059" y="177271"/>
                </a:lnTo>
                <a:lnTo>
                  <a:pt x="786600" y="228944"/>
                </a:lnTo>
                <a:lnTo>
                  <a:pt x="786600" y="228948"/>
                </a:lnTo>
                <a:lnTo>
                  <a:pt x="786600" y="228949"/>
                </a:lnTo>
                <a:lnTo>
                  <a:pt x="786600" y="228944"/>
                </a:lnTo>
                <a:lnTo>
                  <a:pt x="794873" y="153388"/>
                </a:lnTo>
                <a:lnTo>
                  <a:pt x="799269" y="125861"/>
                </a:lnTo>
                <a:cubicBezTo>
                  <a:pt x="801959" y="108703"/>
                  <a:pt x="804269" y="91492"/>
                  <a:pt x="805192" y="74129"/>
                </a:cubicBezTo>
                <a:close/>
                <a:moveTo>
                  <a:pt x="341402" y="0"/>
                </a:moveTo>
                <a:lnTo>
                  <a:pt x="805510" y="0"/>
                </a:lnTo>
                <a:lnTo>
                  <a:pt x="802792" y="21486"/>
                </a:lnTo>
                <a:lnTo>
                  <a:pt x="805510" y="1"/>
                </a:lnTo>
                <a:lnTo>
                  <a:pt x="4572002" y="2"/>
                </a:lnTo>
                <a:lnTo>
                  <a:pt x="4572002" y="6858002"/>
                </a:lnTo>
                <a:lnTo>
                  <a:pt x="312449" y="6858002"/>
                </a:lnTo>
                <a:lnTo>
                  <a:pt x="312449" y="6858001"/>
                </a:lnTo>
                <a:lnTo>
                  <a:pt x="312449" y="6858001"/>
                </a:lnTo>
                <a:lnTo>
                  <a:pt x="306286" y="6812064"/>
                </a:lnTo>
                <a:lnTo>
                  <a:pt x="311060" y="6776800"/>
                </a:lnTo>
                <a:cubicBezTo>
                  <a:pt x="314156" y="6765164"/>
                  <a:pt x="318906" y="6753698"/>
                  <a:pt x="325764" y="6742553"/>
                </a:cubicBezTo>
                <a:cubicBezTo>
                  <a:pt x="334052" y="6729219"/>
                  <a:pt x="339196" y="6716169"/>
                  <a:pt x="339600" y="6702977"/>
                </a:cubicBezTo>
                <a:lnTo>
                  <a:pt x="339600" y="6702976"/>
                </a:lnTo>
                <a:lnTo>
                  <a:pt x="339600" y="6702976"/>
                </a:lnTo>
                <a:cubicBezTo>
                  <a:pt x="340005" y="6689783"/>
                  <a:pt x="335671" y="6676448"/>
                  <a:pt x="325002" y="6662541"/>
                </a:cubicBezTo>
                <a:cubicBezTo>
                  <a:pt x="321335" y="6657826"/>
                  <a:pt x="319038" y="6651967"/>
                  <a:pt x="317919" y="6645552"/>
                </a:cubicBezTo>
                <a:lnTo>
                  <a:pt x="317907" y="6625225"/>
                </a:lnTo>
                <a:lnTo>
                  <a:pt x="334529" y="6588626"/>
                </a:lnTo>
                <a:cubicBezTo>
                  <a:pt x="340625" y="6582147"/>
                  <a:pt x="346721" y="6575479"/>
                  <a:pt x="357008" y="6564621"/>
                </a:cubicBezTo>
                <a:lnTo>
                  <a:pt x="357008" y="6564620"/>
                </a:lnTo>
                <a:lnTo>
                  <a:pt x="334529" y="6588625"/>
                </a:lnTo>
                <a:cubicBezTo>
                  <a:pt x="326052" y="6597578"/>
                  <a:pt x="320003" y="6611342"/>
                  <a:pt x="317907" y="6625224"/>
                </a:cubicBezTo>
                <a:lnTo>
                  <a:pt x="317907" y="6625225"/>
                </a:lnTo>
                <a:lnTo>
                  <a:pt x="317907" y="6625225"/>
                </a:lnTo>
                <a:cubicBezTo>
                  <a:pt x="315811" y="6639108"/>
                  <a:pt x="317668" y="6653111"/>
                  <a:pt x="325002" y="6662542"/>
                </a:cubicBezTo>
                <a:cubicBezTo>
                  <a:pt x="330337" y="6669496"/>
                  <a:pt x="334087" y="6676306"/>
                  <a:pt x="336454" y="6683027"/>
                </a:cubicBezTo>
                <a:lnTo>
                  <a:pt x="339600" y="6702976"/>
                </a:lnTo>
                <a:lnTo>
                  <a:pt x="325764" y="6742552"/>
                </a:lnTo>
                <a:cubicBezTo>
                  <a:pt x="312048" y="6764841"/>
                  <a:pt x="306762" y="6788417"/>
                  <a:pt x="306286" y="6812063"/>
                </a:cubicBezTo>
                <a:lnTo>
                  <a:pt x="306286" y="6812064"/>
                </a:lnTo>
                <a:lnTo>
                  <a:pt x="306286" y="6812064"/>
                </a:lnTo>
                <a:lnTo>
                  <a:pt x="312449" y="6858001"/>
                </a:lnTo>
                <a:lnTo>
                  <a:pt x="140196" y="6858001"/>
                </a:lnTo>
                <a:lnTo>
                  <a:pt x="130496" y="6815516"/>
                </a:lnTo>
                <a:cubicBezTo>
                  <a:pt x="124972" y="6793035"/>
                  <a:pt x="115065" y="6771319"/>
                  <a:pt x="111445" y="6748458"/>
                </a:cubicBezTo>
                <a:cubicBezTo>
                  <a:pt x="102873" y="6694164"/>
                  <a:pt x="96777" y="6639488"/>
                  <a:pt x="89919" y="6584812"/>
                </a:cubicBezTo>
                <a:cubicBezTo>
                  <a:pt x="82870" y="6528424"/>
                  <a:pt x="75440" y="6472225"/>
                  <a:pt x="69154" y="6415833"/>
                </a:cubicBezTo>
                <a:cubicBezTo>
                  <a:pt x="65914" y="6384972"/>
                  <a:pt x="65344" y="6353919"/>
                  <a:pt x="62296" y="6323058"/>
                </a:cubicBezTo>
                <a:cubicBezTo>
                  <a:pt x="59628" y="6296005"/>
                  <a:pt x="54675" y="6269144"/>
                  <a:pt x="51435" y="6242093"/>
                </a:cubicBezTo>
                <a:cubicBezTo>
                  <a:pt x="48769" y="6218660"/>
                  <a:pt x="47245" y="6195037"/>
                  <a:pt x="44577" y="6171605"/>
                </a:cubicBezTo>
                <a:cubicBezTo>
                  <a:pt x="40197" y="6134075"/>
                  <a:pt x="35243" y="6096736"/>
                  <a:pt x="30671" y="6059397"/>
                </a:cubicBezTo>
                <a:cubicBezTo>
                  <a:pt x="28957" y="6043776"/>
                  <a:pt x="24194" y="6027392"/>
                  <a:pt x="27051" y="6012723"/>
                </a:cubicBezTo>
                <a:cubicBezTo>
                  <a:pt x="34291" y="5975764"/>
                  <a:pt x="32195" y="5939377"/>
                  <a:pt x="27243" y="5902610"/>
                </a:cubicBezTo>
                <a:cubicBezTo>
                  <a:pt x="25526" y="5890037"/>
                  <a:pt x="25908" y="5876511"/>
                  <a:pt x="29147" y="5864318"/>
                </a:cubicBezTo>
                <a:cubicBezTo>
                  <a:pt x="35625" y="5839361"/>
                  <a:pt x="44769" y="5815169"/>
                  <a:pt x="52769" y="5790592"/>
                </a:cubicBezTo>
                <a:cubicBezTo>
                  <a:pt x="53721" y="5787924"/>
                  <a:pt x="53913" y="5784686"/>
                  <a:pt x="54483" y="5781830"/>
                </a:cubicBezTo>
                <a:cubicBezTo>
                  <a:pt x="57724" y="5765635"/>
                  <a:pt x="60962" y="5749634"/>
                  <a:pt x="63820" y="5733440"/>
                </a:cubicBezTo>
                <a:cubicBezTo>
                  <a:pt x="65344" y="5724678"/>
                  <a:pt x="65534" y="5715723"/>
                  <a:pt x="66868" y="5706959"/>
                </a:cubicBezTo>
                <a:cubicBezTo>
                  <a:pt x="72202" y="5673050"/>
                  <a:pt x="63248" y="5635711"/>
                  <a:pt x="86299" y="5606372"/>
                </a:cubicBezTo>
                <a:cubicBezTo>
                  <a:pt x="101159" y="5587321"/>
                  <a:pt x="97729" y="5568842"/>
                  <a:pt x="95443" y="5548460"/>
                </a:cubicBezTo>
                <a:cubicBezTo>
                  <a:pt x="93729" y="5533027"/>
                  <a:pt x="94301" y="5517215"/>
                  <a:pt x="94109" y="5501594"/>
                </a:cubicBezTo>
                <a:cubicBezTo>
                  <a:pt x="93539" y="5474161"/>
                  <a:pt x="93347" y="5446728"/>
                  <a:pt x="92395" y="5419295"/>
                </a:cubicBezTo>
                <a:cubicBezTo>
                  <a:pt x="92015" y="5410531"/>
                  <a:pt x="87251" y="5401579"/>
                  <a:pt x="88013" y="5393005"/>
                </a:cubicBezTo>
                <a:cubicBezTo>
                  <a:pt x="91633" y="5353379"/>
                  <a:pt x="97349" y="5313754"/>
                  <a:pt x="100587" y="5274129"/>
                </a:cubicBezTo>
                <a:cubicBezTo>
                  <a:pt x="102491" y="5251650"/>
                  <a:pt x="98873" y="5228597"/>
                  <a:pt x="101539" y="5206308"/>
                </a:cubicBezTo>
                <a:cubicBezTo>
                  <a:pt x="104587" y="5180591"/>
                  <a:pt x="112397" y="5155445"/>
                  <a:pt x="117162" y="5129916"/>
                </a:cubicBezTo>
                <a:cubicBezTo>
                  <a:pt x="118494" y="5122867"/>
                  <a:pt x="116780" y="5115057"/>
                  <a:pt x="116400" y="5107627"/>
                </a:cubicBezTo>
                <a:cubicBezTo>
                  <a:pt x="116017" y="5099245"/>
                  <a:pt x="115255" y="5091052"/>
                  <a:pt x="115065" y="5082670"/>
                </a:cubicBezTo>
                <a:cubicBezTo>
                  <a:pt x="114683" y="5057141"/>
                  <a:pt x="115255" y="5031614"/>
                  <a:pt x="113921" y="5006086"/>
                </a:cubicBezTo>
                <a:cubicBezTo>
                  <a:pt x="113159" y="4990465"/>
                  <a:pt x="105349" y="4974082"/>
                  <a:pt x="108207" y="4959602"/>
                </a:cubicBezTo>
                <a:cubicBezTo>
                  <a:pt x="113731" y="4930075"/>
                  <a:pt x="101349" y="4900546"/>
                  <a:pt x="111635" y="4871019"/>
                </a:cubicBezTo>
                <a:cubicBezTo>
                  <a:pt x="114683" y="4861873"/>
                  <a:pt x="107063" y="4849300"/>
                  <a:pt x="106683" y="4838250"/>
                </a:cubicBezTo>
                <a:cubicBezTo>
                  <a:pt x="105731" y="4810627"/>
                  <a:pt x="105921" y="4783004"/>
                  <a:pt x="106111" y="4755381"/>
                </a:cubicBezTo>
                <a:cubicBezTo>
                  <a:pt x="106301" y="4730614"/>
                  <a:pt x="103635" y="4704895"/>
                  <a:pt x="108969" y="4681083"/>
                </a:cubicBezTo>
                <a:cubicBezTo>
                  <a:pt x="114683" y="4656126"/>
                  <a:pt x="113921" y="4633647"/>
                  <a:pt x="107445" y="4609452"/>
                </a:cubicBezTo>
                <a:cubicBezTo>
                  <a:pt x="103063" y="4592878"/>
                  <a:pt x="102491" y="4575351"/>
                  <a:pt x="101159" y="4558207"/>
                </a:cubicBezTo>
                <a:cubicBezTo>
                  <a:pt x="99635" y="4539728"/>
                  <a:pt x="103635" y="4519343"/>
                  <a:pt x="97349" y="4502579"/>
                </a:cubicBezTo>
                <a:cubicBezTo>
                  <a:pt x="78678" y="4452665"/>
                  <a:pt x="74678" y="4401419"/>
                  <a:pt x="74678" y="4349222"/>
                </a:cubicBezTo>
                <a:cubicBezTo>
                  <a:pt x="74678" y="4339695"/>
                  <a:pt x="77344" y="4329979"/>
                  <a:pt x="80202" y="4320837"/>
                </a:cubicBezTo>
                <a:cubicBezTo>
                  <a:pt x="97349" y="4267493"/>
                  <a:pt x="95825" y="4213961"/>
                  <a:pt x="85346" y="4159667"/>
                </a:cubicBezTo>
                <a:cubicBezTo>
                  <a:pt x="83060" y="4148427"/>
                  <a:pt x="82678" y="4135854"/>
                  <a:pt x="84964" y="4124614"/>
                </a:cubicBezTo>
                <a:cubicBezTo>
                  <a:pt x="91633" y="4092989"/>
                  <a:pt x="102683" y="4062318"/>
                  <a:pt x="107445" y="4030503"/>
                </a:cubicBezTo>
                <a:cubicBezTo>
                  <a:pt x="115255" y="3977925"/>
                  <a:pt x="88967" y="3932394"/>
                  <a:pt x="71820" y="3885338"/>
                </a:cubicBezTo>
                <a:cubicBezTo>
                  <a:pt x="55627" y="3840569"/>
                  <a:pt x="19050" y="3802467"/>
                  <a:pt x="27243" y="3749506"/>
                </a:cubicBezTo>
                <a:cubicBezTo>
                  <a:pt x="28005" y="3744173"/>
                  <a:pt x="22860" y="3738267"/>
                  <a:pt x="21526" y="3732361"/>
                </a:cubicBezTo>
                <a:cubicBezTo>
                  <a:pt x="17906" y="3716168"/>
                  <a:pt x="13526" y="3699976"/>
                  <a:pt x="11810" y="3683591"/>
                </a:cubicBezTo>
                <a:cubicBezTo>
                  <a:pt x="9524" y="3663589"/>
                  <a:pt x="10286" y="3643204"/>
                  <a:pt x="8382" y="3623201"/>
                </a:cubicBezTo>
                <a:cubicBezTo>
                  <a:pt x="6096" y="3597482"/>
                  <a:pt x="0" y="3572146"/>
                  <a:pt x="0" y="3546617"/>
                </a:cubicBezTo>
                <a:cubicBezTo>
                  <a:pt x="0" y="3526042"/>
                  <a:pt x="7048" y="3505657"/>
                  <a:pt x="10478" y="3485275"/>
                </a:cubicBezTo>
                <a:cubicBezTo>
                  <a:pt x="15240" y="3456508"/>
                  <a:pt x="13906" y="3424883"/>
                  <a:pt x="26098" y="3399546"/>
                </a:cubicBezTo>
                <a:cubicBezTo>
                  <a:pt x="39053" y="3372495"/>
                  <a:pt x="44959" y="3346776"/>
                  <a:pt x="40959" y="3318771"/>
                </a:cubicBezTo>
                <a:cubicBezTo>
                  <a:pt x="39625" y="3309437"/>
                  <a:pt x="31623" y="3297434"/>
                  <a:pt x="23432" y="3293244"/>
                </a:cubicBezTo>
                <a:cubicBezTo>
                  <a:pt x="5144" y="3283908"/>
                  <a:pt x="1904" y="3271145"/>
                  <a:pt x="8192" y="3253809"/>
                </a:cubicBezTo>
                <a:cubicBezTo>
                  <a:pt x="13526" y="3238758"/>
                  <a:pt x="16192" y="3220280"/>
                  <a:pt x="26481" y="3209993"/>
                </a:cubicBezTo>
                <a:cubicBezTo>
                  <a:pt x="55627" y="3180844"/>
                  <a:pt x="56580" y="3143695"/>
                  <a:pt x="64390" y="3107500"/>
                </a:cubicBezTo>
                <a:cubicBezTo>
                  <a:pt x="69154" y="3085403"/>
                  <a:pt x="69344" y="3064827"/>
                  <a:pt x="66106" y="3042728"/>
                </a:cubicBezTo>
                <a:cubicBezTo>
                  <a:pt x="58866" y="2994722"/>
                  <a:pt x="69154" y="2948047"/>
                  <a:pt x="82298" y="2901943"/>
                </a:cubicBezTo>
                <a:cubicBezTo>
                  <a:pt x="91061" y="2871462"/>
                  <a:pt x="96395" y="2840219"/>
                  <a:pt x="105349" y="2809930"/>
                </a:cubicBezTo>
                <a:cubicBezTo>
                  <a:pt x="112207" y="2787259"/>
                  <a:pt x="120400" y="2764590"/>
                  <a:pt x="131448" y="2743826"/>
                </a:cubicBezTo>
                <a:cubicBezTo>
                  <a:pt x="147643" y="2713723"/>
                  <a:pt x="172027" y="2687436"/>
                  <a:pt x="165549" y="2649143"/>
                </a:cubicBezTo>
                <a:cubicBezTo>
                  <a:pt x="159835" y="2615421"/>
                  <a:pt x="171835" y="2584942"/>
                  <a:pt x="183266" y="2554079"/>
                </a:cubicBezTo>
                <a:cubicBezTo>
                  <a:pt x="191648" y="2531409"/>
                  <a:pt x="200222" y="2508742"/>
                  <a:pt x="205556" y="2485307"/>
                </a:cubicBezTo>
                <a:cubicBezTo>
                  <a:pt x="211843" y="2457492"/>
                  <a:pt x="209175" y="2426059"/>
                  <a:pt x="220797" y="2401292"/>
                </a:cubicBezTo>
                <a:cubicBezTo>
                  <a:pt x="232989" y="2375383"/>
                  <a:pt x="224797" y="2353859"/>
                  <a:pt x="221367" y="2330806"/>
                </a:cubicBezTo>
                <a:cubicBezTo>
                  <a:pt x="216033" y="2294039"/>
                  <a:pt x="206126" y="2257459"/>
                  <a:pt x="218701" y="2220312"/>
                </a:cubicBezTo>
                <a:cubicBezTo>
                  <a:pt x="233941" y="2175163"/>
                  <a:pt x="250324" y="2130393"/>
                  <a:pt x="264802" y="2085054"/>
                </a:cubicBezTo>
                <a:cubicBezTo>
                  <a:pt x="270329" y="2067525"/>
                  <a:pt x="272615" y="2048668"/>
                  <a:pt x="275091" y="2030378"/>
                </a:cubicBezTo>
                <a:cubicBezTo>
                  <a:pt x="277187" y="2013043"/>
                  <a:pt x="271853" y="1992279"/>
                  <a:pt x="279853" y="1978940"/>
                </a:cubicBezTo>
                <a:cubicBezTo>
                  <a:pt x="300428" y="1944649"/>
                  <a:pt x="310524" y="1909408"/>
                  <a:pt x="310524" y="1869780"/>
                </a:cubicBezTo>
                <a:cubicBezTo>
                  <a:pt x="310524" y="1854920"/>
                  <a:pt x="319098" y="1840441"/>
                  <a:pt x="320622" y="1825393"/>
                </a:cubicBezTo>
                <a:cubicBezTo>
                  <a:pt x="322526" y="1804816"/>
                  <a:pt x="327671" y="1781194"/>
                  <a:pt x="320430" y="1763287"/>
                </a:cubicBezTo>
                <a:cubicBezTo>
                  <a:pt x="303286" y="1721185"/>
                  <a:pt x="317574" y="1687086"/>
                  <a:pt x="334529" y="1650317"/>
                </a:cubicBezTo>
                <a:cubicBezTo>
                  <a:pt x="351293" y="1614120"/>
                  <a:pt x="364628" y="1576019"/>
                  <a:pt x="375678" y="1537537"/>
                </a:cubicBezTo>
                <a:cubicBezTo>
                  <a:pt x="379678" y="1523059"/>
                  <a:pt x="373010" y="1505724"/>
                  <a:pt x="371678" y="1489720"/>
                </a:cubicBezTo>
                <a:cubicBezTo>
                  <a:pt x="371296" y="1484004"/>
                  <a:pt x="370724" y="1477717"/>
                  <a:pt x="372630" y="1472575"/>
                </a:cubicBezTo>
                <a:cubicBezTo>
                  <a:pt x="390919" y="1422854"/>
                  <a:pt x="404825" y="1372368"/>
                  <a:pt x="395301" y="1318456"/>
                </a:cubicBezTo>
                <a:cubicBezTo>
                  <a:pt x="394347" y="1313504"/>
                  <a:pt x="396443" y="1307978"/>
                  <a:pt x="397777" y="1303024"/>
                </a:cubicBezTo>
                <a:cubicBezTo>
                  <a:pt x="404635" y="1278829"/>
                  <a:pt x="415493" y="1255206"/>
                  <a:pt x="417970" y="1230633"/>
                </a:cubicBezTo>
                <a:cubicBezTo>
                  <a:pt x="424066" y="1170051"/>
                  <a:pt x="426544" y="1109091"/>
                  <a:pt x="430544" y="1048125"/>
                </a:cubicBezTo>
                <a:cubicBezTo>
                  <a:pt x="430734" y="1044315"/>
                  <a:pt x="430734" y="1040315"/>
                  <a:pt x="432068" y="1036887"/>
                </a:cubicBezTo>
                <a:cubicBezTo>
                  <a:pt x="440260" y="1014406"/>
                  <a:pt x="437592" y="994785"/>
                  <a:pt x="421972" y="975733"/>
                </a:cubicBezTo>
                <a:cubicBezTo>
                  <a:pt x="415113" y="967350"/>
                  <a:pt x="411493" y="955920"/>
                  <a:pt x="407683" y="945444"/>
                </a:cubicBezTo>
                <a:cubicBezTo>
                  <a:pt x="401967" y="930011"/>
                  <a:pt x="396443" y="914200"/>
                  <a:pt x="392823" y="898198"/>
                </a:cubicBezTo>
                <a:cubicBezTo>
                  <a:pt x="389395" y="882384"/>
                  <a:pt x="384632" y="865430"/>
                  <a:pt x="387299" y="850189"/>
                </a:cubicBezTo>
                <a:cubicBezTo>
                  <a:pt x="392061" y="822756"/>
                  <a:pt x="402729" y="796655"/>
                  <a:pt x="409779" y="769605"/>
                </a:cubicBezTo>
                <a:cubicBezTo>
                  <a:pt x="412255" y="760270"/>
                  <a:pt x="411873" y="749982"/>
                  <a:pt x="412065" y="740268"/>
                </a:cubicBezTo>
                <a:cubicBezTo>
                  <a:pt x="412635" y="717977"/>
                  <a:pt x="407111" y="695116"/>
                  <a:pt x="422924" y="674923"/>
                </a:cubicBezTo>
                <a:cubicBezTo>
                  <a:pt x="437782" y="656255"/>
                  <a:pt x="433402" y="637392"/>
                  <a:pt x="422162" y="617772"/>
                </a:cubicBezTo>
                <a:cubicBezTo>
                  <a:pt x="414159" y="603673"/>
                  <a:pt x="407873" y="587672"/>
                  <a:pt x="404825" y="571860"/>
                </a:cubicBezTo>
                <a:cubicBezTo>
                  <a:pt x="400635" y="550141"/>
                  <a:pt x="398919" y="528615"/>
                  <a:pt x="401397" y="505182"/>
                </a:cubicBezTo>
                <a:cubicBezTo>
                  <a:pt x="403111" y="488607"/>
                  <a:pt x="403873" y="475081"/>
                  <a:pt x="413969" y="462126"/>
                </a:cubicBezTo>
                <a:cubicBezTo>
                  <a:pt x="415493" y="460032"/>
                  <a:pt x="415875" y="456222"/>
                  <a:pt x="415683" y="453364"/>
                </a:cubicBezTo>
                <a:cubicBezTo>
                  <a:pt x="412445" y="415835"/>
                  <a:pt x="414159" y="378686"/>
                  <a:pt x="416448" y="340774"/>
                </a:cubicBezTo>
                <a:cubicBezTo>
                  <a:pt x="419494" y="292579"/>
                  <a:pt x="410541" y="241901"/>
                  <a:pt x="378536" y="200182"/>
                </a:cubicBezTo>
                <a:cubicBezTo>
                  <a:pt x="373772" y="194085"/>
                  <a:pt x="371678" y="184941"/>
                  <a:pt x="370534" y="176939"/>
                </a:cubicBezTo>
                <a:cubicBezTo>
                  <a:pt x="365582" y="139219"/>
                  <a:pt x="362152" y="101308"/>
                  <a:pt x="356628" y="63587"/>
                </a:cubicBezTo>
                <a:cubicBezTo>
                  <a:pt x="353579" y="43012"/>
                  <a:pt x="350911" y="21486"/>
                  <a:pt x="342529" y="2817"/>
                </a:cubicBezTo>
                <a:close/>
              </a:path>
            </a:pathLst>
          </a:custGeom>
          <a:effectLst>
            <a:outerShdw blurRad="381000" dist="152400" dir="10800000" algn="r" rotWithShape="0">
              <a:prstClr val="black">
                <a:alpha val="10000"/>
              </a:prstClr>
            </a:outerShdw>
          </a:effectLst>
        </p:spPr>
      </p:pic>
      <p:sp>
        <p:nvSpPr>
          <p:cNvPr id="22" name="Freeform: Shape 21"/>
          <p:cNvSpPr>
            <a:spLocks noGrp="1" noRot="1" noChangeAspect="1" noMove="1" noResize="1" noEditPoints="1" noAdjustHandles="1" noChangeArrowheads="1" noChangeShapeType="1" noTextEdit="1"/>
          </p:cNvSpPr>
          <p:nvPr/>
        </p:nvSpPr>
        <p:spPr>
          <a:xfrm rot="5400000">
            <a:off x="4628358"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Content Placeholder 5"/>
          <p:cNvSpPr>
            <a:spLocks noGrp="1"/>
          </p:cNvSpPr>
          <p:nvPr>
            <p:ph idx="1"/>
          </p:nvPr>
        </p:nvSpPr>
        <p:spPr>
          <a:xfrm>
            <a:off x="139701" y="253999"/>
            <a:ext cx="7200898" cy="6604001"/>
          </a:xfrm>
        </p:spPr>
        <p:txBody>
          <a:bodyPr vert="horz" lIns="91440" tIns="45720" rIns="91440" bIns="45720" rtlCol="0" anchor="t">
            <a:noAutofit/>
          </a:bodyPr>
          <a:lstStyle/>
          <a:p>
            <a:pPr marL="0" indent="0">
              <a:buNone/>
            </a:pPr>
            <a:r>
              <a:rPr lang="en-US" sz="2400" u="sng" dirty="0">
                <a:latin typeface="Arial Black" panose="020B0A04020102020204" pitchFamily="34" charset="0"/>
              </a:rPr>
              <a:t>EXPERIMENTAL RESULTS</a:t>
            </a:r>
            <a:r>
              <a:rPr lang="en-US" sz="2400" u="sng" dirty="0"/>
              <a:t>:</a:t>
            </a:r>
            <a:endParaRPr lang="en-US" sz="2000" dirty="0"/>
          </a:p>
          <a:p>
            <a:pPr marL="0" indent="0">
              <a:buNone/>
            </a:pPr>
            <a:endParaRPr lang="en-US" sz="2400" dirty="0"/>
          </a:p>
          <a:p>
            <a:pPr marL="0" indent="0">
              <a:buNone/>
            </a:pPr>
            <a:r>
              <a:rPr lang="en-US" sz="2400" dirty="0"/>
              <a:t>The documented research attempts to justify the effectiveness of a novel application of graph theory for a reduction in dimensionality. The course of this discussion starts out by demonstrating success, eventually making its way to show the significant positive impact on incrementally increasing accuracies—using statistical inference. The discourse is concluded by comparative studies involving other dimensionality-reducing technologies and related literature. Before putting forth the argument bolstering the supremacy of our method, it is imperative to set a fair field for experimentations with all alterations.</a:t>
            </a:r>
          </a:p>
        </p:txBody>
      </p:sp>
      <p:sp>
        <p:nvSpPr>
          <p:cNvPr id="24" name="Freeform: Shape 23"/>
          <p:cNvSpPr>
            <a:spLocks noGrp="1" noRot="1" noChangeAspect="1" noMove="1" noResize="1" noEditPoints="1" noAdjustHandles="1" noChangeArrowheads="1" noChangeShapeType="1" noTextEdit="1"/>
          </p:cNvSpPr>
          <p:nvPr/>
        </p:nvSpPr>
        <p:spPr>
          <a:xfrm rot="5400000">
            <a:off x="4628358" y="2991645"/>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p:cNvSpPr txBox="1"/>
          <p:nvPr/>
        </p:nvSpPr>
        <p:spPr>
          <a:xfrm>
            <a:off x="9153989" y="6657945"/>
            <a:ext cx="3038011"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4"/>
              </a:rPr>
              <a:t>This Photo</a:t>
            </a:r>
            <a:r>
              <a:rPr lang="en-US" sz="700">
                <a:solidFill>
                  <a:srgbClr val="FFFFFF"/>
                </a:solidFill>
              </a:rPr>
              <a:t> by Unknown author is licensed under </a:t>
            </a:r>
            <a:r>
              <a:rPr lang="en-US" sz="700">
                <a:solidFill>
                  <a:srgbClr val="FFFFFF"/>
                </a:solidFill>
                <a:hlinkClick r:id="rId5"/>
              </a:rPr>
              <a:t>CC BY-NC-ND</a:t>
            </a:r>
            <a:r>
              <a:rPr lang="en-US" sz="700">
                <a:solidFill>
                  <a:srgbClr val="FFFFFF"/>
                </a:solidFill>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17690" y="431800"/>
            <a:ext cx="5693026" cy="5286803"/>
          </a:xfrm>
        </p:spPr>
        <p:txBody>
          <a:bodyPr vert="horz" lIns="91440" tIns="45720" rIns="91440" bIns="45720" rtlCol="0" anchor="b">
            <a:normAutofit/>
          </a:bodyPr>
          <a:lstStyle/>
          <a:p>
            <a:r>
              <a:rPr lang="en-US" sz="2100" dirty="0"/>
              <a:t>​</a:t>
            </a:r>
            <a:r>
              <a:rPr lang="en-US" sz="3200" u="sng" dirty="0"/>
              <a:t>Experimental And Result:</a:t>
            </a:r>
            <a:br>
              <a:rPr lang="en-US" sz="3200" u="sng" dirty="0"/>
            </a:br>
            <a:br>
              <a:rPr lang="en-US" sz="3200" u="sng" dirty="0"/>
            </a:br>
            <a:r>
              <a:rPr lang="en-US" sz="2100" dirty="0"/>
              <a:t>For all alterations, we cross-validate the results k-fold where k = 10, a widely-accepted numeric for validating medical diagnosis. </a:t>
            </a:r>
            <a:br>
              <a:rPr lang="en-US" sz="2100" dirty="0"/>
            </a:br>
            <a:br>
              <a:rPr lang="en-US" sz="2100" dirty="0"/>
            </a:br>
            <a:r>
              <a:rPr lang="en-US" sz="2100" dirty="0"/>
              <a:t>Qualitatively, PCA shows a ‘black box’ tendency by not clarifying which features have contributed the most/least to the final projections; whereas DSU has the capability to reveal features that have flocked up.</a:t>
            </a:r>
            <a:br>
              <a:rPr lang="en-US" sz="2100" dirty="0"/>
            </a:br>
            <a:endParaRPr lang="en-US" sz="2100"/>
          </a:p>
        </p:txBody>
      </p:sp>
      <p:pic>
        <p:nvPicPr>
          <p:cNvPr id="3" name="Picture 3" descr="A picture containing blue, clear&#10;&#10;Description automatically generated">
            <a:extLst>
              <a:ext uri="{FF2B5EF4-FFF2-40B4-BE49-F238E27FC236}">
                <a16:creationId xmlns:a16="http://schemas.microsoft.com/office/drawing/2014/main" id="{1E400F57-6922-409A-AC01-0A72882D91B3}"/>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3282" r="28681"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4" name="TextBox 3">
            <a:extLst>
              <a:ext uri="{FF2B5EF4-FFF2-40B4-BE49-F238E27FC236}">
                <a16:creationId xmlns:a16="http://schemas.microsoft.com/office/drawing/2014/main" id="{AFA5DCA1-A0D6-439E-95E4-6840EA558491}"/>
              </a:ext>
            </a:extLst>
          </p:cNvPr>
          <p:cNvSpPr txBox="1"/>
          <p:nvPr/>
        </p:nvSpPr>
        <p:spPr>
          <a:xfrm>
            <a:off x="9153989" y="6657945"/>
            <a:ext cx="3038011"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BY-NC-ND</a:t>
            </a:r>
            <a:r>
              <a:rPr lang="en-US" sz="700">
                <a:solidFill>
                  <a:srgbClr val="FFFFFF"/>
                </a:solidFill>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372101" y="136524"/>
            <a:ext cx="6095999" cy="1209675"/>
          </a:xfrm>
        </p:spPr>
        <p:txBody>
          <a:bodyPr anchor="t">
            <a:normAutofit fontScale="90000"/>
          </a:bodyPr>
          <a:lstStyle/>
          <a:p>
            <a:r>
              <a:rPr lang="en-US" b="1" u="sng">
                <a:ea typeface="+mj-lt"/>
                <a:cs typeface="+mj-lt"/>
              </a:rPr>
              <a:t>Future Research Indication:</a:t>
            </a:r>
            <a:r>
              <a:rPr lang="en-US" b="1" dirty="0">
                <a:ea typeface="+mj-lt"/>
                <a:cs typeface="+mj-lt"/>
              </a:rPr>
              <a:t> </a:t>
            </a:r>
            <a:endParaRPr lang="en-US" dirty="0"/>
          </a:p>
        </p:txBody>
      </p:sp>
      <p:pic>
        <p:nvPicPr>
          <p:cNvPr id="3" name="Picture 4" descr="A picture containing blue, clear&#10;&#10;Description automatically generated"/>
          <p:cNvPicPr>
            <a:picLocks noChangeAspect="1"/>
          </p:cNvPicPr>
          <p:nvPr/>
        </p:nvPicPr>
        <p:blipFill rotWithShape="1">
          <a:blip r:embed="rId2"/>
          <a:srcRect l="20050" r="35449" b="-1"/>
          <a:stretch>
            <a:fillRect/>
          </a:stretch>
        </p:blipFill>
        <p:spPr>
          <a:xfrm>
            <a:off x="20" y="10"/>
            <a:ext cx="4571982" cy="6857992"/>
          </a:xfrm>
          <a:custGeom>
            <a:avLst/>
            <a:gdLst/>
            <a:ahLst/>
            <a:cxnLst/>
            <a:rect l="l" t="t" r="r" b="b"/>
            <a:pathLst>
              <a:path w="4572002" h="6858002">
                <a:moveTo>
                  <a:pt x="4295315" y="6438981"/>
                </a:moveTo>
                <a:lnTo>
                  <a:pt x="4275384" y="6463840"/>
                </a:lnTo>
                <a:lnTo>
                  <a:pt x="4275382" y="6463849"/>
                </a:lnTo>
                <a:lnTo>
                  <a:pt x="4261587" y="6513012"/>
                </a:lnTo>
                <a:lnTo>
                  <a:pt x="4242781" y="6546194"/>
                </a:lnTo>
                <a:lnTo>
                  <a:pt x="4242781" y="6546195"/>
                </a:lnTo>
                <a:lnTo>
                  <a:pt x="4259119" y="6521804"/>
                </a:lnTo>
                <a:lnTo>
                  <a:pt x="4261587" y="6513012"/>
                </a:lnTo>
                <a:lnTo>
                  <a:pt x="4264397" y="6508052"/>
                </a:lnTo>
                <a:lnTo>
                  <a:pt x="4275382" y="6463849"/>
                </a:lnTo>
                <a:lnTo>
                  <a:pt x="4275384" y="6463841"/>
                </a:lnTo>
                <a:cubicBezTo>
                  <a:pt x="4278336" y="6451650"/>
                  <a:pt x="4285813" y="6444077"/>
                  <a:pt x="4295315" y="6438981"/>
                </a:cubicBezTo>
                <a:close/>
                <a:moveTo>
                  <a:pt x="4211111" y="2836172"/>
                </a:moveTo>
                <a:lnTo>
                  <a:pt x="4202420" y="2848793"/>
                </a:lnTo>
                <a:cubicBezTo>
                  <a:pt x="4192420" y="2881226"/>
                  <a:pt x="4178988" y="2913982"/>
                  <a:pt x="4177881" y="2947862"/>
                </a:cubicBezTo>
                <a:lnTo>
                  <a:pt x="4177881" y="2947863"/>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1"/>
                  <a:pt x="4093355" y="3574408"/>
                </a:cubicBezTo>
                <a:lnTo>
                  <a:pt x="4093356" y="3574408"/>
                </a:lnTo>
                <a:lnTo>
                  <a:pt x="4093355" y="3574409"/>
                </a:lnTo>
                <a:cubicBezTo>
                  <a:pt x="4092450" y="3582005"/>
                  <a:pt x="4096499" y="3590054"/>
                  <a:pt x="4105453" y="3606818"/>
                </a:cubicBezTo>
                <a:cubicBezTo>
                  <a:pt x="4109835" y="3614820"/>
                  <a:pt x="4112501" y="3624726"/>
                  <a:pt x="4118979" y="3630633"/>
                </a:cubicBezTo>
                <a:cubicBezTo>
                  <a:pt x="4127218" y="3638158"/>
                  <a:pt x="4132898" y="3646123"/>
                  <a:pt x="4136708" y="3654416"/>
                </a:cubicBezTo>
                <a:lnTo>
                  <a:pt x="4143220" y="3680164"/>
                </a:lnTo>
                <a:lnTo>
                  <a:pt x="4139172" y="3734837"/>
                </a:lnTo>
                <a:lnTo>
                  <a:pt x="4139172" y="3734838"/>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6645" y="3852620"/>
                </a:lnTo>
                <a:cubicBezTo>
                  <a:pt x="4114978" y="3863193"/>
                  <a:pt x="4117265" y="3874195"/>
                  <a:pt x="4126028" y="3885339"/>
                </a:cubicBezTo>
                <a:cubicBezTo>
                  <a:pt x="4135744" y="3897722"/>
                  <a:pt x="4143150" y="3910319"/>
                  <a:pt x="4148409" y="3923125"/>
                </a:cubicBezTo>
                <a:lnTo>
                  <a:pt x="4157913" y="3962160"/>
                </a:lnTo>
                <a:lnTo>
                  <a:pt x="4155523" y="4002410"/>
                </a:lnTo>
                <a:cubicBezTo>
                  <a:pt x="4152853" y="4016025"/>
                  <a:pt x="4148364" y="4029837"/>
                  <a:pt x="4142220" y="4043839"/>
                </a:cubicBezTo>
                <a:cubicBezTo>
                  <a:pt x="4133457" y="4063842"/>
                  <a:pt x="4128075" y="4083702"/>
                  <a:pt x="4127099" y="4103825"/>
                </a:cubicBezTo>
                <a:lnTo>
                  <a:pt x="4127099" y="4103826"/>
                </a:lnTo>
                <a:lnTo>
                  <a:pt x="4127099" y="4103826"/>
                </a:lnTo>
                <a:cubicBezTo>
                  <a:pt x="4126122" y="4123948"/>
                  <a:pt x="4129552" y="4144333"/>
                  <a:pt x="4138410" y="4165384"/>
                </a:cubicBezTo>
                <a:lnTo>
                  <a:pt x="4142315" y="4192388"/>
                </a:lnTo>
                <a:lnTo>
                  <a:pt x="4142220" y="4221391"/>
                </a:lnTo>
                <a:lnTo>
                  <a:pt x="4142220" y="4221391"/>
                </a:ln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6"/>
                  <a:pt x="4116716" y="4800483"/>
                </a:cubicBezTo>
                <a:lnTo>
                  <a:pt x="4116716" y="4800483"/>
                </a:lnTo>
                <a:lnTo>
                  <a:pt x="4116716" y="4800484"/>
                </a:lnTo>
                <a:cubicBezTo>
                  <a:pt x="4118597" y="4810581"/>
                  <a:pt x="4123170" y="4819964"/>
                  <a:pt x="4131552" y="4828917"/>
                </a:cubicBezTo>
                <a:cubicBezTo>
                  <a:pt x="4142601" y="4840633"/>
                  <a:pt x="4151364" y="4853636"/>
                  <a:pt x="4156484" y="4867614"/>
                </a:cubicBezTo>
                <a:lnTo>
                  <a:pt x="4161262" y="4889275"/>
                </a:lnTo>
                <a:lnTo>
                  <a:pt x="4159557" y="4912168"/>
                </a:lnTo>
                <a:cubicBezTo>
                  <a:pt x="4157842" y="4919978"/>
                  <a:pt x="4157485" y="4927122"/>
                  <a:pt x="4158155" y="4933805"/>
                </a:cubicBezTo>
                <a:lnTo>
                  <a:pt x="4158155" y="4933805"/>
                </a:lnTo>
                <a:lnTo>
                  <a:pt x="4158155" y="4933806"/>
                </a:lnTo>
                <a:cubicBezTo>
                  <a:pt x="4160163" y="4953853"/>
                  <a:pt x="4171415" y="4969748"/>
                  <a:pt x="4182989" y="4987038"/>
                </a:cubicBezTo>
                <a:cubicBezTo>
                  <a:pt x="4194228" y="5003802"/>
                  <a:pt x="4208326" y="5022853"/>
                  <a:pt x="4209468" y="5041522"/>
                </a:cubicBezTo>
                <a:cubicBezTo>
                  <a:pt x="4210706" y="5062669"/>
                  <a:pt x="4221137" y="5082339"/>
                  <a:pt x="4228472" y="5102461"/>
                </a:cubicBezTo>
                <a:lnTo>
                  <a:pt x="4235616" y="5133225"/>
                </a:lnTo>
                <a:lnTo>
                  <a:pt x="4228901" y="5166113"/>
                </a:lnTo>
                <a:lnTo>
                  <a:pt x="4228901" y="5166114"/>
                </a:lnTo>
                <a:lnTo>
                  <a:pt x="4228901" y="5166114"/>
                </a:lnTo>
                <a:cubicBezTo>
                  <a:pt x="4228139" y="5167638"/>
                  <a:pt x="4228711" y="5169781"/>
                  <a:pt x="4229592" y="5172091"/>
                </a:cubicBezTo>
                <a:lnTo>
                  <a:pt x="4232139" y="5179068"/>
                </a:lnTo>
                <a:lnTo>
                  <a:pt x="4231973" y="5229433"/>
                </a:lnTo>
                <a:cubicBezTo>
                  <a:pt x="4228139" y="5245269"/>
                  <a:pt x="4220423" y="5259937"/>
                  <a:pt x="4208516" y="5272796"/>
                </a:cubicBezTo>
                <a:cubicBezTo>
                  <a:pt x="4185226" y="5298086"/>
                  <a:pt x="4177689" y="5325412"/>
                  <a:pt x="4179637" y="5355014"/>
                </a:cubicBez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6" y="5480638"/>
                </a:cubicBezTo>
                <a:lnTo>
                  <a:pt x="4208850" y="5507668"/>
                </a:lnTo>
                <a:lnTo>
                  <a:pt x="4206630" y="5520422"/>
                </a:lnTo>
                <a:cubicBezTo>
                  <a:pt x="4204993" y="5524467"/>
                  <a:pt x="4202326" y="5528265"/>
                  <a:pt x="4198230" y="5531693"/>
                </a:cubicBezTo>
                <a:cubicBezTo>
                  <a:pt x="4191181" y="5537600"/>
                  <a:pt x="4187989" y="5542649"/>
                  <a:pt x="4188085" y="5547578"/>
                </a:cubicBezTo>
                <a:lnTo>
                  <a:pt x="4188085" y="5547578"/>
                </a:lnTo>
                <a:lnTo>
                  <a:pt x="4188085" y="5547579"/>
                </a:lnTo>
                <a:cubicBezTo>
                  <a:pt x="4188180" y="5552508"/>
                  <a:pt x="4191562" y="5557318"/>
                  <a:pt x="4197658" y="5562747"/>
                </a:cubicBezTo>
                <a:cubicBezTo>
                  <a:pt x="4240331" y="5600468"/>
                  <a:pt x="4267002" y="5646190"/>
                  <a:pt x="4268906" y="5704484"/>
                </a:cubicBezTo>
                <a:cubicBezTo>
                  <a:pt x="4269288" y="5716486"/>
                  <a:pt x="4271954" y="5728679"/>
                  <a:pt x="4274812" y="5740489"/>
                </a:cubicBezTo>
                <a:cubicBezTo>
                  <a:pt x="4276527" y="5747729"/>
                  <a:pt x="4278433" y="5756494"/>
                  <a:pt x="4283577" y="5760874"/>
                </a:cubicBezTo>
                <a:cubicBezTo>
                  <a:pt x="4322820" y="5794975"/>
                  <a:pt x="4350063" y="5837458"/>
                  <a:pt x="4371972" y="5883752"/>
                </a:cubicBezTo>
                <a:cubicBezTo>
                  <a:pt x="4375877" y="5892038"/>
                  <a:pt x="4379782" y="5900611"/>
                  <a:pt x="4382997" y="5909351"/>
                </a:cubicBezTo>
                <a:lnTo>
                  <a:pt x="4389878" y="5935950"/>
                </a:lnTo>
                <a:lnTo>
                  <a:pt x="4389711" y="5964477"/>
                </a:lnTo>
                <a:cubicBezTo>
                  <a:pt x="4388783" y="5974097"/>
                  <a:pt x="4387306" y="5983766"/>
                  <a:pt x="4386258" y="5993291"/>
                </a:cubicBezTo>
                <a:cubicBezTo>
                  <a:pt x="4385116" y="6004531"/>
                  <a:pt x="4385306" y="6017485"/>
                  <a:pt x="4379782" y="6026440"/>
                </a:cubicBezTo>
                <a:cubicBezTo>
                  <a:pt x="4362445" y="6054825"/>
                  <a:pt x="4343777" y="6082258"/>
                  <a:pt x="4323582" y="6108738"/>
                </a:cubicBezTo>
                <a:cubicBezTo>
                  <a:pt x="4314914" y="6120074"/>
                  <a:pt x="4309961" y="6126884"/>
                  <a:pt x="4309890" y="6133314"/>
                </a:cubicBezTo>
                <a:lnTo>
                  <a:pt x="4309890" y="6133315"/>
                </a:lnTo>
                <a:lnTo>
                  <a:pt x="4309890" y="6133315"/>
                </a:lnTo>
                <a:cubicBezTo>
                  <a:pt x="4309818" y="6139745"/>
                  <a:pt x="4314629" y="6145793"/>
                  <a:pt x="4325488" y="6155603"/>
                </a:cubicBezTo>
                <a:cubicBezTo>
                  <a:pt x="4347777" y="6175798"/>
                  <a:pt x="4359397" y="6200945"/>
                  <a:pt x="4364159" y="6228757"/>
                </a:cubicBezTo>
                <a:lnTo>
                  <a:pt x="4381496" y="6361540"/>
                </a:lnTo>
                <a:lnTo>
                  <a:pt x="4381314" y="6364769"/>
                </a:lnTo>
                <a:lnTo>
                  <a:pt x="4380007" y="6387910"/>
                </a:lnTo>
                <a:lnTo>
                  <a:pt x="4377352" y="6393385"/>
                </a:lnTo>
                <a:lnTo>
                  <a:pt x="4370589" y="6407332"/>
                </a:lnTo>
                <a:lnTo>
                  <a:pt x="4370589" y="6407333"/>
                </a:lnTo>
                <a:lnTo>
                  <a:pt x="4377352" y="6393385"/>
                </a:lnTo>
                <a:lnTo>
                  <a:pt x="4380008" y="6387910"/>
                </a:lnTo>
                <a:lnTo>
                  <a:pt x="4381314" y="6364769"/>
                </a:lnTo>
                <a:lnTo>
                  <a:pt x="4381496" y="6361540"/>
                </a:lnTo>
                <a:lnTo>
                  <a:pt x="4381496" y="6361540"/>
                </a:lnTo>
                <a:lnTo>
                  <a:pt x="4381496" y="6361539"/>
                </a:lnTo>
                <a:cubicBezTo>
                  <a:pt x="4377876" y="6317151"/>
                  <a:pt x="4371590" y="6272764"/>
                  <a:pt x="4364159" y="6228756"/>
                </a:cubicBezTo>
                <a:cubicBezTo>
                  <a:pt x="4359397" y="6200944"/>
                  <a:pt x="4347777" y="6175797"/>
                  <a:pt x="4325488" y="6155602"/>
                </a:cubicBezTo>
                <a:cubicBezTo>
                  <a:pt x="4320059" y="6150697"/>
                  <a:pt x="4316141" y="6146732"/>
                  <a:pt x="4313590" y="6143190"/>
                </a:cubicBezTo>
                <a:lnTo>
                  <a:pt x="4309890" y="6133315"/>
                </a:lnTo>
                <a:lnTo>
                  <a:pt x="4323582" y="6108739"/>
                </a:lnTo>
                <a:cubicBezTo>
                  <a:pt x="4343777" y="6082259"/>
                  <a:pt x="4362445" y="6054826"/>
                  <a:pt x="4379782" y="6026441"/>
                </a:cubicBezTo>
                <a:cubicBezTo>
                  <a:pt x="4385306" y="6017486"/>
                  <a:pt x="4385116" y="6004532"/>
                  <a:pt x="4386258" y="5993292"/>
                </a:cubicBezTo>
                <a:cubicBezTo>
                  <a:pt x="4388354" y="5974241"/>
                  <a:pt x="4392164" y="5954618"/>
                  <a:pt x="4389878" y="5935950"/>
                </a:cubicBezTo>
                <a:lnTo>
                  <a:pt x="4389878" y="5935950"/>
                </a:lnTo>
                <a:lnTo>
                  <a:pt x="4389878" y="5935949"/>
                </a:lnTo>
                <a:cubicBezTo>
                  <a:pt x="4387592" y="5918042"/>
                  <a:pt x="4379782" y="5900323"/>
                  <a:pt x="4371972" y="5883751"/>
                </a:cubicBezTo>
                <a:cubicBezTo>
                  <a:pt x="4350063" y="5837457"/>
                  <a:pt x="4322820" y="5794974"/>
                  <a:pt x="4283577" y="5760873"/>
                </a:cubicBezTo>
                <a:cubicBezTo>
                  <a:pt x="4278433" y="5756493"/>
                  <a:pt x="4276527" y="5747728"/>
                  <a:pt x="4274812" y="5740488"/>
                </a:cubicBezTo>
                <a:cubicBezTo>
                  <a:pt x="4271954" y="5728678"/>
                  <a:pt x="4269288" y="5716485"/>
                  <a:pt x="4268906" y="5704483"/>
                </a:cubicBezTo>
                <a:cubicBezTo>
                  <a:pt x="4267002" y="5646189"/>
                  <a:pt x="4240331" y="5600467"/>
                  <a:pt x="4197658" y="5562746"/>
                </a:cubicBezTo>
                <a:lnTo>
                  <a:pt x="4188085" y="5547578"/>
                </a:lnTo>
                <a:lnTo>
                  <a:pt x="4198230" y="5531694"/>
                </a:lnTo>
                <a:cubicBezTo>
                  <a:pt x="4206421" y="5524837"/>
                  <a:pt x="4208898" y="5516503"/>
                  <a:pt x="4208850" y="5507668"/>
                </a:cubicBezTo>
                <a:lnTo>
                  <a:pt x="4208850" y="5507668"/>
                </a:lnTo>
                <a:lnTo>
                  <a:pt x="4208850" y="5507667"/>
                </a:lnTo>
                <a:cubicBezTo>
                  <a:pt x="4208803" y="5498832"/>
                  <a:pt x="4206231" y="5489497"/>
                  <a:pt x="4204326" y="5480637"/>
                </a:cubicBezTo>
                <a:cubicBezTo>
                  <a:pt x="4200516" y="5462351"/>
                  <a:pt x="4196514" y="5443870"/>
                  <a:pt x="4192704" y="5425582"/>
                </a:cubicBezTo>
                <a:cubicBezTo>
                  <a:pt x="4190038" y="5412057"/>
                  <a:pt x="4187752" y="5398721"/>
                  <a:pt x="4184513" y="5385384"/>
                </a:cubicBezTo>
                <a:lnTo>
                  <a:pt x="4179637" y="5355014"/>
                </a:lnTo>
                <a:lnTo>
                  <a:pt x="4181083" y="5326163"/>
                </a:lnTo>
                <a:cubicBezTo>
                  <a:pt x="4184464" y="5307422"/>
                  <a:pt x="4192990" y="5289657"/>
                  <a:pt x="4208516" y="5272797"/>
                </a:cubicBezTo>
                <a:cubicBezTo>
                  <a:pt x="4232329" y="5247079"/>
                  <a:pt x="4239379" y="5214122"/>
                  <a:pt x="4232139" y="5179068"/>
                </a:cubicBezTo>
                <a:lnTo>
                  <a:pt x="4232139" y="5179068"/>
                </a:lnTo>
                <a:lnTo>
                  <a:pt x="4232139" y="5179067"/>
                </a:lnTo>
                <a:cubicBezTo>
                  <a:pt x="4231663" y="5176876"/>
                  <a:pt x="4230473" y="5174400"/>
                  <a:pt x="4229592" y="5172090"/>
                </a:cubicBezTo>
                <a:lnTo>
                  <a:pt x="4228901" y="5166114"/>
                </a:lnTo>
                <a:lnTo>
                  <a:pt x="4235616" y="5133225"/>
                </a:lnTo>
                <a:lnTo>
                  <a:pt x="4235616" y="5133225"/>
                </a:lnTo>
                <a:lnTo>
                  <a:pt x="4235616" y="5133224"/>
                </a:lnTo>
                <a:cubicBezTo>
                  <a:pt x="4233865" y="5101639"/>
                  <a:pt x="4211325" y="5073241"/>
                  <a:pt x="4209468" y="5041521"/>
                </a:cubicBezTo>
                <a:cubicBezTo>
                  <a:pt x="4208326" y="5022852"/>
                  <a:pt x="4194228" y="5003801"/>
                  <a:pt x="4182989" y="4987037"/>
                </a:cubicBezTo>
                <a:cubicBezTo>
                  <a:pt x="4175273" y="4975511"/>
                  <a:pt x="4167700" y="4964604"/>
                  <a:pt x="4162914" y="4952673"/>
                </a:cubicBezTo>
                <a:lnTo>
                  <a:pt x="4158155" y="4933805"/>
                </a:lnTo>
                <a:lnTo>
                  <a:pt x="4159557" y="4912169"/>
                </a:lnTo>
                <a:cubicBezTo>
                  <a:pt x="4161319" y="4904359"/>
                  <a:pt x="4161831" y="4896714"/>
                  <a:pt x="4161262" y="4889276"/>
                </a:cubicBezTo>
                <a:lnTo>
                  <a:pt x="4161262" y="4889275"/>
                </a:lnTo>
                <a:lnTo>
                  <a:pt x="4161262" y="4889275"/>
                </a:lnTo>
                <a:cubicBezTo>
                  <a:pt x="4159556" y="4866958"/>
                  <a:pt x="4148126" y="4846490"/>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8" y="4442762"/>
                  <a:pt x="4197658" y="4403326"/>
                  <a:pt x="4196706" y="4363891"/>
                </a:cubicBezTo>
                <a:lnTo>
                  <a:pt x="4196706" y="4363891"/>
                </a:lnTo>
                <a:lnTo>
                  <a:pt x="4196706" y="4363890"/>
                </a:lnTo>
                <a:cubicBezTo>
                  <a:pt x="4196514" y="4350554"/>
                  <a:pt x="4193466" y="4336457"/>
                  <a:pt x="4187752" y="4324645"/>
                </a:cubicBezTo>
                <a:cubicBezTo>
                  <a:pt x="4175749" y="4300070"/>
                  <a:pt x="4160129" y="4277401"/>
                  <a:pt x="4147936" y="4253014"/>
                </a:cubicBezTo>
                <a:lnTo>
                  <a:pt x="4142220" y="4221391"/>
                </a:lnTo>
                <a:lnTo>
                  <a:pt x="4142315" y="4192388"/>
                </a:lnTo>
                <a:lnTo>
                  <a:pt x="4142315" y="4192388"/>
                </a:lnTo>
                <a:lnTo>
                  <a:pt x="4142315" y="4192387"/>
                </a:lnTo>
                <a:cubicBezTo>
                  <a:pt x="4142411" y="4182767"/>
                  <a:pt x="4141839" y="4173480"/>
                  <a:pt x="4138410" y="4165383"/>
                </a:cubicBezTo>
                <a:cubicBezTo>
                  <a:pt x="4133981" y="4154857"/>
                  <a:pt x="4130909" y="4144498"/>
                  <a:pt x="4129066" y="4134255"/>
                </a:cubicBezTo>
                <a:lnTo>
                  <a:pt x="4127099" y="4103826"/>
                </a:lnTo>
                <a:lnTo>
                  <a:pt x="4142220" y="4043840"/>
                </a:lnTo>
                <a:cubicBezTo>
                  <a:pt x="4154508" y="4015835"/>
                  <a:pt x="4160175" y="3988593"/>
                  <a:pt x="4157913" y="3962160"/>
                </a:cubicBezTo>
                <a:lnTo>
                  <a:pt x="4157913" y="3962160"/>
                </a:lnTo>
                <a:lnTo>
                  <a:pt x="4157913" y="3962159"/>
                </a:lnTo>
                <a:cubicBezTo>
                  <a:pt x="4155651" y="3935727"/>
                  <a:pt x="4145460" y="3910104"/>
                  <a:pt x="4126028" y="3885338"/>
                </a:cubicBezTo>
                <a:cubicBezTo>
                  <a:pt x="4121646" y="3879766"/>
                  <a:pt x="4118884" y="3874229"/>
                  <a:pt x="4117425" y="3868764"/>
                </a:cubicBezTo>
                <a:lnTo>
                  <a:pt x="4116645" y="3852620"/>
                </a:lnTo>
                <a:lnTo>
                  <a:pt x="4130980" y="3822473"/>
                </a:lnTo>
                <a:cubicBezTo>
                  <a:pt x="4139172" y="3811614"/>
                  <a:pt x="4144316" y="3800897"/>
                  <a:pt x="4145911" y="3789777"/>
                </a:cubicBezTo>
                <a:lnTo>
                  <a:pt x="4145911" y="3789776"/>
                </a:lnTo>
                <a:lnTo>
                  <a:pt x="4145911" y="3789776"/>
                </a:lnTo>
                <a:cubicBezTo>
                  <a:pt x="4147507" y="3778655"/>
                  <a:pt x="4145554" y="3767130"/>
                  <a:pt x="4139554" y="3754652"/>
                </a:cubicBezTo>
                <a:lnTo>
                  <a:pt x="4139172" y="3734838"/>
                </a:lnTo>
                <a:lnTo>
                  <a:pt x="4143220" y="3680164"/>
                </a:lnTo>
                <a:lnTo>
                  <a:pt x="4143220" y="3680164"/>
                </a:lnTo>
                <a:lnTo>
                  <a:pt x="4143220" y="3680163"/>
                </a:lnTo>
                <a:cubicBezTo>
                  <a:pt x="4141696" y="3662494"/>
                  <a:pt x="4135458" y="3645682"/>
                  <a:pt x="4118979" y="3630632"/>
                </a:cubicBezTo>
                <a:cubicBezTo>
                  <a:pt x="4112501" y="3624725"/>
                  <a:pt x="4109835" y="3614819"/>
                  <a:pt x="4105453" y="3606817"/>
                </a:cubicBezTo>
                <a:cubicBezTo>
                  <a:pt x="4100976" y="3598435"/>
                  <a:pt x="4097725" y="3592232"/>
                  <a:pt x="4095707" y="3587174"/>
                </a:cubicBezTo>
                <a:lnTo>
                  <a:pt x="4093356"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2"/>
                </a:lnTo>
                <a:lnTo>
                  <a:pt x="4193158" y="3077401"/>
                </a:lnTo>
                <a:cubicBezTo>
                  <a:pt x="4193372" y="3045777"/>
                  <a:pt x="4189562" y="3014153"/>
                  <a:pt x="4181465" y="2982148"/>
                </a:cubicBezTo>
                <a:lnTo>
                  <a:pt x="4177881" y="2947863"/>
                </a:lnTo>
                <a:lnTo>
                  <a:pt x="4182513" y="2914328"/>
                </a:lnTo>
                <a:cubicBezTo>
                  <a:pt x="4187561" y="2892182"/>
                  <a:pt x="4195753" y="2870416"/>
                  <a:pt x="4202420" y="2848794"/>
                </a:cubicBezTo>
                <a:cubicBezTo>
                  <a:pt x="4203753" y="2844317"/>
                  <a:pt x="4207039"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32419" y="2490551"/>
                </a:lnTo>
                <a:cubicBezTo>
                  <a:pt x="4130791" y="2499773"/>
                  <a:pt x="4128410" y="2509025"/>
                  <a:pt x="4125838" y="2518264"/>
                </a:cubicBezTo>
                <a:cubicBezTo>
                  <a:pt x="4123171" y="2527790"/>
                  <a:pt x="4122027" y="2536458"/>
                  <a:pt x="4122194" y="2545006"/>
                </a:cubicBezTo>
                <a:lnTo>
                  <a:pt x="4122194" y="2545007"/>
                </a:lnTo>
                <a:lnTo>
                  <a:pt x="4122194" y="2545007"/>
                </a:lnTo>
                <a:cubicBezTo>
                  <a:pt x="4122360" y="2553556"/>
                  <a:pt x="4123837" y="2561986"/>
                  <a:pt x="4126408" y="2571035"/>
                </a:cubicBezTo>
                <a:cubicBezTo>
                  <a:pt x="4138410" y="2612946"/>
                  <a:pt x="4170987" y="2640951"/>
                  <a:pt x="4199562" y="2668002"/>
                </a:cubicBezTo>
                <a:cubicBezTo>
                  <a:pt x="4223947" y="2691055"/>
                  <a:pt x="4237663" y="2716964"/>
                  <a:pt x="4247952" y="2745349"/>
                </a:cubicBezTo>
                <a:lnTo>
                  <a:pt x="4247953" y="2745352"/>
                </a:lnTo>
                <a:lnTo>
                  <a:pt x="4253873" y="2778006"/>
                </a:lnTo>
                <a:lnTo>
                  <a:pt x="4253453" y="2785440"/>
                </a:lnTo>
                <a:lnTo>
                  <a:pt x="4243374" y="2811780"/>
                </a:lnTo>
                <a:lnTo>
                  <a:pt x="4243370" y="2811787"/>
                </a:lnTo>
                <a:lnTo>
                  <a:pt x="4243371" y="2811787"/>
                </a:lnTo>
                <a:lnTo>
                  <a:pt x="4243374" y="2811780"/>
                </a:lnTo>
                <a:lnTo>
                  <a:pt x="4253024" y="2793023"/>
                </a:lnTo>
                <a:lnTo>
                  <a:pt x="4253453" y="2785440"/>
                </a:lnTo>
                <a:lnTo>
                  <a:pt x="4254653" y="2782305"/>
                </a:lnTo>
                <a:lnTo>
                  <a:pt x="4253873" y="2778006"/>
                </a:lnTo>
                <a:lnTo>
                  <a:pt x="4254283" y="2770757"/>
                </a:lnTo>
                <a:lnTo>
                  <a:pt x="4247953" y="2745352"/>
                </a:lnTo>
                <a:lnTo>
                  <a:pt x="4247952" y="2745348"/>
                </a:lnTo>
                <a:cubicBezTo>
                  <a:pt x="4237663" y="2716963"/>
                  <a:pt x="4223947" y="2691054"/>
                  <a:pt x="4199562" y="2668001"/>
                </a:cubicBezTo>
                <a:cubicBezTo>
                  <a:pt x="4170987" y="2640950"/>
                  <a:pt x="4138410" y="2612945"/>
                  <a:pt x="4126408" y="2571034"/>
                </a:cubicBezTo>
                <a:lnTo>
                  <a:pt x="4122194" y="2545007"/>
                </a:lnTo>
                <a:lnTo>
                  <a:pt x="4125838" y="2518265"/>
                </a:lnTo>
                <a:cubicBezTo>
                  <a:pt x="4130981" y="2499786"/>
                  <a:pt x="4135363" y="2481259"/>
                  <a:pt x="4134482" y="2463019"/>
                </a:cubicBezTo>
                <a:lnTo>
                  <a:pt x="4134481" y="2463018"/>
                </a:lnTo>
                <a:lnTo>
                  <a:pt x="4134482" y="2463018"/>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51027" y="1453958"/>
                </a:moveTo>
                <a:lnTo>
                  <a:pt x="3745230" y="1459073"/>
                </a:lnTo>
                <a:lnTo>
                  <a:pt x="3745230" y="1459073"/>
                </a:lnTo>
                <a:lnTo>
                  <a:pt x="3745229" y="1459074"/>
                </a:lnTo>
                <a:lnTo>
                  <a:pt x="3736012" y="1481572"/>
                </a:lnTo>
                <a:lnTo>
                  <a:pt x="3745230" y="1459073"/>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cubicBezTo>
                  <a:pt x="3760922" y="348396"/>
                  <a:pt x="3763447" y="357874"/>
                  <a:pt x="3765590" y="367328"/>
                </a:cubicBezTo>
                <a:lnTo>
                  <a:pt x="3769400" y="395640"/>
                </a:lnTo>
                <a:cubicBezTo>
                  <a:pt x="3769590" y="376781"/>
                  <a:pt x="3762352" y="357921"/>
                  <a:pt x="3759494" y="338870"/>
                </a:cubicBez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8"/>
                </a:lnTo>
                <a:lnTo>
                  <a:pt x="3785402" y="228944"/>
                </a:lnTo>
                <a:lnTo>
                  <a:pt x="3785402" y="228949"/>
                </a:lnTo>
                <a:lnTo>
                  <a:pt x="3785402" y="228948"/>
                </a:lnTo>
                <a:lnTo>
                  <a:pt x="3785402" y="228944"/>
                </a:lnTo>
                <a:lnTo>
                  <a:pt x="3780943" y="177271"/>
                </a:lnTo>
                <a:lnTo>
                  <a:pt x="3777129" y="153388"/>
                </a:lnTo>
                <a:lnTo>
                  <a:pt x="3776930" y="151569"/>
                </a:lnTo>
                <a:cubicBezTo>
                  <a:pt x="3772700" y="125876"/>
                  <a:pt x="3768195" y="100174"/>
                  <a:pt x="3766811" y="74129"/>
                </a:cubicBezTo>
                <a:close/>
                <a:moveTo>
                  <a:pt x="3766492" y="0"/>
                </a:moveTo>
                <a:lnTo>
                  <a:pt x="4230600" y="0"/>
                </a:lnTo>
                <a:lnTo>
                  <a:pt x="4229473" y="2817"/>
                </a:lnTo>
                <a:cubicBezTo>
                  <a:pt x="4221091" y="21486"/>
                  <a:pt x="4218423" y="43012"/>
                  <a:pt x="4215374" y="63587"/>
                </a:cubicBezTo>
                <a:cubicBezTo>
                  <a:pt x="4209850" y="101308"/>
                  <a:pt x="4206420" y="139219"/>
                  <a:pt x="4201468" y="176939"/>
                </a:cubicBezTo>
                <a:cubicBezTo>
                  <a:pt x="4200324" y="184941"/>
                  <a:pt x="4198230"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4" y="1489720"/>
                </a:cubicBezTo>
                <a:cubicBezTo>
                  <a:pt x="4198992" y="1505724"/>
                  <a:pt x="4192324" y="1523059"/>
                  <a:pt x="4196324" y="1537537"/>
                </a:cubicBezTo>
                <a:cubicBezTo>
                  <a:pt x="4207374" y="1576019"/>
                  <a:pt x="4220709" y="1614120"/>
                  <a:pt x="4237473" y="1650317"/>
                </a:cubicBezTo>
                <a:cubicBezTo>
                  <a:pt x="4254428" y="1687086"/>
                  <a:pt x="4268716" y="1721185"/>
                  <a:pt x="4251572" y="1763287"/>
                </a:cubicBezTo>
                <a:cubicBezTo>
                  <a:pt x="4244331" y="1781194"/>
                  <a:pt x="4249476" y="1804816"/>
                  <a:pt x="4251380" y="1825393"/>
                </a:cubicBezTo>
                <a:cubicBezTo>
                  <a:pt x="4252904" y="1840441"/>
                  <a:pt x="4261478" y="1854920"/>
                  <a:pt x="4261478" y="1869780"/>
                </a:cubicBezTo>
                <a:cubicBezTo>
                  <a:pt x="4261478" y="1909408"/>
                  <a:pt x="4271574" y="1944649"/>
                  <a:pt x="4292149" y="1978940"/>
                </a:cubicBezTo>
                <a:cubicBezTo>
                  <a:pt x="4300149" y="1992279"/>
                  <a:pt x="4294815" y="2013043"/>
                  <a:pt x="4296911" y="2030378"/>
                </a:cubicBezTo>
                <a:cubicBezTo>
                  <a:pt x="4299387" y="2048668"/>
                  <a:pt x="4301673" y="2067525"/>
                  <a:pt x="4307200" y="2085054"/>
                </a:cubicBezTo>
                <a:cubicBezTo>
                  <a:pt x="4321678" y="2130393"/>
                  <a:pt x="4338061" y="2175163"/>
                  <a:pt x="4353301" y="2220312"/>
                </a:cubicBezTo>
                <a:cubicBezTo>
                  <a:pt x="4365876" y="2257459"/>
                  <a:pt x="4355969" y="2294039"/>
                  <a:pt x="4350635" y="2330806"/>
                </a:cubicBezTo>
                <a:cubicBezTo>
                  <a:pt x="4347205" y="2353859"/>
                  <a:pt x="4339013" y="2375383"/>
                  <a:pt x="4351205" y="2401292"/>
                </a:cubicBezTo>
                <a:cubicBezTo>
                  <a:pt x="4362827" y="2426059"/>
                  <a:pt x="4360159" y="2457492"/>
                  <a:pt x="4366446" y="2485307"/>
                </a:cubicBezTo>
                <a:cubicBezTo>
                  <a:pt x="4371780" y="2508742"/>
                  <a:pt x="4380354" y="2531409"/>
                  <a:pt x="4388736" y="2554079"/>
                </a:cubicBezTo>
                <a:cubicBezTo>
                  <a:pt x="4400167" y="2584942"/>
                  <a:pt x="4412167" y="2615421"/>
                  <a:pt x="4406453" y="2649143"/>
                </a:cubicBezTo>
                <a:cubicBezTo>
                  <a:pt x="4399975" y="2687436"/>
                  <a:pt x="4424359" y="2713723"/>
                  <a:pt x="4440554" y="2743826"/>
                </a:cubicBezTo>
                <a:cubicBezTo>
                  <a:pt x="4451602" y="2764590"/>
                  <a:pt x="4459795" y="2787259"/>
                  <a:pt x="4466653" y="2809930"/>
                </a:cubicBezTo>
                <a:cubicBezTo>
                  <a:pt x="4475607" y="2840219"/>
                  <a:pt x="4480941" y="2871462"/>
                  <a:pt x="4489704" y="2901943"/>
                </a:cubicBezTo>
                <a:cubicBezTo>
                  <a:pt x="4502848" y="2948047"/>
                  <a:pt x="4513136" y="2994722"/>
                  <a:pt x="4505896" y="3042728"/>
                </a:cubicBezTo>
                <a:cubicBezTo>
                  <a:pt x="4502658" y="3064827"/>
                  <a:pt x="4502848" y="3085403"/>
                  <a:pt x="4507612" y="3107500"/>
                </a:cubicBezTo>
                <a:cubicBezTo>
                  <a:pt x="4515422" y="3143695"/>
                  <a:pt x="4516375" y="3180844"/>
                  <a:pt x="4545521" y="3209993"/>
                </a:cubicBezTo>
                <a:cubicBezTo>
                  <a:pt x="4555810" y="3220280"/>
                  <a:pt x="4558476" y="3238758"/>
                  <a:pt x="4563810" y="3253809"/>
                </a:cubicBezTo>
                <a:cubicBezTo>
                  <a:pt x="4570098" y="3271145"/>
                  <a:pt x="4566858" y="3283908"/>
                  <a:pt x="4548570" y="3293244"/>
                </a:cubicBezTo>
                <a:cubicBezTo>
                  <a:pt x="4540379" y="3297434"/>
                  <a:pt x="4532377" y="3309437"/>
                  <a:pt x="4531043" y="3318771"/>
                </a:cubicBezTo>
                <a:cubicBezTo>
                  <a:pt x="4527043" y="3346776"/>
                  <a:pt x="4532949" y="3372495"/>
                  <a:pt x="4545904" y="3399546"/>
                </a:cubicBezTo>
                <a:cubicBezTo>
                  <a:pt x="4558096" y="3424883"/>
                  <a:pt x="4556762" y="3456508"/>
                  <a:pt x="4561524" y="3485275"/>
                </a:cubicBezTo>
                <a:cubicBezTo>
                  <a:pt x="4564954" y="3505657"/>
                  <a:pt x="4572002" y="3526042"/>
                  <a:pt x="4572002" y="3546617"/>
                </a:cubicBezTo>
                <a:cubicBezTo>
                  <a:pt x="4572002" y="3572146"/>
                  <a:pt x="4565906" y="3597482"/>
                  <a:pt x="4563620" y="3623201"/>
                </a:cubicBezTo>
                <a:cubicBezTo>
                  <a:pt x="4561716" y="3643204"/>
                  <a:pt x="4562478" y="3663589"/>
                  <a:pt x="4560192" y="3683591"/>
                </a:cubicBezTo>
                <a:cubicBezTo>
                  <a:pt x="4558476" y="3699976"/>
                  <a:pt x="4554096" y="3716168"/>
                  <a:pt x="4550476" y="3732361"/>
                </a:cubicBezTo>
                <a:cubicBezTo>
                  <a:pt x="4549142" y="3738267"/>
                  <a:pt x="4543997" y="3744173"/>
                  <a:pt x="4544759" y="3749506"/>
                </a:cubicBezTo>
                <a:cubicBezTo>
                  <a:pt x="4552952" y="3802467"/>
                  <a:pt x="4516375" y="3840569"/>
                  <a:pt x="4500182" y="3885338"/>
                </a:cubicBezTo>
                <a:cubicBezTo>
                  <a:pt x="4483035" y="3932394"/>
                  <a:pt x="4456747" y="3977925"/>
                  <a:pt x="4464557" y="4030503"/>
                </a:cubicBezTo>
                <a:cubicBezTo>
                  <a:pt x="4469319" y="4062318"/>
                  <a:pt x="4480369" y="4092989"/>
                  <a:pt x="4487038" y="4124614"/>
                </a:cubicBezTo>
                <a:cubicBezTo>
                  <a:pt x="4489324" y="4135854"/>
                  <a:pt x="4488942" y="4148427"/>
                  <a:pt x="4486656" y="4159667"/>
                </a:cubicBezTo>
                <a:cubicBezTo>
                  <a:pt x="4476177" y="4213961"/>
                  <a:pt x="4474653" y="4267493"/>
                  <a:pt x="4491800" y="4320837"/>
                </a:cubicBezTo>
                <a:cubicBezTo>
                  <a:pt x="4494658" y="4329979"/>
                  <a:pt x="4497324" y="4339695"/>
                  <a:pt x="4497324" y="4349222"/>
                </a:cubicBezTo>
                <a:cubicBezTo>
                  <a:pt x="4497324" y="4401419"/>
                  <a:pt x="4493324" y="4452665"/>
                  <a:pt x="4474653" y="4502579"/>
                </a:cubicBezTo>
                <a:cubicBezTo>
                  <a:pt x="4468367" y="4519343"/>
                  <a:pt x="4472367" y="4539728"/>
                  <a:pt x="4470843" y="4558207"/>
                </a:cubicBezTo>
                <a:cubicBezTo>
                  <a:pt x="4469511" y="4575351"/>
                  <a:pt x="4468939" y="4592878"/>
                  <a:pt x="4464557" y="4609452"/>
                </a:cubicBezTo>
                <a:cubicBezTo>
                  <a:pt x="4458081" y="4633647"/>
                  <a:pt x="4457319" y="4656126"/>
                  <a:pt x="4463033" y="4681083"/>
                </a:cubicBezTo>
                <a:cubicBezTo>
                  <a:pt x="4468367" y="4704895"/>
                  <a:pt x="4465701" y="4730614"/>
                  <a:pt x="4465891" y="4755381"/>
                </a:cubicBezTo>
                <a:cubicBezTo>
                  <a:pt x="4466081" y="4783004"/>
                  <a:pt x="4466271" y="4810627"/>
                  <a:pt x="4465319" y="4838250"/>
                </a:cubicBezTo>
                <a:cubicBezTo>
                  <a:pt x="4464939" y="4849300"/>
                  <a:pt x="4457319" y="4861873"/>
                  <a:pt x="4460367" y="4871019"/>
                </a:cubicBezTo>
                <a:cubicBezTo>
                  <a:pt x="4470653" y="4900546"/>
                  <a:pt x="4458271" y="4930075"/>
                  <a:pt x="4463795" y="4959602"/>
                </a:cubicBezTo>
                <a:cubicBezTo>
                  <a:pt x="4466653" y="4974082"/>
                  <a:pt x="4458843" y="4990465"/>
                  <a:pt x="4458081" y="5006086"/>
                </a:cubicBezTo>
                <a:cubicBezTo>
                  <a:pt x="4456747" y="5031614"/>
                  <a:pt x="4457319" y="5057141"/>
                  <a:pt x="4456937" y="5082670"/>
                </a:cubicBezTo>
                <a:cubicBezTo>
                  <a:pt x="4456747" y="5091052"/>
                  <a:pt x="4455985" y="5099245"/>
                  <a:pt x="4455602" y="5107627"/>
                </a:cubicBezTo>
                <a:cubicBezTo>
                  <a:pt x="4455222" y="5115057"/>
                  <a:pt x="4453508" y="5122867"/>
                  <a:pt x="4454840" y="5129916"/>
                </a:cubicBezTo>
                <a:cubicBezTo>
                  <a:pt x="4459605" y="5155445"/>
                  <a:pt x="4467415" y="5180591"/>
                  <a:pt x="4470463" y="5206308"/>
                </a:cubicBezTo>
                <a:cubicBezTo>
                  <a:pt x="4473129" y="5228597"/>
                  <a:pt x="4469511" y="5251650"/>
                  <a:pt x="4471415" y="5274129"/>
                </a:cubicBezTo>
                <a:cubicBezTo>
                  <a:pt x="4474653" y="5313754"/>
                  <a:pt x="4480369" y="5353379"/>
                  <a:pt x="4483989" y="5393005"/>
                </a:cubicBezTo>
                <a:cubicBezTo>
                  <a:pt x="4484751" y="5401579"/>
                  <a:pt x="4479987" y="5410531"/>
                  <a:pt x="4479607" y="5419295"/>
                </a:cubicBezTo>
                <a:cubicBezTo>
                  <a:pt x="4478655" y="5446728"/>
                  <a:pt x="4478463" y="5474161"/>
                  <a:pt x="4477893" y="5501594"/>
                </a:cubicBezTo>
                <a:cubicBezTo>
                  <a:pt x="4477701" y="5517215"/>
                  <a:pt x="4478273" y="5533027"/>
                  <a:pt x="4476559" y="5548460"/>
                </a:cubicBezTo>
                <a:cubicBezTo>
                  <a:pt x="4474273" y="5568842"/>
                  <a:pt x="4470843" y="5587321"/>
                  <a:pt x="4485703" y="5606372"/>
                </a:cubicBezTo>
                <a:cubicBezTo>
                  <a:pt x="4508754" y="5635711"/>
                  <a:pt x="4499800" y="5673050"/>
                  <a:pt x="4505134" y="5706959"/>
                </a:cubicBezTo>
                <a:cubicBezTo>
                  <a:pt x="4506468" y="5715723"/>
                  <a:pt x="4506658" y="5724678"/>
                  <a:pt x="4508182" y="5733440"/>
                </a:cubicBezTo>
                <a:cubicBezTo>
                  <a:pt x="4511040" y="5749634"/>
                  <a:pt x="4514278" y="5765635"/>
                  <a:pt x="4517519" y="5781830"/>
                </a:cubicBezTo>
                <a:cubicBezTo>
                  <a:pt x="4518089" y="5784686"/>
                  <a:pt x="4518281" y="5787924"/>
                  <a:pt x="4519233" y="5790592"/>
                </a:cubicBezTo>
                <a:cubicBezTo>
                  <a:pt x="4527233" y="5815169"/>
                  <a:pt x="4536377" y="5839361"/>
                  <a:pt x="4542855" y="5864318"/>
                </a:cubicBezTo>
                <a:cubicBezTo>
                  <a:pt x="4546094" y="5876511"/>
                  <a:pt x="4546476" y="5890037"/>
                  <a:pt x="4544759" y="5902610"/>
                </a:cubicBezTo>
                <a:cubicBezTo>
                  <a:pt x="4539807" y="5939377"/>
                  <a:pt x="4537711" y="5975764"/>
                  <a:pt x="4544951" y="6012723"/>
                </a:cubicBezTo>
                <a:cubicBezTo>
                  <a:pt x="4547808" y="6027392"/>
                  <a:pt x="4543045" y="6043776"/>
                  <a:pt x="4541331" y="6059397"/>
                </a:cubicBezTo>
                <a:cubicBezTo>
                  <a:pt x="4536759" y="6096736"/>
                  <a:pt x="4531805" y="6134075"/>
                  <a:pt x="4527425" y="6171605"/>
                </a:cubicBezTo>
                <a:cubicBezTo>
                  <a:pt x="4524757" y="6195037"/>
                  <a:pt x="4523233" y="6218660"/>
                  <a:pt x="4520567" y="6242093"/>
                </a:cubicBezTo>
                <a:cubicBezTo>
                  <a:pt x="4517327" y="6269144"/>
                  <a:pt x="4512374" y="6296005"/>
                  <a:pt x="4509706" y="6323058"/>
                </a:cubicBezTo>
                <a:cubicBezTo>
                  <a:pt x="4506658" y="6353919"/>
                  <a:pt x="4506088" y="6384972"/>
                  <a:pt x="4502848" y="6415833"/>
                </a:cubicBezTo>
                <a:cubicBezTo>
                  <a:pt x="4496562" y="6472225"/>
                  <a:pt x="4489132" y="6528424"/>
                  <a:pt x="4482083" y="6584812"/>
                </a:cubicBezTo>
                <a:cubicBezTo>
                  <a:pt x="4475225" y="6639488"/>
                  <a:pt x="4469129" y="6694164"/>
                  <a:pt x="4460557" y="6748458"/>
                </a:cubicBezTo>
                <a:cubicBezTo>
                  <a:pt x="4456937" y="6771319"/>
                  <a:pt x="4447030" y="6793035"/>
                  <a:pt x="4441506" y="6815516"/>
                </a:cubicBezTo>
                <a:lnTo>
                  <a:pt x="4431806" y="6858001"/>
                </a:lnTo>
                <a:lnTo>
                  <a:pt x="4259553" y="6858001"/>
                </a:lnTo>
                <a:lnTo>
                  <a:pt x="4265716" y="6812064"/>
                </a:lnTo>
                <a:lnTo>
                  <a:pt x="4265716" y="6812064"/>
                </a:lnTo>
                <a:lnTo>
                  <a:pt x="4265716" y="6812063"/>
                </a:lnTo>
                <a:cubicBezTo>
                  <a:pt x="4265240" y="6788417"/>
                  <a:pt x="4259954" y="6764841"/>
                  <a:pt x="4246238" y="6742552"/>
                </a:cubicBezTo>
                <a:lnTo>
                  <a:pt x="4232402" y="6702976"/>
                </a:lnTo>
                <a:lnTo>
                  <a:pt x="4235549" y="6683027"/>
                </a:lnTo>
                <a:cubicBezTo>
                  <a:pt x="4237915" y="6676306"/>
                  <a:pt x="4241666" y="6669496"/>
                  <a:pt x="4247000" y="6662542"/>
                </a:cubicBezTo>
                <a:cubicBezTo>
                  <a:pt x="4254334" y="6653111"/>
                  <a:pt x="4256191" y="6639108"/>
                  <a:pt x="4254095" y="6625225"/>
                </a:cubicBezTo>
                <a:lnTo>
                  <a:pt x="4254095" y="6625225"/>
                </a:lnTo>
                <a:lnTo>
                  <a:pt x="4254095" y="6625224"/>
                </a:lnTo>
                <a:cubicBezTo>
                  <a:pt x="4251999" y="6611342"/>
                  <a:pt x="4245951" y="6597578"/>
                  <a:pt x="4237473" y="6588625"/>
                </a:cubicBezTo>
                <a:lnTo>
                  <a:pt x="4214994" y="6564620"/>
                </a:lnTo>
                <a:lnTo>
                  <a:pt x="4214994" y="6564621"/>
                </a:lnTo>
                <a:cubicBezTo>
                  <a:pt x="4225281" y="6575479"/>
                  <a:pt x="4231377" y="6582147"/>
                  <a:pt x="4237473" y="6588626"/>
                </a:cubicBezTo>
                <a:lnTo>
                  <a:pt x="4254095" y="6625225"/>
                </a:lnTo>
                <a:lnTo>
                  <a:pt x="4254084" y="6645552"/>
                </a:lnTo>
                <a:cubicBezTo>
                  <a:pt x="4252965" y="6651967"/>
                  <a:pt x="4250667" y="6657825"/>
                  <a:pt x="4247000" y="6662541"/>
                </a:cubicBezTo>
                <a:cubicBezTo>
                  <a:pt x="4236332" y="6676448"/>
                  <a:pt x="4231997" y="6689783"/>
                  <a:pt x="4232402" y="6702976"/>
                </a:cubicBezTo>
                <a:lnTo>
                  <a:pt x="4232402" y="6702976"/>
                </a:lnTo>
                <a:lnTo>
                  <a:pt x="4232402" y="6702977"/>
                </a:lnTo>
                <a:cubicBezTo>
                  <a:pt x="4232807" y="6716169"/>
                  <a:pt x="4237951" y="6729219"/>
                  <a:pt x="4246238" y="6742553"/>
                </a:cubicBezTo>
                <a:cubicBezTo>
                  <a:pt x="4253096" y="6753698"/>
                  <a:pt x="4257847" y="6765164"/>
                  <a:pt x="4260942" y="6776800"/>
                </a:cubicBezTo>
                <a:lnTo>
                  <a:pt x="4265716" y="6812064"/>
                </a:lnTo>
                <a:lnTo>
                  <a:pt x="4259553" y="6858001"/>
                </a:lnTo>
                <a:lnTo>
                  <a:pt x="4259553" y="6858001"/>
                </a:lnTo>
                <a:lnTo>
                  <a:pt x="4259553" y="6858002"/>
                </a:lnTo>
                <a:lnTo>
                  <a:pt x="0" y="6858002"/>
                </a:lnTo>
                <a:lnTo>
                  <a:pt x="0" y="2"/>
                </a:lnTo>
                <a:lnTo>
                  <a:pt x="3766492" y="1"/>
                </a:lnTo>
                <a:lnTo>
                  <a:pt x="3769210" y="21486"/>
                </a:lnTo>
                <a:close/>
              </a:path>
            </a:pathLst>
          </a:custGeom>
          <a:effectLst>
            <a:outerShdw blurRad="381000" dist="152400" algn="l" rotWithShape="0">
              <a:prstClr val="black">
                <a:alpha val="10000"/>
              </a:prstClr>
            </a:outerShdw>
          </a:effectLst>
        </p:spPr>
      </p:pic>
      <p:sp>
        <p:nvSpPr>
          <p:cNvPr id="26" name="Freeform: Shape 25"/>
          <p:cNvSpPr>
            <a:spLocks noGrp="1" noRot="1" noChangeAspect="1" noMove="1" noResize="1" noEditPoints="1" noAdjustHandles="1" noChangeArrowheads="1" noChangeShapeType="1" noTextEdit="1"/>
          </p:cNvSpPr>
          <p:nvPr/>
        </p:nvSpPr>
        <p:spPr>
          <a:xfrm rot="16200000" flipH="1">
            <a:off x="705643"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p:cNvSpPr>
            <a:spLocks noGrp="1" noRot="1" noChangeAspect="1" noMove="1" noResize="1" noEditPoints="1" noAdjustHandles="1" noChangeArrowheads="1" noChangeShapeType="1" noTextEdit="1"/>
          </p:cNvSpPr>
          <p:nvPr/>
        </p:nvSpPr>
        <p:spPr>
          <a:xfrm rot="16200000" flipH="1">
            <a:off x="705643" y="2991644"/>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Content Placeholder 8"/>
          <p:cNvSpPr>
            <a:spLocks noGrp="1"/>
          </p:cNvSpPr>
          <p:nvPr>
            <p:ph idx="1"/>
          </p:nvPr>
        </p:nvSpPr>
        <p:spPr>
          <a:xfrm>
            <a:off x="5372101" y="1887495"/>
            <a:ext cx="6095999" cy="2002118"/>
          </a:xfrm>
        </p:spPr>
        <p:txBody>
          <a:bodyPr anchor="b">
            <a:noAutofit/>
          </a:bodyPr>
          <a:lstStyle/>
          <a:p>
            <a:pPr marL="0" indent="0">
              <a:buNone/>
            </a:pPr>
            <a:r>
              <a:rPr lang="en-US" sz="2400" dirty="0">
                <a:ea typeface="+mn-lt"/>
                <a:cs typeface="+mn-lt"/>
              </a:rPr>
              <a:t>The future research may find out some non-linear correlations and undertake GDA methods to show the random relationships among the considering number of predicted and control variables.    </a:t>
            </a:r>
            <a:endParaRPr lang="en-US" sz="2400" dirty="0"/>
          </a:p>
        </p:txBody>
      </p:sp>
      <p:sp>
        <p:nvSpPr>
          <p:cNvPr id="5" name="TextBox 4"/>
          <p:cNvSpPr txBox="1"/>
          <p:nvPr/>
        </p:nvSpPr>
        <p:spPr>
          <a:xfrm>
            <a:off x="9153989" y="6657945"/>
            <a:ext cx="3038011"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4"/>
              </a:rPr>
              <a:t>This Photo</a:t>
            </a:r>
            <a:r>
              <a:rPr lang="en-US" sz="700">
                <a:solidFill>
                  <a:srgbClr val="FFFFFF"/>
                </a:solidFill>
              </a:rPr>
              <a:t> by Unknown author is licensed under </a:t>
            </a:r>
            <a:r>
              <a:rPr lang="en-US" sz="700">
                <a:solidFill>
                  <a:srgbClr val="FFFFFF"/>
                </a:solidFill>
                <a:hlinkClick r:id="rId5"/>
              </a:rPr>
              <a:t>CC BY-NC-ND</a:t>
            </a:r>
            <a:r>
              <a:rPr lang="en-US" sz="700">
                <a:solidFill>
                  <a:srgbClr val="FFFFFF"/>
                </a:solidFill>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11"/>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p:cNvPicPr>
            <a:picLocks noChangeAspect="1"/>
          </p:cNvPicPr>
          <p:nvPr/>
        </p:nvPicPr>
        <p:blipFill>
          <a:blip r:embed="rId2"/>
          <a:stretch>
            <a:fillRect/>
          </a:stretch>
        </p:blipFill>
        <p:spPr>
          <a:xfrm>
            <a:off x="774700" y="1272539"/>
            <a:ext cx="9906000" cy="36906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483100" y="185738"/>
            <a:ext cx="6654800" cy="4049711"/>
          </a:xfrm>
          <a:prstGeom prst="rect">
            <a:avLst/>
          </a:prstGeom>
        </p:spPr>
        <p:txBody>
          <a:bodyPr rot="0" spcFirstLastPara="0" vertOverflow="overflow" horzOverflow="overflow" vert="horz" lIns="91440" tIns="45720" rIns="91440" bIns="45720" numCol="1" spcCol="0" rtlCol="0" fromWordArt="0" anchor="b" anchorCtr="0" forceAA="0" compatLnSpc="1">
            <a:normAutofit/>
          </a:bodyPr>
          <a:lstStyle/>
          <a:p>
            <a:pPr algn="r">
              <a:lnSpc>
                <a:spcPct val="90000"/>
              </a:lnSpc>
              <a:spcBef>
                <a:spcPct val="0"/>
              </a:spcBef>
              <a:spcAft>
                <a:spcPts val="600"/>
              </a:spcAft>
            </a:pPr>
            <a:r>
              <a:rPr lang="en-US" sz="4000" b="1">
                <a:latin typeface="+mj-lt"/>
                <a:ea typeface="+mj-ea"/>
                <a:cs typeface="+mj-cs"/>
              </a:rPr>
              <a:t>Graph Theory for Dimensionality Reduction: </a:t>
            </a:r>
            <a:endParaRPr lang="en-US" sz="4000">
              <a:ea typeface="+mj-ea"/>
              <a:cs typeface="+mj-cs"/>
            </a:endParaRPr>
          </a:p>
          <a:p>
            <a:pPr algn="r">
              <a:lnSpc>
                <a:spcPct val="90000"/>
              </a:lnSpc>
              <a:spcBef>
                <a:spcPct val="0"/>
              </a:spcBef>
              <a:spcAft>
                <a:spcPts val="600"/>
              </a:spcAft>
            </a:pPr>
            <a:r>
              <a:rPr lang="en-US" sz="4000" b="1">
                <a:latin typeface="+mj-lt"/>
                <a:ea typeface="+mj-ea"/>
                <a:cs typeface="+mj-cs"/>
              </a:rPr>
              <a:t>A Case Study to Prognosticate Parkinson’s </a:t>
            </a:r>
          </a:p>
        </p:txBody>
      </p:sp>
      <p:pic>
        <p:nvPicPr>
          <p:cNvPr id="2" name="Picture 2" descr="A picture containing blue, clear&#10;&#10;Description automatically generated"/>
          <p:cNvPicPr>
            <a:picLocks noChangeAspect="1"/>
          </p:cNvPicPr>
          <p:nvPr/>
        </p:nvPicPr>
        <p:blipFill rotWithShape="1">
          <a:blip r:embed="rId2"/>
          <a:srcRect l="20050" r="35449" b="-2"/>
          <a:stretch>
            <a:fillRect/>
          </a:stretch>
        </p:blipFill>
        <p:spPr>
          <a:xfrm>
            <a:off x="-2" y="-1"/>
            <a:ext cx="4572002" cy="6858002"/>
          </a:xfrm>
          <a:custGeom>
            <a:avLst/>
            <a:gdLst/>
            <a:ahLst/>
            <a:cxnLst/>
            <a:rect l="l" t="t" r="r" b="b"/>
            <a:pathLst>
              <a:path w="4572002" h="6858002">
                <a:moveTo>
                  <a:pt x="4295315" y="6438981"/>
                </a:moveTo>
                <a:lnTo>
                  <a:pt x="4275384" y="6463840"/>
                </a:lnTo>
                <a:lnTo>
                  <a:pt x="4275382" y="6463849"/>
                </a:lnTo>
                <a:lnTo>
                  <a:pt x="4261586" y="6513012"/>
                </a:lnTo>
                <a:lnTo>
                  <a:pt x="4242781" y="6546194"/>
                </a:lnTo>
                <a:lnTo>
                  <a:pt x="4242781" y="6546195"/>
                </a:lnTo>
                <a:lnTo>
                  <a:pt x="4259119" y="6521804"/>
                </a:lnTo>
                <a:lnTo>
                  <a:pt x="4261586" y="6513012"/>
                </a:lnTo>
                <a:lnTo>
                  <a:pt x="4264397" y="6508052"/>
                </a:lnTo>
                <a:lnTo>
                  <a:pt x="4275382" y="6463849"/>
                </a:lnTo>
                <a:lnTo>
                  <a:pt x="4275384" y="6463841"/>
                </a:lnTo>
                <a:cubicBezTo>
                  <a:pt x="4278336" y="6451650"/>
                  <a:pt x="4285813" y="6444077"/>
                  <a:pt x="4295315" y="6438981"/>
                </a:cubicBezTo>
                <a:close/>
                <a:moveTo>
                  <a:pt x="4211111" y="2836172"/>
                </a:moveTo>
                <a:lnTo>
                  <a:pt x="4202420" y="2848793"/>
                </a:lnTo>
                <a:cubicBezTo>
                  <a:pt x="4192420" y="2881226"/>
                  <a:pt x="4178988" y="2913982"/>
                  <a:pt x="4177881" y="2947862"/>
                </a:cubicBezTo>
                <a:lnTo>
                  <a:pt x="4177881" y="2947863"/>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8"/>
                </a:lnTo>
                <a:lnTo>
                  <a:pt x="4093355" y="3574409"/>
                </a:lnTo>
                <a:cubicBezTo>
                  <a:pt x="4092450" y="3582005"/>
                  <a:pt x="4096499" y="3590054"/>
                  <a:pt x="4105453" y="3606818"/>
                </a:cubicBezTo>
                <a:cubicBezTo>
                  <a:pt x="4109835" y="3614820"/>
                  <a:pt x="4112501" y="3624726"/>
                  <a:pt x="4118979" y="3630633"/>
                </a:cubicBezTo>
                <a:cubicBezTo>
                  <a:pt x="4127218" y="3638158"/>
                  <a:pt x="4132898" y="3646123"/>
                  <a:pt x="4136708" y="3654416"/>
                </a:cubicBezTo>
                <a:lnTo>
                  <a:pt x="4143220" y="3680164"/>
                </a:lnTo>
                <a:lnTo>
                  <a:pt x="4139172" y="3734837"/>
                </a:lnTo>
                <a:lnTo>
                  <a:pt x="4139172" y="3734838"/>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6645" y="3852620"/>
                </a:lnTo>
                <a:cubicBezTo>
                  <a:pt x="4114978" y="3863193"/>
                  <a:pt x="4117265" y="3874195"/>
                  <a:pt x="4126028" y="3885339"/>
                </a:cubicBezTo>
                <a:cubicBezTo>
                  <a:pt x="4135744" y="3897722"/>
                  <a:pt x="4143150" y="3910319"/>
                  <a:pt x="4148409" y="3923125"/>
                </a:cubicBezTo>
                <a:lnTo>
                  <a:pt x="4157913" y="3962160"/>
                </a:lnTo>
                <a:lnTo>
                  <a:pt x="4155523" y="4002410"/>
                </a:lnTo>
                <a:cubicBezTo>
                  <a:pt x="4152853" y="4016025"/>
                  <a:pt x="4148364" y="4029837"/>
                  <a:pt x="4142220" y="4043839"/>
                </a:cubicBezTo>
                <a:cubicBezTo>
                  <a:pt x="4133457" y="4063842"/>
                  <a:pt x="4128075" y="4083702"/>
                  <a:pt x="4127099" y="4103825"/>
                </a:cubicBezTo>
                <a:lnTo>
                  <a:pt x="4127099" y="4103826"/>
                </a:lnTo>
                <a:lnTo>
                  <a:pt x="4127099" y="4103826"/>
                </a:lnTo>
                <a:cubicBezTo>
                  <a:pt x="4126122" y="4123948"/>
                  <a:pt x="4129552" y="4144333"/>
                  <a:pt x="4138410" y="4165384"/>
                </a:cubicBezTo>
                <a:lnTo>
                  <a:pt x="4142315" y="4192388"/>
                </a:lnTo>
                <a:lnTo>
                  <a:pt x="4142220" y="4221391"/>
                </a:lnTo>
                <a:lnTo>
                  <a:pt x="4142220" y="4221391"/>
                </a:ln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3"/>
                </a:lnTo>
                <a:lnTo>
                  <a:pt x="4116716" y="4800484"/>
                </a:lnTo>
                <a:cubicBezTo>
                  <a:pt x="4118597" y="4810581"/>
                  <a:pt x="4123170" y="4819964"/>
                  <a:pt x="4131552" y="4828917"/>
                </a:cubicBezTo>
                <a:cubicBezTo>
                  <a:pt x="4142601" y="4840633"/>
                  <a:pt x="4151364" y="4853636"/>
                  <a:pt x="4156484" y="4867614"/>
                </a:cubicBezTo>
                <a:lnTo>
                  <a:pt x="4161262" y="4889275"/>
                </a:lnTo>
                <a:lnTo>
                  <a:pt x="4159557" y="4912168"/>
                </a:lnTo>
                <a:cubicBezTo>
                  <a:pt x="4157842" y="4919978"/>
                  <a:pt x="4157485" y="4927122"/>
                  <a:pt x="4158155" y="4933804"/>
                </a:cubicBezTo>
                <a:lnTo>
                  <a:pt x="4158155" y="4933805"/>
                </a:lnTo>
                <a:lnTo>
                  <a:pt x="4158155" y="4933805"/>
                </a:lnTo>
                <a:cubicBezTo>
                  <a:pt x="4160163" y="4953853"/>
                  <a:pt x="4171415" y="4969749"/>
                  <a:pt x="4182989" y="4987038"/>
                </a:cubicBezTo>
                <a:cubicBezTo>
                  <a:pt x="4194228" y="5003802"/>
                  <a:pt x="4208326" y="5022853"/>
                  <a:pt x="4209468" y="5041522"/>
                </a:cubicBezTo>
                <a:cubicBezTo>
                  <a:pt x="4210706" y="5062669"/>
                  <a:pt x="4221137" y="5082339"/>
                  <a:pt x="4228472" y="5102461"/>
                </a:cubicBezTo>
                <a:lnTo>
                  <a:pt x="4235616" y="5133225"/>
                </a:lnTo>
                <a:lnTo>
                  <a:pt x="4228901" y="5166113"/>
                </a:lnTo>
                <a:lnTo>
                  <a:pt x="4228901" y="5166114"/>
                </a:lnTo>
                <a:lnTo>
                  <a:pt x="4228901" y="5166114"/>
                </a:lnTo>
                <a:cubicBezTo>
                  <a:pt x="4228139" y="5167638"/>
                  <a:pt x="4228711" y="5169781"/>
                  <a:pt x="4229592" y="5172091"/>
                </a:cubicBezTo>
                <a:lnTo>
                  <a:pt x="4232139" y="5179068"/>
                </a:lnTo>
                <a:lnTo>
                  <a:pt x="4231973" y="5229433"/>
                </a:lnTo>
                <a:cubicBezTo>
                  <a:pt x="4228139" y="5245268"/>
                  <a:pt x="4220423" y="5259937"/>
                  <a:pt x="4208516" y="5272796"/>
                </a:cubicBezTo>
                <a:cubicBezTo>
                  <a:pt x="4185226" y="5298086"/>
                  <a:pt x="4177689" y="5325412"/>
                  <a:pt x="4179637" y="5355014"/>
                </a:cubicBez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6" y="5480638"/>
                </a:cubicBezTo>
                <a:lnTo>
                  <a:pt x="4208850" y="5507668"/>
                </a:lnTo>
                <a:lnTo>
                  <a:pt x="4206630" y="5520422"/>
                </a:lnTo>
                <a:cubicBezTo>
                  <a:pt x="4204993" y="5524467"/>
                  <a:pt x="4202326" y="5528265"/>
                  <a:pt x="4198230" y="5531693"/>
                </a:cubicBezTo>
                <a:cubicBezTo>
                  <a:pt x="4191181" y="5537600"/>
                  <a:pt x="4187989" y="5542649"/>
                  <a:pt x="4188085" y="5547578"/>
                </a:cubicBezTo>
                <a:lnTo>
                  <a:pt x="4188085" y="5547578"/>
                </a:lnTo>
                <a:lnTo>
                  <a:pt x="4188085" y="5547579"/>
                </a:lnTo>
                <a:cubicBezTo>
                  <a:pt x="4188180" y="5552508"/>
                  <a:pt x="4191562" y="5557318"/>
                  <a:pt x="4197658" y="5562747"/>
                </a:cubicBezTo>
                <a:cubicBezTo>
                  <a:pt x="4240331" y="5600468"/>
                  <a:pt x="4267002" y="5646190"/>
                  <a:pt x="4268906" y="5704484"/>
                </a:cubicBezTo>
                <a:cubicBezTo>
                  <a:pt x="4269288" y="5716486"/>
                  <a:pt x="4271954" y="5728679"/>
                  <a:pt x="4274812" y="5740489"/>
                </a:cubicBezTo>
                <a:cubicBezTo>
                  <a:pt x="4276527" y="5747729"/>
                  <a:pt x="4278433" y="5756494"/>
                  <a:pt x="4283577" y="5760874"/>
                </a:cubicBezTo>
                <a:cubicBezTo>
                  <a:pt x="4322820" y="5794975"/>
                  <a:pt x="4350063" y="5837458"/>
                  <a:pt x="4371972" y="5883752"/>
                </a:cubicBezTo>
                <a:cubicBezTo>
                  <a:pt x="4375877" y="5892038"/>
                  <a:pt x="4379782" y="5900611"/>
                  <a:pt x="4382997" y="5909351"/>
                </a:cubicBezTo>
                <a:lnTo>
                  <a:pt x="4389878" y="5935950"/>
                </a:lnTo>
                <a:lnTo>
                  <a:pt x="4389712" y="5964477"/>
                </a:lnTo>
                <a:cubicBezTo>
                  <a:pt x="4388783" y="5974097"/>
                  <a:pt x="4387306" y="5983766"/>
                  <a:pt x="4386258" y="5993291"/>
                </a:cubicBezTo>
                <a:cubicBezTo>
                  <a:pt x="4385116" y="6004531"/>
                  <a:pt x="4385306" y="6017485"/>
                  <a:pt x="4379782" y="6026440"/>
                </a:cubicBezTo>
                <a:cubicBezTo>
                  <a:pt x="4362445" y="6054825"/>
                  <a:pt x="4343777" y="6082258"/>
                  <a:pt x="4323582" y="6108738"/>
                </a:cubicBezTo>
                <a:cubicBezTo>
                  <a:pt x="4314914" y="6120074"/>
                  <a:pt x="4309961" y="6126884"/>
                  <a:pt x="4309890" y="6133314"/>
                </a:cubicBezTo>
                <a:lnTo>
                  <a:pt x="4309890" y="6133315"/>
                </a:lnTo>
                <a:lnTo>
                  <a:pt x="4309890" y="6133315"/>
                </a:lnTo>
                <a:cubicBezTo>
                  <a:pt x="4309818" y="6139745"/>
                  <a:pt x="4314629" y="6145793"/>
                  <a:pt x="4325488" y="6155603"/>
                </a:cubicBezTo>
                <a:cubicBezTo>
                  <a:pt x="4347777" y="6175798"/>
                  <a:pt x="4359397" y="6200945"/>
                  <a:pt x="4364159" y="6228757"/>
                </a:cubicBezTo>
                <a:lnTo>
                  <a:pt x="4381496" y="6361540"/>
                </a:lnTo>
                <a:lnTo>
                  <a:pt x="4381289" y="6365204"/>
                </a:lnTo>
                <a:lnTo>
                  <a:pt x="4380007" y="6387910"/>
                </a:lnTo>
                <a:lnTo>
                  <a:pt x="4378243" y="6391549"/>
                </a:lnTo>
                <a:lnTo>
                  <a:pt x="4370589" y="6407332"/>
                </a:lnTo>
                <a:lnTo>
                  <a:pt x="4370589" y="6407333"/>
                </a:lnTo>
                <a:lnTo>
                  <a:pt x="4378243" y="6391549"/>
                </a:lnTo>
                <a:lnTo>
                  <a:pt x="4380008" y="6387910"/>
                </a:lnTo>
                <a:lnTo>
                  <a:pt x="4381289" y="6365204"/>
                </a:lnTo>
                <a:lnTo>
                  <a:pt x="4381496" y="6361540"/>
                </a:lnTo>
                <a:lnTo>
                  <a:pt x="4381496" y="6361540"/>
                </a:lnTo>
                <a:lnTo>
                  <a:pt x="4381496" y="6361539"/>
                </a:lnTo>
                <a:cubicBezTo>
                  <a:pt x="4377876" y="6317151"/>
                  <a:pt x="4371590" y="6272764"/>
                  <a:pt x="4364159" y="6228756"/>
                </a:cubicBezTo>
                <a:cubicBezTo>
                  <a:pt x="4359397" y="6200944"/>
                  <a:pt x="4347777" y="6175797"/>
                  <a:pt x="4325488" y="6155602"/>
                </a:cubicBezTo>
                <a:cubicBezTo>
                  <a:pt x="4320059" y="6150697"/>
                  <a:pt x="4316141" y="6146732"/>
                  <a:pt x="4313590" y="6143190"/>
                </a:cubicBezTo>
                <a:lnTo>
                  <a:pt x="4309890" y="6133315"/>
                </a:lnTo>
                <a:lnTo>
                  <a:pt x="4323582" y="6108739"/>
                </a:lnTo>
                <a:cubicBezTo>
                  <a:pt x="4343777" y="6082259"/>
                  <a:pt x="4362445" y="6054826"/>
                  <a:pt x="4379782" y="6026441"/>
                </a:cubicBezTo>
                <a:cubicBezTo>
                  <a:pt x="4385306" y="6017486"/>
                  <a:pt x="4385116" y="6004532"/>
                  <a:pt x="4386258" y="5993292"/>
                </a:cubicBezTo>
                <a:cubicBezTo>
                  <a:pt x="4388354" y="5974241"/>
                  <a:pt x="4392164" y="5954618"/>
                  <a:pt x="4389878" y="5935950"/>
                </a:cubicBezTo>
                <a:lnTo>
                  <a:pt x="4389878" y="5935950"/>
                </a:lnTo>
                <a:lnTo>
                  <a:pt x="4389878" y="5935949"/>
                </a:lnTo>
                <a:cubicBezTo>
                  <a:pt x="4387592" y="5918042"/>
                  <a:pt x="4379782" y="5900323"/>
                  <a:pt x="4371972" y="5883751"/>
                </a:cubicBezTo>
                <a:cubicBezTo>
                  <a:pt x="4350063" y="5837457"/>
                  <a:pt x="4322820" y="5794974"/>
                  <a:pt x="4283577" y="5760873"/>
                </a:cubicBezTo>
                <a:cubicBezTo>
                  <a:pt x="4278433" y="5756493"/>
                  <a:pt x="4276527" y="5747728"/>
                  <a:pt x="4274812" y="5740488"/>
                </a:cubicBezTo>
                <a:cubicBezTo>
                  <a:pt x="4271954" y="5728678"/>
                  <a:pt x="4269288" y="5716485"/>
                  <a:pt x="4268906" y="5704483"/>
                </a:cubicBezTo>
                <a:cubicBezTo>
                  <a:pt x="4267002" y="5646189"/>
                  <a:pt x="4240331" y="5600467"/>
                  <a:pt x="4197658" y="5562746"/>
                </a:cubicBezTo>
                <a:lnTo>
                  <a:pt x="4188085" y="5547578"/>
                </a:lnTo>
                <a:lnTo>
                  <a:pt x="4198230" y="5531694"/>
                </a:lnTo>
                <a:cubicBezTo>
                  <a:pt x="4206421" y="5524837"/>
                  <a:pt x="4208898" y="5516503"/>
                  <a:pt x="4208850" y="5507668"/>
                </a:cubicBezTo>
                <a:lnTo>
                  <a:pt x="4208850" y="5507668"/>
                </a:lnTo>
                <a:lnTo>
                  <a:pt x="4208850" y="5507667"/>
                </a:lnTo>
                <a:cubicBezTo>
                  <a:pt x="4208803" y="5498832"/>
                  <a:pt x="4206231" y="5489497"/>
                  <a:pt x="4204326" y="5480637"/>
                </a:cubicBezTo>
                <a:cubicBezTo>
                  <a:pt x="4200516" y="5462351"/>
                  <a:pt x="4196514" y="5443870"/>
                  <a:pt x="4192704" y="5425582"/>
                </a:cubicBezTo>
                <a:cubicBezTo>
                  <a:pt x="4190038" y="5412057"/>
                  <a:pt x="4187752" y="5398721"/>
                  <a:pt x="4184513" y="5385384"/>
                </a:cubicBezTo>
                <a:lnTo>
                  <a:pt x="4179637" y="5355014"/>
                </a:lnTo>
                <a:lnTo>
                  <a:pt x="4181083" y="5326163"/>
                </a:lnTo>
                <a:cubicBezTo>
                  <a:pt x="4184464" y="5307422"/>
                  <a:pt x="4192990" y="5289657"/>
                  <a:pt x="4208516" y="5272797"/>
                </a:cubicBezTo>
                <a:cubicBezTo>
                  <a:pt x="4232329" y="5247079"/>
                  <a:pt x="4239379" y="5214122"/>
                  <a:pt x="4232139" y="5179068"/>
                </a:cubicBezTo>
                <a:lnTo>
                  <a:pt x="4232139" y="5179068"/>
                </a:lnTo>
                <a:lnTo>
                  <a:pt x="4232139" y="5179067"/>
                </a:lnTo>
                <a:cubicBezTo>
                  <a:pt x="4231663" y="5176876"/>
                  <a:pt x="4230473" y="5174400"/>
                  <a:pt x="4229592" y="5172090"/>
                </a:cubicBezTo>
                <a:lnTo>
                  <a:pt x="4228901" y="5166114"/>
                </a:lnTo>
                <a:lnTo>
                  <a:pt x="4235616" y="5133225"/>
                </a:lnTo>
                <a:lnTo>
                  <a:pt x="4235616" y="5133225"/>
                </a:lnTo>
                <a:lnTo>
                  <a:pt x="4235616" y="5133224"/>
                </a:lnTo>
                <a:cubicBezTo>
                  <a:pt x="4233865" y="5101639"/>
                  <a:pt x="4211325" y="5073241"/>
                  <a:pt x="4209468" y="5041521"/>
                </a:cubicBezTo>
                <a:cubicBezTo>
                  <a:pt x="4208326" y="5022852"/>
                  <a:pt x="4194228" y="5003801"/>
                  <a:pt x="4182989" y="4987037"/>
                </a:cubicBezTo>
                <a:cubicBezTo>
                  <a:pt x="4175273" y="4975511"/>
                  <a:pt x="4167700" y="4964604"/>
                  <a:pt x="4162914" y="4952673"/>
                </a:cubicBezTo>
                <a:lnTo>
                  <a:pt x="4158155" y="4933805"/>
                </a:lnTo>
                <a:lnTo>
                  <a:pt x="4159557" y="4912169"/>
                </a:lnTo>
                <a:cubicBezTo>
                  <a:pt x="4161319" y="4904358"/>
                  <a:pt x="4161831" y="4896714"/>
                  <a:pt x="4161262" y="4889276"/>
                </a:cubicBezTo>
                <a:lnTo>
                  <a:pt x="4161262" y="4889275"/>
                </a:lnTo>
                <a:lnTo>
                  <a:pt x="4161262" y="4889275"/>
                </a:lnTo>
                <a:cubicBezTo>
                  <a:pt x="4159556" y="4866958"/>
                  <a:pt x="4148126" y="4846490"/>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8" y="4442762"/>
                  <a:pt x="4197658" y="4403326"/>
                  <a:pt x="4196706" y="4363891"/>
                </a:cubicBezTo>
                <a:lnTo>
                  <a:pt x="4196706" y="4363891"/>
                </a:lnTo>
                <a:lnTo>
                  <a:pt x="4196706" y="4363890"/>
                </a:lnTo>
                <a:cubicBezTo>
                  <a:pt x="4196514" y="4350554"/>
                  <a:pt x="4193466" y="4336457"/>
                  <a:pt x="4187752" y="4324645"/>
                </a:cubicBezTo>
                <a:cubicBezTo>
                  <a:pt x="4175749" y="4300070"/>
                  <a:pt x="4160129" y="4277401"/>
                  <a:pt x="4147936" y="4253014"/>
                </a:cubicBezTo>
                <a:lnTo>
                  <a:pt x="4142220" y="4221391"/>
                </a:lnTo>
                <a:lnTo>
                  <a:pt x="4142315" y="4192388"/>
                </a:lnTo>
                <a:lnTo>
                  <a:pt x="4142315" y="4192388"/>
                </a:lnTo>
                <a:lnTo>
                  <a:pt x="4142315" y="4192387"/>
                </a:lnTo>
                <a:cubicBezTo>
                  <a:pt x="4142411" y="4182767"/>
                  <a:pt x="4141839" y="4173480"/>
                  <a:pt x="4138410" y="4165383"/>
                </a:cubicBezTo>
                <a:cubicBezTo>
                  <a:pt x="4133981" y="4154857"/>
                  <a:pt x="4130909" y="4144498"/>
                  <a:pt x="4129066" y="4134256"/>
                </a:cubicBezTo>
                <a:lnTo>
                  <a:pt x="4127099" y="4103826"/>
                </a:lnTo>
                <a:lnTo>
                  <a:pt x="4142220" y="4043840"/>
                </a:lnTo>
                <a:cubicBezTo>
                  <a:pt x="4154508" y="4015835"/>
                  <a:pt x="4160175" y="3988593"/>
                  <a:pt x="4157913" y="3962160"/>
                </a:cubicBezTo>
                <a:lnTo>
                  <a:pt x="4157913" y="3962160"/>
                </a:lnTo>
                <a:lnTo>
                  <a:pt x="4157913" y="3962159"/>
                </a:lnTo>
                <a:cubicBezTo>
                  <a:pt x="4155651" y="3935727"/>
                  <a:pt x="4145460" y="3910104"/>
                  <a:pt x="4126028" y="3885338"/>
                </a:cubicBezTo>
                <a:cubicBezTo>
                  <a:pt x="4121646" y="3879766"/>
                  <a:pt x="4118884" y="3874229"/>
                  <a:pt x="4117425" y="3868764"/>
                </a:cubicBezTo>
                <a:lnTo>
                  <a:pt x="4116645" y="3852620"/>
                </a:lnTo>
                <a:lnTo>
                  <a:pt x="4130980" y="3822473"/>
                </a:lnTo>
                <a:cubicBezTo>
                  <a:pt x="4139172" y="3811614"/>
                  <a:pt x="4144316" y="3800897"/>
                  <a:pt x="4145911" y="3789777"/>
                </a:cubicBezTo>
                <a:lnTo>
                  <a:pt x="4145911" y="3789776"/>
                </a:lnTo>
                <a:lnTo>
                  <a:pt x="4145911" y="3789776"/>
                </a:lnTo>
                <a:cubicBezTo>
                  <a:pt x="4147507" y="3778655"/>
                  <a:pt x="4145554" y="3767130"/>
                  <a:pt x="4139554" y="3754652"/>
                </a:cubicBezTo>
                <a:lnTo>
                  <a:pt x="4139172" y="3734838"/>
                </a:lnTo>
                <a:lnTo>
                  <a:pt x="4143220" y="3680164"/>
                </a:lnTo>
                <a:lnTo>
                  <a:pt x="4143220" y="3680164"/>
                </a:lnTo>
                <a:lnTo>
                  <a:pt x="4143220" y="3680163"/>
                </a:lnTo>
                <a:cubicBezTo>
                  <a:pt x="4141696" y="3662494"/>
                  <a:pt x="4135458" y="3645682"/>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2"/>
                </a:lnTo>
                <a:lnTo>
                  <a:pt x="4193158" y="3077401"/>
                </a:lnTo>
                <a:cubicBezTo>
                  <a:pt x="4193372" y="3045777"/>
                  <a:pt x="4189562" y="3014153"/>
                  <a:pt x="4181465" y="2982148"/>
                </a:cubicBezTo>
                <a:lnTo>
                  <a:pt x="4177881" y="2947863"/>
                </a:lnTo>
                <a:lnTo>
                  <a:pt x="4182513" y="2914328"/>
                </a:lnTo>
                <a:cubicBezTo>
                  <a:pt x="4187561" y="2892181"/>
                  <a:pt x="4195753" y="2870416"/>
                  <a:pt x="4202420" y="2848794"/>
                </a:cubicBezTo>
                <a:cubicBezTo>
                  <a:pt x="4203753" y="2844317"/>
                  <a:pt x="4207039"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32419" y="2490551"/>
                </a:lnTo>
                <a:cubicBezTo>
                  <a:pt x="4130791" y="2499773"/>
                  <a:pt x="4128410" y="2509024"/>
                  <a:pt x="4125838" y="2518264"/>
                </a:cubicBezTo>
                <a:cubicBezTo>
                  <a:pt x="4123171" y="2527790"/>
                  <a:pt x="4122027" y="2536457"/>
                  <a:pt x="4122194" y="2545006"/>
                </a:cubicBezTo>
                <a:lnTo>
                  <a:pt x="4122194" y="2545007"/>
                </a:lnTo>
                <a:lnTo>
                  <a:pt x="4122194" y="2545007"/>
                </a:lnTo>
                <a:cubicBezTo>
                  <a:pt x="4122360" y="2553556"/>
                  <a:pt x="4123837" y="2561986"/>
                  <a:pt x="4126408" y="2571035"/>
                </a:cubicBezTo>
                <a:cubicBezTo>
                  <a:pt x="4138410" y="2612946"/>
                  <a:pt x="4170987" y="2640951"/>
                  <a:pt x="4199562" y="2668002"/>
                </a:cubicBezTo>
                <a:cubicBezTo>
                  <a:pt x="4223947" y="2691055"/>
                  <a:pt x="4237663" y="2716964"/>
                  <a:pt x="4247952" y="2745349"/>
                </a:cubicBezTo>
                <a:lnTo>
                  <a:pt x="4247953" y="2745352"/>
                </a:lnTo>
                <a:lnTo>
                  <a:pt x="4253873" y="2778006"/>
                </a:lnTo>
                <a:lnTo>
                  <a:pt x="4253453" y="2785440"/>
                </a:lnTo>
                <a:lnTo>
                  <a:pt x="4243374" y="2811780"/>
                </a:lnTo>
                <a:lnTo>
                  <a:pt x="4243370" y="2811787"/>
                </a:lnTo>
                <a:lnTo>
                  <a:pt x="4243371" y="2811787"/>
                </a:lnTo>
                <a:lnTo>
                  <a:pt x="4243374" y="2811780"/>
                </a:lnTo>
                <a:lnTo>
                  <a:pt x="4253024" y="2793023"/>
                </a:lnTo>
                <a:lnTo>
                  <a:pt x="4253453" y="2785440"/>
                </a:lnTo>
                <a:lnTo>
                  <a:pt x="4254653" y="2782305"/>
                </a:lnTo>
                <a:lnTo>
                  <a:pt x="4253873" y="2778006"/>
                </a:lnTo>
                <a:lnTo>
                  <a:pt x="4254283" y="2770758"/>
                </a:lnTo>
                <a:lnTo>
                  <a:pt x="4247953" y="2745352"/>
                </a:lnTo>
                <a:lnTo>
                  <a:pt x="4247952" y="2745348"/>
                </a:lnTo>
                <a:cubicBezTo>
                  <a:pt x="4237663" y="2716963"/>
                  <a:pt x="4223947" y="2691054"/>
                  <a:pt x="4199562" y="2668001"/>
                </a:cubicBezTo>
                <a:cubicBezTo>
                  <a:pt x="4170987" y="2640950"/>
                  <a:pt x="4138410" y="2612945"/>
                  <a:pt x="4126408" y="2571034"/>
                </a:cubicBezTo>
                <a:lnTo>
                  <a:pt x="4122194" y="2545007"/>
                </a:lnTo>
                <a:lnTo>
                  <a:pt x="4125838" y="2518265"/>
                </a:lnTo>
                <a:cubicBezTo>
                  <a:pt x="4130981" y="2499786"/>
                  <a:pt x="4135363" y="2481259"/>
                  <a:pt x="4134481" y="2463018"/>
                </a:cubicBez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51027" y="1453958"/>
                </a:moveTo>
                <a:lnTo>
                  <a:pt x="3745230" y="1459073"/>
                </a:lnTo>
                <a:lnTo>
                  <a:pt x="3745230" y="1459073"/>
                </a:lnTo>
                <a:lnTo>
                  <a:pt x="3745229" y="1459074"/>
                </a:lnTo>
                <a:lnTo>
                  <a:pt x="3736012" y="1481572"/>
                </a:lnTo>
                <a:lnTo>
                  <a:pt x="3745230" y="1459073"/>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cubicBezTo>
                  <a:pt x="3760922" y="348396"/>
                  <a:pt x="3763447" y="357874"/>
                  <a:pt x="3765590" y="367328"/>
                </a:cubicBezTo>
                <a:lnTo>
                  <a:pt x="3769400" y="395640"/>
                </a:lnTo>
                <a:cubicBezTo>
                  <a:pt x="3769590" y="376781"/>
                  <a:pt x="3762352" y="357921"/>
                  <a:pt x="3759494" y="338870"/>
                </a:cubicBez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5402" y="228949"/>
                </a:lnTo>
                <a:lnTo>
                  <a:pt x="3785402" y="228948"/>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1" y="21486"/>
                  <a:pt x="4218423" y="43012"/>
                  <a:pt x="4215374" y="63587"/>
                </a:cubicBezTo>
                <a:cubicBezTo>
                  <a:pt x="4209850" y="101308"/>
                  <a:pt x="4206420" y="139219"/>
                  <a:pt x="4201468" y="176939"/>
                </a:cubicBezTo>
                <a:cubicBezTo>
                  <a:pt x="4200324" y="184941"/>
                  <a:pt x="4198230"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4" y="1489720"/>
                </a:cubicBezTo>
                <a:cubicBezTo>
                  <a:pt x="4198992" y="1505724"/>
                  <a:pt x="4192324" y="1523059"/>
                  <a:pt x="4196324" y="1537537"/>
                </a:cubicBezTo>
                <a:cubicBezTo>
                  <a:pt x="4207374" y="1576019"/>
                  <a:pt x="4220709" y="1614120"/>
                  <a:pt x="4237473" y="1650317"/>
                </a:cubicBezTo>
                <a:cubicBezTo>
                  <a:pt x="4254428" y="1687086"/>
                  <a:pt x="4268716" y="1721185"/>
                  <a:pt x="4251572" y="1763287"/>
                </a:cubicBezTo>
                <a:cubicBezTo>
                  <a:pt x="4244331" y="1781194"/>
                  <a:pt x="4249476" y="1804816"/>
                  <a:pt x="4251380" y="1825393"/>
                </a:cubicBezTo>
                <a:cubicBezTo>
                  <a:pt x="4252904" y="1840441"/>
                  <a:pt x="4261478" y="1854920"/>
                  <a:pt x="4261478" y="1869780"/>
                </a:cubicBezTo>
                <a:cubicBezTo>
                  <a:pt x="4261478" y="1909408"/>
                  <a:pt x="4271574" y="1944649"/>
                  <a:pt x="4292149" y="1978940"/>
                </a:cubicBezTo>
                <a:cubicBezTo>
                  <a:pt x="4300149" y="1992279"/>
                  <a:pt x="4294815" y="2013043"/>
                  <a:pt x="4296911" y="2030378"/>
                </a:cubicBezTo>
                <a:cubicBezTo>
                  <a:pt x="4299387" y="2048668"/>
                  <a:pt x="4301673" y="2067525"/>
                  <a:pt x="4307200" y="2085054"/>
                </a:cubicBezTo>
                <a:cubicBezTo>
                  <a:pt x="4321678" y="2130393"/>
                  <a:pt x="4338061" y="2175163"/>
                  <a:pt x="4353301" y="2220312"/>
                </a:cubicBezTo>
                <a:cubicBezTo>
                  <a:pt x="4365876" y="2257459"/>
                  <a:pt x="4355969" y="2294039"/>
                  <a:pt x="4350635" y="2330806"/>
                </a:cubicBezTo>
                <a:cubicBezTo>
                  <a:pt x="4347205" y="2353859"/>
                  <a:pt x="4339013" y="2375383"/>
                  <a:pt x="4351205" y="2401292"/>
                </a:cubicBezTo>
                <a:cubicBezTo>
                  <a:pt x="4362827" y="2426059"/>
                  <a:pt x="4360159" y="2457492"/>
                  <a:pt x="4366446" y="2485307"/>
                </a:cubicBezTo>
                <a:cubicBezTo>
                  <a:pt x="4371780" y="2508742"/>
                  <a:pt x="4380354" y="2531409"/>
                  <a:pt x="4388736" y="2554079"/>
                </a:cubicBezTo>
                <a:cubicBezTo>
                  <a:pt x="4400167" y="2584942"/>
                  <a:pt x="4412167" y="2615421"/>
                  <a:pt x="4406453" y="2649143"/>
                </a:cubicBezTo>
                <a:cubicBezTo>
                  <a:pt x="4399975" y="2687436"/>
                  <a:pt x="4424359" y="2713723"/>
                  <a:pt x="4440554" y="2743826"/>
                </a:cubicBezTo>
                <a:cubicBezTo>
                  <a:pt x="4451602" y="2764590"/>
                  <a:pt x="4459795" y="2787259"/>
                  <a:pt x="4466653" y="2809930"/>
                </a:cubicBezTo>
                <a:cubicBezTo>
                  <a:pt x="4475607" y="2840219"/>
                  <a:pt x="4480941" y="2871462"/>
                  <a:pt x="4489704" y="2901943"/>
                </a:cubicBezTo>
                <a:cubicBezTo>
                  <a:pt x="4502848" y="2948047"/>
                  <a:pt x="4513136" y="2994722"/>
                  <a:pt x="4505896" y="3042728"/>
                </a:cubicBezTo>
                <a:cubicBezTo>
                  <a:pt x="4502658" y="3064827"/>
                  <a:pt x="4502848" y="3085403"/>
                  <a:pt x="4507612" y="3107500"/>
                </a:cubicBezTo>
                <a:cubicBezTo>
                  <a:pt x="4515422" y="3143695"/>
                  <a:pt x="4516375" y="3180844"/>
                  <a:pt x="4545521" y="3209993"/>
                </a:cubicBezTo>
                <a:cubicBezTo>
                  <a:pt x="4555810" y="3220280"/>
                  <a:pt x="4558476" y="3238758"/>
                  <a:pt x="4563810" y="3253809"/>
                </a:cubicBezTo>
                <a:cubicBezTo>
                  <a:pt x="4570098" y="3271145"/>
                  <a:pt x="4566858" y="3283908"/>
                  <a:pt x="4548570" y="3293244"/>
                </a:cubicBezTo>
                <a:cubicBezTo>
                  <a:pt x="4540379" y="3297434"/>
                  <a:pt x="4532377" y="3309437"/>
                  <a:pt x="4531043" y="3318771"/>
                </a:cubicBezTo>
                <a:cubicBezTo>
                  <a:pt x="4527043" y="3346776"/>
                  <a:pt x="4532949" y="3372495"/>
                  <a:pt x="4545904" y="3399546"/>
                </a:cubicBezTo>
                <a:cubicBezTo>
                  <a:pt x="4558096" y="3424883"/>
                  <a:pt x="4556762" y="3456508"/>
                  <a:pt x="4561524" y="3485275"/>
                </a:cubicBezTo>
                <a:cubicBezTo>
                  <a:pt x="4564954" y="3505657"/>
                  <a:pt x="4572002" y="3526042"/>
                  <a:pt x="4572002" y="3546617"/>
                </a:cubicBezTo>
                <a:cubicBezTo>
                  <a:pt x="4572002" y="3572146"/>
                  <a:pt x="4565906" y="3597482"/>
                  <a:pt x="4563620" y="3623201"/>
                </a:cubicBezTo>
                <a:cubicBezTo>
                  <a:pt x="4561716" y="3643204"/>
                  <a:pt x="4562478" y="3663589"/>
                  <a:pt x="4560192" y="3683591"/>
                </a:cubicBezTo>
                <a:cubicBezTo>
                  <a:pt x="4558476" y="3699976"/>
                  <a:pt x="4554096" y="3716168"/>
                  <a:pt x="4550476" y="3732361"/>
                </a:cubicBezTo>
                <a:cubicBezTo>
                  <a:pt x="4549142" y="3738267"/>
                  <a:pt x="4543997" y="3744173"/>
                  <a:pt x="4544759" y="3749506"/>
                </a:cubicBezTo>
                <a:cubicBezTo>
                  <a:pt x="4552952" y="3802467"/>
                  <a:pt x="4516375" y="3840569"/>
                  <a:pt x="4500182" y="3885338"/>
                </a:cubicBezTo>
                <a:cubicBezTo>
                  <a:pt x="4483035" y="3932394"/>
                  <a:pt x="4456747" y="3977925"/>
                  <a:pt x="4464557" y="4030503"/>
                </a:cubicBezTo>
                <a:cubicBezTo>
                  <a:pt x="4469319" y="4062318"/>
                  <a:pt x="4480369" y="4092989"/>
                  <a:pt x="4487038" y="4124614"/>
                </a:cubicBezTo>
                <a:cubicBezTo>
                  <a:pt x="4489324" y="4135854"/>
                  <a:pt x="4488942" y="4148427"/>
                  <a:pt x="4486656" y="4159667"/>
                </a:cubicBezTo>
                <a:cubicBezTo>
                  <a:pt x="4476177" y="4213961"/>
                  <a:pt x="4474653" y="4267493"/>
                  <a:pt x="4491800" y="4320837"/>
                </a:cubicBezTo>
                <a:cubicBezTo>
                  <a:pt x="4494658" y="4329979"/>
                  <a:pt x="4497324" y="4339695"/>
                  <a:pt x="4497324" y="4349222"/>
                </a:cubicBezTo>
                <a:cubicBezTo>
                  <a:pt x="4497324" y="4401419"/>
                  <a:pt x="4493324" y="4452665"/>
                  <a:pt x="4474653" y="4502579"/>
                </a:cubicBezTo>
                <a:cubicBezTo>
                  <a:pt x="4468367" y="4519343"/>
                  <a:pt x="4472367" y="4539728"/>
                  <a:pt x="4470843" y="4558207"/>
                </a:cubicBezTo>
                <a:cubicBezTo>
                  <a:pt x="4469511" y="4575351"/>
                  <a:pt x="4468939" y="4592878"/>
                  <a:pt x="4464557" y="4609452"/>
                </a:cubicBezTo>
                <a:cubicBezTo>
                  <a:pt x="4458081" y="4633647"/>
                  <a:pt x="4457319" y="4656126"/>
                  <a:pt x="4463033" y="4681083"/>
                </a:cubicBezTo>
                <a:cubicBezTo>
                  <a:pt x="4468367" y="4704895"/>
                  <a:pt x="4465701" y="4730614"/>
                  <a:pt x="4465891" y="4755381"/>
                </a:cubicBezTo>
                <a:cubicBezTo>
                  <a:pt x="4466081" y="4783004"/>
                  <a:pt x="4466271" y="4810627"/>
                  <a:pt x="4465319" y="4838250"/>
                </a:cubicBezTo>
                <a:cubicBezTo>
                  <a:pt x="4464939" y="4849300"/>
                  <a:pt x="4457319" y="4861873"/>
                  <a:pt x="4460367" y="4871019"/>
                </a:cubicBezTo>
                <a:cubicBezTo>
                  <a:pt x="4470653" y="4900546"/>
                  <a:pt x="4458271" y="4930075"/>
                  <a:pt x="4463795" y="4959602"/>
                </a:cubicBezTo>
                <a:cubicBezTo>
                  <a:pt x="4466653" y="4974082"/>
                  <a:pt x="4458843" y="4990465"/>
                  <a:pt x="4458081" y="5006086"/>
                </a:cubicBezTo>
                <a:cubicBezTo>
                  <a:pt x="4456747" y="5031614"/>
                  <a:pt x="4457319" y="5057141"/>
                  <a:pt x="4456937" y="5082670"/>
                </a:cubicBezTo>
                <a:cubicBezTo>
                  <a:pt x="4456747" y="5091052"/>
                  <a:pt x="4455985" y="5099245"/>
                  <a:pt x="4455602" y="5107627"/>
                </a:cubicBezTo>
                <a:cubicBezTo>
                  <a:pt x="4455222" y="5115057"/>
                  <a:pt x="4453508" y="5122867"/>
                  <a:pt x="4454840" y="5129916"/>
                </a:cubicBezTo>
                <a:cubicBezTo>
                  <a:pt x="4459605" y="5155445"/>
                  <a:pt x="4467415" y="5180591"/>
                  <a:pt x="4470463" y="5206308"/>
                </a:cubicBezTo>
                <a:cubicBezTo>
                  <a:pt x="4473129" y="5228597"/>
                  <a:pt x="4469511" y="5251650"/>
                  <a:pt x="4471415" y="5274129"/>
                </a:cubicBezTo>
                <a:cubicBezTo>
                  <a:pt x="4474653" y="5313754"/>
                  <a:pt x="4480369" y="5353379"/>
                  <a:pt x="4483989" y="5393005"/>
                </a:cubicBezTo>
                <a:cubicBezTo>
                  <a:pt x="4484751" y="5401579"/>
                  <a:pt x="4479987" y="5410531"/>
                  <a:pt x="4479607" y="5419295"/>
                </a:cubicBezTo>
                <a:cubicBezTo>
                  <a:pt x="4478655" y="5446728"/>
                  <a:pt x="4478463" y="5474161"/>
                  <a:pt x="4477893" y="5501594"/>
                </a:cubicBezTo>
                <a:cubicBezTo>
                  <a:pt x="4477701" y="5517215"/>
                  <a:pt x="4478273" y="5533027"/>
                  <a:pt x="4476559" y="5548460"/>
                </a:cubicBezTo>
                <a:cubicBezTo>
                  <a:pt x="4474273" y="5568842"/>
                  <a:pt x="4470843" y="5587321"/>
                  <a:pt x="4485703" y="5606372"/>
                </a:cubicBezTo>
                <a:cubicBezTo>
                  <a:pt x="4508754" y="5635711"/>
                  <a:pt x="4499800" y="5673050"/>
                  <a:pt x="4505134" y="5706959"/>
                </a:cubicBezTo>
                <a:cubicBezTo>
                  <a:pt x="4506468" y="5715723"/>
                  <a:pt x="4506658" y="5724678"/>
                  <a:pt x="4508182" y="5733440"/>
                </a:cubicBezTo>
                <a:cubicBezTo>
                  <a:pt x="4511040" y="5749634"/>
                  <a:pt x="4514278" y="5765635"/>
                  <a:pt x="4517519" y="5781830"/>
                </a:cubicBezTo>
                <a:cubicBezTo>
                  <a:pt x="4518089" y="5784686"/>
                  <a:pt x="4518281" y="5787924"/>
                  <a:pt x="4519233" y="5790592"/>
                </a:cubicBezTo>
                <a:cubicBezTo>
                  <a:pt x="4527233" y="5815169"/>
                  <a:pt x="4536377" y="5839361"/>
                  <a:pt x="4542855" y="5864318"/>
                </a:cubicBezTo>
                <a:cubicBezTo>
                  <a:pt x="4546094" y="5876511"/>
                  <a:pt x="4546476" y="5890037"/>
                  <a:pt x="4544759" y="5902610"/>
                </a:cubicBezTo>
                <a:cubicBezTo>
                  <a:pt x="4539807" y="5939377"/>
                  <a:pt x="4537711" y="5975764"/>
                  <a:pt x="4544951" y="6012723"/>
                </a:cubicBezTo>
                <a:cubicBezTo>
                  <a:pt x="4547808" y="6027392"/>
                  <a:pt x="4543045" y="6043776"/>
                  <a:pt x="4541331" y="6059397"/>
                </a:cubicBezTo>
                <a:cubicBezTo>
                  <a:pt x="4536759" y="6096736"/>
                  <a:pt x="4531805" y="6134075"/>
                  <a:pt x="4527425" y="6171605"/>
                </a:cubicBezTo>
                <a:cubicBezTo>
                  <a:pt x="4524757" y="6195037"/>
                  <a:pt x="4523233" y="6218660"/>
                  <a:pt x="4520567" y="6242093"/>
                </a:cubicBezTo>
                <a:cubicBezTo>
                  <a:pt x="4517327" y="6269144"/>
                  <a:pt x="4512374" y="6296005"/>
                  <a:pt x="4509706" y="6323058"/>
                </a:cubicBezTo>
                <a:cubicBezTo>
                  <a:pt x="4506658" y="6353919"/>
                  <a:pt x="4506088" y="6384972"/>
                  <a:pt x="4502848" y="6415833"/>
                </a:cubicBezTo>
                <a:cubicBezTo>
                  <a:pt x="4496562" y="6472225"/>
                  <a:pt x="4489132" y="6528424"/>
                  <a:pt x="4482083" y="6584812"/>
                </a:cubicBezTo>
                <a:cubicBezTo>
                  <a:pt x="4475225" y="6639488"/>
                  <a:pt x="4469129" y="6694164"/>
                  <a:pt x="4460557" y="6748458"/>
                </a:cubicBezTo>
                <a:cubicBezTo>
                  <a:pt x="4456937" y="6771319"/>
                  <a:pt x="4447030" y="6793035"/>
                  <a:pt x="4441506" y="6815516"/>
                </a:cubicBezTo>
                <a:lnTo>
                  <a:pt x="4431806" y="6858001"/>
                </a:lnTo>
                <a:lnTo>
                  <a:pt x="4259553" y="6858001"/>
                </a:lnTo>
                <a:lnTo>
                  <a:pt x="4265716" y="6812064"/>
                </a:lnTo>
                <a:lnTo>
                  <a:pt x="4265716" y="6812064"/>
                </a:lnTo>
                <a:lnTo>
                  <a:pt x="4265716" y="6812063"/>
                </a:lnTo>
                <a:cubicBezTo>
                  <a:pt x="4265240" y="6788417"/>
                  <a:pt x="4259954" y="6764841"/>
                  <a:pt x="4246238" y="6742552"/>
                </a:cubicBezTo>
                <a:lnTo>
                  <a:pt x="4232402" y="6702976"/>
                </a:lnTo>
                <a:lnTo>
                  <a:pt x="4235549" y="6683027"/>
                </a:lnTo>
                <a:cubicBezTo>
                  <a:pt x="4237915" y="6676306"/>
                  <a:pt x="4241666" y="6669496"/>
                  <a:pt x="4247000" y="6662542"/>
                </a:cubicBezTo>
                <a:cubicBezTo>
                  <a:pt x="4254334" y="6653111"/>
                  <a:pt x="4256191" y="6639108"/>
                  <a:pt x="4254095" y="6625225"/>
                </a:cubicBezTo>
                <a:lnTo>
                  <a:pt x="4254095" y="6625225"/>
                </a:lnTo>
                <a:lnTo>
                  <a:pt x="4254095" y="6625224"/>
                </a:lnTo>
                <a:cubicBezTo>
                  <a:pt x="4251999" y="6611341"/>
                  <a:pt x="4245951" y="6597578"/>
                  <a:pt x="4237473" y="6588625"/>
                </a:cubicBezTo>
                <a:lnTo>
                  <a:pt x="4214994" y="6564620"/>
                </a:lnTo>
                <a:lnTo>
                  <a:pt x="4214994" y="6564621"/>
                </a:lnTo>
                <a:cubicBezTo>
                  <a:pt x="4225281" y="6575479"/>
                  <a:pt x="4231377" y="6582147"/>
                  <a:pt x="4237473" y="6588626"/>
                </a:cubicBezTo>
                <a:lnTo>
                  <a:pt x="4254095" y="6625225"/>
                </a:lnTo>
                <a:lnTo>
                  <a:pt x="4254084" y="6645552"/>
                </a:lnTo>
                <a:cubicBezTo>
                  <a:pt x="4252965" y="6651967"/>
                  <a:pt x="4250667" y="6657826"/>
                  <a:pt x="4247000" y="6662541"/>
                </a:cubicBezTo>
                <a:cubicBezTo>
                  <a:pt x="4236332" y="6676448"/>
                  <a:pt x="4231997" y="6689783"/>
                  <a:pt x="4232402" y="6702976"/>
                </a:cubicBezTo>
                <a:lnTo>
                  <a:pt x="4232402" y="6702976"/>
                </a:lnTo>
                <a:lnTo>
                  <a:pt x="4232402" y="6702977"/>
                </a:lnTo>
                <a:cubicBezTo>
                  <a:pt x="4232807" y="6716169"/>
                  <a:pt x="4237951" y="6729219"/>
                  <a:pt x="4246238" y="6742553"/>
                </a:cubicBezTo>
                <a:cubicBezTo>
                  <a:pt x="4253096" y="6753698"/>
                  <a:pt x="4257847" y="6765164"/>
                  <a:pt x="4260942" y="6776800"/>
                </a:cubicBezTo>
                <a:lnTo>
                  <a:pt x="4265716" y="6812064"/>
                </a:lnTo>
                <a:lnTo>
                  <a:pt x="4259553" y="6858001"/>
                </a:lnTo>
                <a:lnTo>
                  <a:pt x="4259553" y="6858001"/>
                </a:lnTo>
                <a:lnTo>
                  <a:pt x="4259553" y="6858002"/>
                </a:lnTo>
                <a:lnTo>
                  <a:pt x="0" y="6858002"/>
                </a:lnTo>
                <a:lnTo>
                  <a:pt x="0" y="2"/>
                </a:lnTo>
                <a:lnTo>
                  <a:pt x="3766492" y="1"/>
                </a:lnTo>
                <a:lnTo>
                  <a:pt x="3769210" y="21486"/>
                </a:lnTo>
                <a:close/>
              </a:path>
            </a:pathLst>
          </a:custGeom>
        </p:spPr>
      </p:pic>
      <p:grpSp>
        <p:nvGrpSpPr>
          <p:cNvPr id="87" name="Group 86"/>
          <p:cNvGrpSpPr>
            <a:grpSpLocks noGrp="1" noUngrp="1" noRot="1" noChangeAspect="1" noMove="1" noResize="1"/>
          </p:cNvGrpSpPr>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88" name="Freeform: Shape 87"/>
            <p:cNvSpPr/>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Freeform: Shape 88"/>
            <p:cNvSpPr/>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TextBox 2"/>
          <p:cNvSpPr txBox="1"/>
          <p:nvPr/>
        </p:nvSpPr>
        <p:spPr>
          <a:xfrm>
            <a:off x="9153989" y="6657945"/>
            <a:ext cx="3038011"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4"/>
              </a:rPr>
              <a:t>This Photo</a:t>
            </a:r>
            <a:r>
              <a:rPr lang="en-US" sz="700">
                <a:solidFill>
                  <a:srgbClr val="FFFFFF"/>
                </a:solidFill>
              </a:rPr>
              <a:t> by Unknown author is licensed under </a:t>
            </a:r>
            <a:r>
              <a:rPr lang="en-US" sz="700">
                <a:solidFill>
                  <a:srgbClr val="FFFFFF"/>
                </a:solidFill>
                <a:hlinkClick r:id="rId5"/>
              </a:rPr>
              <a:t>CC BY-NC-ND</a:t>
            </a:r>
            <a:r>
              <a:rPr lang="en-US" sz="700">
                <a:solidFill>
                  <a:srgbClr val="FFFFFF"/>
                </a:solidFill>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089586" y="157178"/>
            <a:ext cx="4313207" cy="747037"/>
          </a:xfrm>
        </p:spPr>
        <p:txBody>
          <a:bodyPr vert="horz" lIns="91440" tIns="45720" rIns="91440" bIns="45720" rtlCol="0" anchor="b" anchorCtr="0">
            <a:normAutofit/>
          </a:bodyPr>
          <a:lstStyle/>
          <a:p>
            <a:r>
              <a:rPr lang="en-US"/>
              <a:t>OUTLINES</a:t>
            </a:r>
          </a:p>
        </p:txBody>
      </p:sp>
      <p:pic>
        <p:nvPicPr>
          <p:cNvPr id="4" name="Picture 4" descr="A picture containing blue, clear&#10;&#10;Description automatically generated"/>
          <p:cNvPicPr>
            <a:picLocks noChangeAspect="1"/>
          </p:cNvPicPr>
          <p:nvPr/>
        </p:nvPicPr>
        <p:blipFill rotWithShape="1">
          <a:blip r:embed="rId2"/>
          <a:srcRect l="20050" r="35449" b="-1"/>
          <a:stretch>
            <a:fillRect/>
          </a:stretch>
        </p:blipFill>
        <p:spPr>
          <a:xfrm>
            <a:off x="20" y="10"/>
            <a:ext cx="4571982" cy="6857992"/>
          </a:xfrm>
          <a:custGeom>
            <a:avLst/>
            <a:gdLst/>
            <a:ahLst/>
            <a:cxnLst/>
            <a:rect l="l" t="t" r="r" b="b"/>
            <a:pathLst>
              <a:path w="4572002" h="6858002">
                <a:moveTo>
                  <a:pt x="4295315" y="6438981"/>
                </a:moveTo>
                <a:lnTo>
                  <a:pt x="4275384" y="6463840"/>
                </a:lnTo>
                <a:lnTo>
                  <a:pt x="4275382" y="6463849"/>
                </a:lnTo>
                <a:lnTo>
                  <a:pt x="4261587" y="6513012"/>
                </a:lnTo>
                <a:lnTo>
                  <a:pt x="4242781" y="6546194"/>
                </a:lnTo>
                <a:lnTo>
                  <a:pt x="4242781" y="6546195"/>
                </a:lnTo>
                <a:lnTo>
                  <a:pt x="4259119" y="6521804"/>
                </a:lnTo>
                <a:lnTo>
                  <a:pt x="4261587" y="6513012"/>
                </a:lnTo>
                <a:lnTo>
                  <a:pt x="4264397" y="6508052"/>
                </a:lnTo>
                <a:lnTo>
                  <a:pt x="4275382" y="6463849"/>
                </a:lnTo>
                <a:lnTo>
                  <a:pt x="4275384" y="6463841"/>
                </a:lnTo>
                <a:cubicBezTo>
                  <a:pt x="4278336" y="6451650"/>
                  <a:pt x="4285813" y="6444077"/>
                  <a:pt x="4295315" y="6438981"/>
                </a:cubicBezTo>
                <a:close/>
                <a:moveTo>
                  <a:pt x="4211111" y="2836172"/>
                </a:moveTo>
                <a:lnTo>
                  <a:pt x="4202420" y="2848793"/>
                </a:lnTo>
                <a:cubicBezTo>
                  <a:pt x="4192420" y="2881226"/>
                  <a:pt x="4178988" y="2913982"/>
                  <a:pt x="4177881" y="2947862"/>
                </a:cubicBezTo>
                <a:lnTo>
                  <a:pt x="4177881" y="2947863"/>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1"/>
                  <a:pt x="4093355" y="3574408"/>
                </a:cubicBezTo>
                <a:lnTo>
                  <a:pt x="4093356" y="3574408"/>
                </a:lnTo>
                <a:lnTo>
                  <a:pt x="4093355" y="3574409"/>
                </a:lnTo>
                <a:cubicBezTo>
                  <a:pt x="4092450" y="3582005"/>
                  <a:pt x="4096499" y="3590054"/>
                  <a:pt x="4105453" y="3606818"/>
                </a:cubicBezTo>
                <a:cubicBezTo>
                  <a:pt x="4109835" y="3614820"/>
                  <a:pt x="4112501" y="3624726"/>
                  <a:pt x="4118979" y="3630633"/>
                </a:cubicBezTo>
                <a:cubicBezTo>
                  <a:pt x="4127218" y="3638158"/>
                  <a:pt x="4132898" y="3646123"/>
                  <a:pt x="4136708" y="3654416"/>
                </a:cubicBezTo>
                <a:lnTo>
                  <a:pt x="4143220" y="3680164"/>
                </a:lnTo>
                <a:lnTo>
                  <a:pt x="4139172" y="3734837"/>
                </a:lnTo>
                <a:lnTo>
                  <a:pt x="4139172" y="3734838"/>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6645" y="3852620"/>
                </a:lnTo>
                <a:cubicBezTo>
                  <a:pt x="4114978" y="3863193"/>
                  <a:pt x="4117265" y="3874195"/>
                  <a:pt x="4126028" y="3885339"/>
                </a:cubicBezTo>
                <a:cubicBezTo>
                  <a:pt x="4135744" y="3897722"/>
                  <a:pt x="4143150" y="3910319"/>
                  <a:pt x="4148409" y="3923125"/>
                </a:cubicBezTo>
                <a:lnTo>
                  <a:pt x="4157913" y="3962160"/>
                </a:lnTo>
                <a:lnTo>
                  <a:pt x="4155523" y="4002410"/>
                </a:lnTo>
                <a:cubicBezTo>
                  <a:pt x="4152853" y="4016025"/>
                  <a:pt x="4148364" y="4029837"/>
                  <a:pt x="4142220" y="4043839"/>
                </a:cubicBezTo>
                <a:cubicBezTo>
                  <a:pt x="4133457" y="4063842"/>
                  <a:pt x="4128075" y="4083702"/>
                  <a:pt x="4127099" y="4103825"/>
                </a:cubicBezTo>
                <a:lnTo>
                  <a:pt x="4127099" y="4103826"/>
                </a:lnTo>
                <a:lnTo>
                  <a:pt x="4127099" y="4103826"/>
                </a:lnTo>
                <a:cubicBezTo>
                  <a:pt x="4126122" y="4123948"/>
                  <a:pt x="4129552" y="4144333"/>
                  <a:pt x="4138410" y="4165384"/>
                </a:cubicBezTo>
                <a:lnTo>
                  <a:pt x="4142315" y="4192388"/>
                </a:lnTo>
                <a:lnTo>
                  <a:pt x="4142220" y="4221391"/>
                </a:lnTo>
                <a:lnTo>
                  <a:pt x="4142220" y="4221391"/>
                </a:ln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6"/>
                  <a:pt x="4116716" y="4800483"/>
                </a:cubicBezTo>
                <a:lnTo>
                  <a:pt x="4116716" y="4800483"/>
                </a:lnTo>
                <a:lnTo>
                  <a:pt x="4116716" y="4800484"/>
                </a:lnTo>
                <a:cubicBezTo>
                  <a:pt x="4118597" y="4810581"/>
                  <a:pt x="4123170" y="4819964"/>
                  <a:pt x="4131552" y="4828917"/>
                </a:cubicBezTo>
                <a:cubicBezTo>
                  <a:pt x="4142601" y="4840633"/>
                  <a:pt x="4151364" y="4853636"/>
                  <a:pt x="4156484" y="4867614"/>
                </a:cubicBezTo>
                <a:lnTo>
                  <a:pt x="4161262" y="4889275"/>
                </a:lnTo>
                <a:lnTo>
                  <a:pt x="4159557" y="4912168"/>
                </a:lnTo>
                <a:cubicBezTo>
                  <a:pt x="4157842" y="4919978"/>
                  <a:pt x="4157485" y="4927122"/>
                  <a:pt x="4158155" y="4933805"/>
                </a:cubicBezTo>
                <a:lnTo>
                  <a:pt x="4158155" y="4933805"/>
                </a:lnTo>
                <a:lnTo>
                  <a:pt x="4158155" y="4933806"/>
                </a:lnTo>
                <a:cubicBezTo>
                  <a:pt x="4160163" y="4953853"/>
                  <a:pt x="4171415" y="4969748"/>
                  <a:pt x="4182989" y="4987038"/>
                </a:cubicBezTo>
                <a:cubicBezTo>
                  <a:pt x="4194228" y="5003802"/>
                  <a:pt x="4208326" y="5022853"/>
                  <a:pt x="4209468" y="5041522"/>
                </a:cubicBezTo>
                <a:cubicBezTo>
                  <a:pt x="4210706" y="5062669"/>
                  <a:pt x="4221137" y="5082339"/>
                  <a:pt x="4228472" y="5102461"/>
                </a:cubicBezTo>
                <a:lnTo>
                  <a:pt x="4235616" y="5133225"/>
                </a:lnTo>
                <a:lnTo>
                  <a:pt x="4228901" y="5166113"/>
                </a:lnTo>
                <a:lnTo>
                  <a:pt x="4228901" y="5166114"/>
                </a:lnTo>
                <a:lnTo>
                  <a:pt x="4228901" y="5166114"/>
                </a:lnTo>
                <a:cubicBezTo>
                  <a:pt x="4228139" y="5167638"/>
                  <a:pt x="4228711" y="5169781"/>
                  <a:pt x="4229592" y="5172091"/>
                </a:cubicBezTo>
                <a:lnTo>
                  <a:pt x="4232139" y="5179068"/>
                </a:lnTo>
                <a:lnTo>
                  <a:pt x="4231973" y="5229433"/>
                </a:lnTo>
                <a:cubicBezTo>
                  <a:pt x="4228139" y="5245269"/>
                  <a:pt x="4220423" y="5259937"/>
                  <a:pt x="4208516" y="5272796"/>
                </a:cubicBezTo>
                <a:cubicBezTo>
                  <a:pt x="4185226" y="5298086"/>
                  <a:pt x="4177689" y="5325412"/>
                  <a:pt x="4179637" y="5355014"/>
                </a:cubicBez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6" y="5480638"/>
                </a:cubicBezTo>
                <a:lnTo>
                  <a:pt x="4208850" y="5507668"/>
                </a:lnTo>
                <a:lnTo>
                  <a:pt x="4206630" y="5520422"/>
                </a:lnTo>
                <a:cubicBezTo>
                  <a:pt x="4204993" y="5524467"/>
                  <a:pt x="4202326" y="5528265"/>
                  <a:pt x="4198230" y="5531693"/>
                </a:cubicBezTo>
                <a:cubicBezTo>
                  <a:pt x="4191181" y="5537600"/>
                  <a:pt x="4187989" y="5542649"/>
                  <a:pt x="4188085" y="5547578"/>
                </a:cubicBezTo>
                <a:lnTo>
                  <a:pt x="4188085" y="5547578"/>
                </a:lnTo>
                <a:lnTo>
                  <a:pt x="4188085" y="5547579"/>
                </a:lnTo>
                <a:cubicBezTo>
                  <a:pt x="4188180" y="5552508"/>
                  <a:pt x="4191562" y="5557318"/>
                  <a:pt x="4197658" y="5562747"/>
                </a:cubicBezTo>
                <a:cubicBezTo>
                  <a:pt x="4240331" y="5600468"/>
                  <a:pt x="4267002" y="5646190"/>
                  <a:pt x="4268906" y="5704484"/>
                </a:cubicBezTo>
                <a:cubicBezTo>
                  <a:pt x="4269288" y="5716486"/>
                  <a:pt x="4271954" y="5728679"/>
                  <a:pt x="4274812" y="5740489"/>
                </a:cubicBezTo>
                <a:cubicBezTo>
                  <a:pt x="4276527" y="5747729"/>
                  <a:pt x="4278433" y="5756494"/>
                  <a:pt x="4283577" y="5760874"/>
                </a:cubicBezTo>
                <a:cubicBezTo>
                  <a:pt x="4322820" y="5794975"/>
                  <a:pt x="4350063" y="5837458"/>
                  <a:pt x="4371972" y="5883752"/>
                </a:cubicBezTo>
                <a:cubicBezTo>
                  <a:pt x="4375877" y="5892038"/>
                  <a:pt x="4379782" y="5900611"/>
                  <a:pt x="4382997" y="5909351"/>
                </a:cubicBezTo>
                <a:lnTo>
                  <a:pt x="4389878" y="5935950"/>
                </a:lnTo>
                <a:lnTo>
                  <a:pt x="4389711" y="5964477"/>
                </a:lnTo>
                <a:cubicBezTo>
                  <a:pt x="4388783" y="5974097"/>
                  <a:pt x="4387306" y="5983766"/>
                  <a:pt x="4386258" y="5993291"/>
                </a:cubicBezTo>
                <a:cubicBezTo>
                  <a:pt x="4385116" y="6004531"/>
                  <a:pt x="4385306" y="6017485"/>
                  <a:pt x="4379782" y="6026440"/>
                </a:cubicBezTo>
                <a:cubicBezTo>
                  <a:pt x="4362445" y="6054825"/>
                  <a:pt x="4343777" y="6082258"/>
                  <a:pt x="4323582" y="6108738"/>
                </a:cubicBezTo>
                <a:cubicBezTo>
                  <a:pt x="4314914" y="6120074"/>
                  <a:pt x="4309961" y="6126884"/>
                  <a:pt x="4309890" y="6133314"/>
                </a:cubicBezTo>
                <a:lnTo>
                  <a:pt x="4309890" y="6133315"/>
                </a:lnTo>
                <a:lnTo>
                  <a:pt x="4309890" y="6133315"/>
                </a:lnTo>
                <a:cubicBezTo>
                  <a:pt x="4309818" y="6139745"/>
                  <a:pt x="4314629" y="6145793"/>
                  <a:pt x="4325488" y="6155603"/>
                </a:cubicBezTo>
                <a:cubicBezTo>
                  <a:pt x="4347777" y="6175798"/>
                  <a:pt x="4359397" y="6200945"/>
                  <a:pt x="4364159" y="6228757"/>
                </a:cubicBezTo>
                <a:lnTo>
                  <a:pt x="4381496" y="6361540"/>
                </a:lnTo>
                <a:lnTo>
                  <a:pt x="4381314" y="6364769"/>
                </a:lnTo>
                <a:lnTo>
                  <a:pt x="4380007" y="6387910"/>
                </a:lnTo>
                <a:lnTo>
                  <a:pt x="4377352" y="6393385"/>
                </a:lnTo>
                <a:lnTo>
                  <a:pt x="4370589" y="6407332"/>
                </a:lnTo>
                <a:lnTo>
                  <a:pt x="4370589" y="6407333"/>
                </a:lnTo>
                <a:lnTo>
                  <a:pt x="4377352" y="6393385"/>
                </a:lnTo>
                <a:lnTo>
                  <a:pt x="4380008" y="6387910"/>
                </a:lnTo>
                <a:lnTo>
                  <a:pt x="4381314" y="6364769"/>
                </a:lnTo>
                <a:lnTo>
                  <a:pt x="4381496" y="6361540"/>
                </a:lnTo>
                <a:lnTo>
                  <a:pt x="4381496" y="6361540"/>
                </a:lnTo>
                <a:lnTo>
                  <a:pt x="4381496" y="6361539"/>
                </a:lnTo>
                <a:cubicBezTo>
                  <a:pt x="4377876" y="6317151"/>
                  <a:pt x="4371590" y="6272764"/>
                  <a:pt x="4364159" y="6228756"/>
                </a:cubicBezTo>
                <a:cubicBezTo>
                  <a:pt x="4359397" y="6200944"/>
                  <a:pt x="4347777" y="6175797"/>
                  <a:pt x="4325488" y="6155602"/>
                </a:cubicBezTo>
                <a:cubicBezTo>
                  <a:pt x="4320059" y="6150697"/>
                  <a:pt x="4316141" y="6146732"/>
                  <a:pt x="4313590" y="6143190"/>
                </a:cubicBezTo>
                <a:lnTo>
                  <a:pt x="4309890" y="6133315"/>
                </a:lnTo>
                <a:lnTo>
                  <a:pt x="4323582" y="6108739"/>
                </a:lnTo>
                <a:cubicBezTo>
                  <a:pt x="4343777" y="6082259"/>
                  <a:pt x="4362445" y="6054826"/>
                  <a:pt x="4379782" y="6026441"/>
                </a:cubicBezTo>
                <a:cubicBezTo>
                  <a:pt x="4385306" y="6017486"/>
                  <a:pt x="4385116" y="6004532"/>
                  <a:pt x="4386258" y="5993292"/>
                </a:cubicBezTo>
                <a:cubicBezTo>
                  <a:pt x="4388354" y="5974241"/>
                  <a:pt x="4392164" y="5954618"/>
                  <a:pt x="4389878" y="5935950"/>
                </a:cubicBezTo>
                <a:lnTo>
                  <a:pt x="4389878" y="5935950"/>
                </a:lnTo>
                <a:lnTo>
                  <a:pt x="4389878" y="5935949"/>
                </a:lnTo>
                <a:cubicBezTo>
                  <a:pt x="4387592" y="5918042"/>
                  <a:pt x="4379782" y="5900323"/>
                  <a:pt x="4371972" y="5883751"/>
                </a:cubicBezTo>
                <a:cubicBezTo>
                  <a:pt x="4350063" y="5837457"/>
                  <a:pt x="4322820" y="5794974"/>
                  <a:pt x="4283577" y="5760873"/>
                </a:cubicBezTo>
                <a:cubicBezTo>
                  <a:pt x="4278433" y="5756493"/>
                  <a:pt x="4276527" y="5747728"/>
                  <a:pt x="4274812" y="5740488"/>
                </a:cubicBezTo>
                <a:cubicBezTo>
                  <a:pt x="4271954" y="5728678"/>
                  <a:pt x="4269288" y="5716485"/>
                  <a:pt x="4268906" y="5704483"/>
                </a:cubicBezTo>
                <a:cubicBezTo>
                  <a:pt x="4267002" y="5646189"/>
                  <a:pt x="4240331" y="5600467"/>
                  <a:pt x="4197658" y="5562746"/>
                </a:cubicBezTo>
                <a:lnTo>
                  <a:pt x="4188085" y="5547578"/>
                </a:lnTo>
                <a:lnTo>
                  <a:pt x="4198230" y="5531694"/>
                </a:lnTo>
                <a:cubicBezTo>
                  <a:pt x="4206421" y="5524837"/>
                  <a:pt x="4208898" y="5516503"/>
                  <a:pt x="4208850" y="5507668"/>
                </a:cubicBezTo>
                <a:lnTo>
                  <a:pt x="4208850" y="5507668"/>
                </a:lnTo>
                <a:lnTo>
                  <a:pt x="4208850" y="5507667"/>
                </a:lnTo>
                <a:cubicBezTo>
                  <a:pt x="4208803" y="5498832"/>
                  <a:pt x="4206231" y="5489497"/>
                  <a:pt x="4204326" y="5480637"/>
                </a:cubicBezTo>
                <a:cubicBezTo>
                  <a:pt x="4200516" y="5462351"/>
                  <a:pt x="4196514" y="5443870"/>
                  <a:pt x="4192704" y="5425582"/>
                </a:cubicBezTo>
                <a:cubicBezTo>
                  <a:pt x="4190038" y="5412057"/>
                  <a:pt x="4187752" y="5398721"/>
                  <a:pt x="4184513" y="5385384"/>
                </a:cubicBezTo>
                <a:lnTo>
                  <a:pt x="4179637" y="5355014"/>
                </a:lnTo>
                <a:lnTo>
                  <a:pt x="4181083" y="5326163"/>
                </a:lnTo>
                <a:cubicBezTo>
                  <a:pt x="4184464" y="5307422"/>
                  <a:pt x="4192990" y="5289657"/>
                  <a:pt x="4208516" y="5272797"/>
                </a:cubicBezTo>
                <a:cubicBezTo>
                  <a:pt x="4232329" y="5247079"/>
                  <a:pt x="4239379" y="5214122"/>
                  <a:pt x="4232139" y="5179068"/>
                </a:cubicBezTo>
                <a:lnTo>
                  <a:pt x="4232139" y="5179068"/>
                </a:lnTo>
                <a:lnTo>
                  <a:pt x="4232139" y="5179067"/>
                </a:lnTo>
                <a:cubicBezTo>
                  <a:pt x="4231663" y="5176876"/>
                  <a:pt x="4230473" y="5174400"/>
                  <a:pt x="4229592" y="5172090"/>
                </a:cubicBezTo>
                <a:lnTo>
                  <a:pt x="4228901" y="5166114"/>
                </a:lnTo>
                <a:lnTo>
                  <a:pt x="4235616" y="5133225"/>
                </a:lnTo>
                <a:lnTo>
                  <a:pt x="4235616" y="5133225"/>
                </a:lnTo>
                <a:lnTo>
                  <a:pt x="4235616" y="5133224"/>
                </a:lnTo>
                <a:cubicBezTo>
                  <a:pt x="4233865" y="5101639"/>
                  <a:pt x="4211325" y="5073241"/>
                  <a:pt x="4209468" y="5041521"/>
                </a:cubicBezTo>
                <a:cubicBezTo>
                  <a:pt x="4208326" y="5022852"/>
                  <a:pt x="4194228" y="5003801"/>
                  <a:pt x="4182989" y="4987037"/>
                </a:cubicBezTo>
                <a:cubicBezTo>
                  <a:pt x="4175273" y="4975511"/>
                  <a:pt x="4167700" y="4964604"/>
                  <a:pt x="4162914" y="4952673"/>
                </a:cubicBezTo>
                <a:lnTo>
                  <a:pt x="4158155" y="4933805"/>
                </a:lnTo>
                <a:lnTo>
                  <a:pt x="4159557" y="4912169"/>
                </a:lnTo>
                <a:cubicBezTo>
                  <a:pt x="4161319" y="4904359"/>
                  <a:pt x="4161831" y="4896714"/>
                  <a:pt x="4161262" y="4889276"/>
                </a:cubicBezTo>
                <a:lnTo>
                  <a:pt x="4161262" y="4889275"/>
                </a:lnTo>
                <a:lnTo>
                  <a:pt x="4161262" y="4889275"/>
                </a:lnTo>
                <a:cubicBezTo>
                  <a:pt x="4159556" y="4866958"/>
                  <a:pt x="4148126" y="4846490"/>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8" y="4442762"/>
                  <a:pt x="4197658" y="4403326"/>
                  <a:pt x="4196706" y="4363891"/>
                </a:cubicBezTo>
                <a:lnTo>
                  <a:pt x="4196706" y="4363891"/>
                </a:lnTo>
                <a:lnTo>
                  <a:pt x="4196706" y="4363890"/>
                </a:lnTo>
                <a:cubicBezTo>
                  <a:pt x="4196514" y="4350554"/>
                  <a:pt x="4193466" y="4336457"/>
                  <a:pt x="4187752" y="4324645"/>
                </a:cubicBezTo>
                <a:cubicBezTo>
                  <a:pt x="4175749" y="4300070"/>
                  <a:pt x="4160129" y="4277401"/>
                  <a:pt x="4147936" y="4253014"/>
                </a:cubicBezTo>
                <a:lnTo>
                  <a:pt x="4142220" y="4221391"/>
                </a:lnTo>
                <a:lnTo>
                  <a:pt x="4142315" y="4192388"/>
                </a:lnTo>
                <a:lnTo>
                  <a:pt x="4142315" y="4192388"/>
                </a:lnTo>
                <a:lnTo>
                  <a:pt x="4142315" y="4192387"/>
                </a:lnTo>
                <a:cubicBezTo>
                  <a:pt x="4142411" y="4182767"/>
                  <a:pt x="4141839" y="4173480"/>
                  <a:pt x="4138410" y="4165383"/>
                </a:cubicBezTo>
                <a:cubicBezTo>
                  <a:pt x="4133981" y="4154857"/>
                  <a:pt x="4130909" y="4144498"/>
                  <a:pt x="4129066" y="4134255"/>
                </a:cubicBezTo>
                <a:lnTo>
                  <a:pt x="4127099" y="4103826"/>
                </a:lnTo>
                <a:lnTo>
                  <a:pt x="4142220" y="4043840"/>
                </a:lnTo>
                <a:cubicBezTo>
                  <a:pt x="4154508" y="4015835"/>
                  <a:pt x="4160175" y="3988593"/>
                  <a:pt x="4157913" y="3962160"/>
                </a:cubicBezTo>
                <a:lnTo>
                  <a:pt x="4157913" y="3962160"/>
                </a:lnTo>
                <a:lnTo>
                  <a:pt x="4157913" y="3962159"/>
                </a:lnTo>
                <a:cubicBezTo>
                  <a:pt x="4155651" y="3935727"/>
                  <a:pt x="4145460" y="3910104"/>
                  <a:pt x="4126028" y="3885338"/>
                </a:cubicBezTo>
                <a:cubicBezTo>
                  <a:pt x="4121646" y="3879766"/>
                  <a:pt x="4118884" y="3874229"/>
                  <a:pt x="4117425" y="3868764"/>
                </a:cubicBezTo>
                <a:lnTo>
                  <a:pt x="4116645" y="3852620"/>
                </a:lnTo>
                <a:lnTo>
                  <a:pt x="4130980" y="3822473"/>
                </a:lnTo>
                <a:cubicBezTo>
                  <a:pt x="4139172" y="3811614"/>
                  <a:pt x="4144316" y="3800897"/>
                  <a:pt x="4145911" y="3789777"/>
                </a:cubicBezTo>
                <a:lnTo>
                  <a:pt x="4145911" y="3789776"/>
                </a:lnTo>
                <a:lnTo>
                  <a:pt x="4145911" y="3789776"/>
                </a:lnTo>
                <a:cubicBezTo>
                  <a:pt x="4147507" y="3778655"/>
                  <a:pt x="4145554" y="3767130"/>
                  <a:pt x="4139554" y="3754652"/>
                </a:cubicBezTo>
                <a:lnTo>
                  <a:pt x="4139172" y="3734838"/>
                </a:lnTo>
                <a:lnTo>
                  <a:pt x="4143220" y="3680164"/>
                </a:lnTo>
                <a:lnTo>
                  <a:pt x="4143220" y="3680164"/>
                </a:lnTo>
                <a:lnTo>
                  <a:pt x="4143220" y="3680163"/>
                </a:lnTo>
                <a:cubicBezTo>
                  <a:pt x="4141696" y="3662494"/>
                  <a:pt x="4135458" y="3645682"/>
                  <a:pt x="4118979" y="3630632"/>
                </a:cubicBezTo>
                <a:cubicBezTo>
                  <a:pt x="4112501" y="3624725"/>
                  <a:pt x="4109835" y="3614819"/>
                  <a:pt x="4105453" y="3606817"/>
                </a:cubicBezTo>
                <a:cubicBezTo>
                  <a:pt x="4100976" y="3598435"/>
                  <a:pt x="4097725" y="3592232"/>
                  <a:pt x="4095707" y="3587174"/>
                </a:cubicBezTo>
                <a:lnTo>
                  <a:pt x="4093356"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2"/>
                </a:lnTo>
                <a:lnTo>
                  <a:pt x="4193158" y="3077401"/>
                </a:lnTo>
                <a:cubicBezTo>
                  <a:pt x="4193372" y="3045777"/>
                  <a:pt x="4189562" y="3014153"/>
                  <a:pt x="4181465" y="2982148"/>
                </a:cubicBezTo>
                <a:lnTo>
                  <a:pt x="4177881" y="2947863"/>
                </a:lnTo>
                <a:lnTo>
                  <a:pt x="4182513" y="2914328"/>
                </a:lnTo>
                <a:cubicBezTo>
                  <a:pt x="4187561" y="2892182"/>
                  <a:pt x="4195753" y="2870416"/>
                  <a:pt x="4202420" y="2848794"/>
                </a:cubicBezTo>
                <a:cubicBezTo>
                  <a:pt x="4203753" y="2844317"/>
                  <a:pt x="4207039"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32419" y="2490551"/>
                </a:lnTo>
                <a:cubicBezTo>
                  <a:pt x="4130791" y="2499773"/>
                  <a:pt x="4128410" y="2509025"/>
                  <a:pt x="4125838" y="2518264"/>
                </a:cubicBezTo>
                <a:cubicBezTo>
                  <a:pt x="4123171" y="2527790"/>
                  <a:pt x="4122027" y="2536458"/>
                  <a:pt x="4122194" y="2545006"/>
                </a:cubicBezTo>
                <a:lnTo>
                  <a:pt x="4122194" y="2545007"/>
                </a:lnTo>
                <a:lnTo>
                  <a:pt x="4122194" y="2545007"/>
                </a:lnTo>
                <a:cubicBezTo>
                  <a:pt x="4122360" y="2553556"/>
                  <a:pt x="4123837" y="2561986"/>
                  <a:pt x="4126408" y="2571035"/>
                </a:cubicBezTo>
                <a:cubicBezTo>
                  <a:pt x="4138410" y="2612946"/>
                  <a:pt x="4170987" y="2640951"/>
                  <a:pt x="4199562" y="2668002"/>
                </a:cubicBezTo>
                <a:cubicBezTo>
                  <a:pt x="4223947" y="2691055"/>
                  <a:pt x="4237663" y="2716964"/>
                  <a:pt x="4247952" y="2745349"/>
                </a:cubicBezTo>
                <a:lnTo>
                  <a:pt x="4247953" y="2745352"/>
                </a:lnTo>
                <a:lnTo>
                  <a:pt x="4253873" y="2778006"/>
                </a:lnTo>
                <a:lnTo>
                  <a:pt x="4253453" y="2785440"/>
                </a:lnTo>
                <a:lnTo>
                  <a:pt x="4243374" y="2811780"/>
                </a:lnTo>
                <a:lnTo>
                  <a:pt x="4243370" y="2811787"/>
                </a:lnTo>
                <a:lnTo>
                  <a:pt x="4243371" y="2811787"/>
                </a:lnTo>
                <a:lnTo>
                  <a:pt x="4243374" y="2811780"/>
                </a:lnTo>
                <a:lnTo>
                  <a:pt x="4253024" y="2793023"/>
                </a:lnTo>
                <a:lnTo>
                  <a:pt x="4253453" y="2785440"/>
                </a:lnTo>
                <a:lnTo>
                  <a:pt x="4254653" y="2782305"/>
                </a:lnTo>
                <a:lnTo>
                  <a:pt x="4253873" y="2778006"/>
                </a:lnTo>
                <a:lnTo>
                  <a:pt x="4254283" y="2770757"/>
                </a:lnTo>
                <a:lnTo>
                  <a:pt x="4247953" y="2745352"/>
                </a:lnTo>
                <a:lnTo>
                  <a:pt x="4247952" y="2745348"/>
                </a:lnTo>
                <a:cubicBezTo>
                  <a:pt x="4237663" y="2716963"/>
                  <a:pt x="4223947" y="2691054"/>
                  <a:pt x="4199562" y="2668001"/>
                </a:cubicBezTo>
                <a:cubicBezTo>
                  <a:pt x="4170987" y="2640950"/>
                  <a:pt x="4138410" y="2612945"/>
                  <a:pt x="4126408" y="2571034"/>
                </a:cubicBezTo>
                <a:lnTo>
                  <a:pt x="4122194" y="2545007"/>
                </a:lnTo>
                <a:lnTo>
                  <a:pt x="4125838" y="2518265"/>
                </a:lnTo>
                <a:cubicBezTo>
                  <a:pt x="4130981" y="2499786"/>
                  <a:pt x="4135363" y="2481259"/>
                  <a:pt x="4134482" y="2463019"/>
                </a:cubicBezTo>
                <a:lnTo>
                  <a:pt x="4134481" y="2463018"/>
                </a:lnTo>
                <a:lnTo>
                  <a:pt x="4134482" y="2463018"/>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51027" y="1453958"/>
                </a:moveTo>
                <a:lnTo>
                  <a:pt x="3745230" y="1459073"/>
                </a:lnTo>
                <a:lnTo>
                  <a:pt x="3745230" y="1459073"/>
                </a:lnTo>
                <a:lnTo>
                  <a:pt x="3745229" y="1459074"/>
                </a:lnTo>
                <a:lnTo>
                  <a:pt x="3736012" y="1481572"/>
                </a:lnTo>
                <a:lnTo>
                  <a:pt x="3745230" y="1459073"/>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cubicBezTo>
                  <a:pt x="3760922" y="348396"/>
                  <a:pt x="3763447" y="357874"/>
                  <a:pt x="3765590" y="367328"/>
                </a:cubicBezTo>
                <a:lnTo>
                  <a:pt x="3769400" y="395640"/>
                </a:lnTo>
                <a:cubicBezTo>
                  <a:pt x="3769590" y="376781"/>
                  <a:pt x="3762352" y="357921"/>
                  <a:pt x="3759494" y="338870"/>
                </a:cubicBez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8"/>
                </a:lnTo>
                <a:lnTo>
                  <a:pt x="3785402" y="228944"/>
                </a:lnTo>
                <a:lnTo>
                  <a:pt x="3785402" y="228949"/>
                </a:lnTo>
                <a:lnTo>
                  <a:pt x="3785402" y="228948"/>
                </a:lnTo>
                <a:lnTo>
                  <a:pt x="3785402" y="228944"/>
                </a:lnTo>
                <a:lnTo>
                  <a:pt x="3780943" y="177271"/>
                </a:lnTo>
                <a:lnTo>
                  <a:pt x="3777129" y="153388"/>
                </a:lnTo>
                <a:lnTo>
                  <a:pt x="3776930" y="151569"/>
                </a:lnTo>
                <a:cubicBezTo>
                  <a:pt x="3772700" y="125876"/>
                  <a:pt x="3768195" y="100174"/>
                  <a:pt x="3766811" y="74129"/>
                </a:cubicBezTo>
                <a:close/>
                <a:moveTo>
                  <a:pt x="3766492" y="0"/>
                </a:moveTo>
                <a:lnTo>
                  <a:pt x="4230600" y="0"/>
                </a:lnTo>
                <a:lnTo>
                  <a:pt x="4229473" y="2817"/>
                </a:lnTo>
                <a:cubicBezTo>
                  <a:pt x="4221091" y="21486"/>
                  <a:pt x="4218423" y="43012"/>
                  <a:pt x="4215374" y="63587"/>
                </a:cubicBezTo>
                <a:cubicBezTo>
                  <a:pt x="4209850" y="101308"/>
                  <a:pt x="4206420" y="139219"/>
                  <a:pt x="4201468" y="176939"/>
                </a:cubicBezTo>
                <a:cubicBezTo>
                  <a:pt x="4200324" y="184941"/>
                  <a:pt x="4198230"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4" y="1489720"/>
                </a:cubicBezTo>
                <a:cubicBezTo>
                  <a:pt x="4198992" y="1505724"/>
                  <a:pt x="4192324" y="1523059"/>
                  <a:pt x="4196324" y="1537537"/>
                </a:cubicBezTo>
                <a:cubicBezTo>
                  <a:pt x="4207374" y="1576019"/>
                  <a:pt x="4220709" y="1614120"/>
                  <a:pt x="4237473" y="1650317"/>
                </a:cubicBezTo>
                <a:cubicBezTo>
                  <a:pt x="4254428" y="1687086"/>
                  <a:pt x="4268716" y="1721185"/>
                  <a:pt x="4251572" y="1763287"/>
                </a:cubicBezTo>
                <a:cubicBezTo>
                  <a:pt x="4244331" y="1781194"/>
                  <a:pt x="4249476" y="1804816"/>
                  <a:pt x="4251380" y="1825393"/>
                </a:cubicBezTo>
                <a:cubicBezTo>
                  <a:pt x="4252904" y="1840441"/>
                  <a:pt x="4261478" y="1854920"/>
                  <a:pt x="4261478" y="1869780"/>
                </a:cubicBezTo>
                <a:cubicBezTo>
                  <a:pt x="4261478" y="1909408"/>
                  <a:pt x="4271574" y="1944649"/>
                  <a:pt x="4292149" y="1978940"/>
                </a:cubicBezTo>
                <a:cubicBezTo>
                  <a:pt x="4300149" y="1992279"/>
                  <a:pt x="4294815" y="2013043"/>
                  <a:pt x="4296911" y="2030378"/>
                </a:cubicBezTo>
                <a:cubicBezTo>
                  <a:pt x="4299387" y="2048668"/>
                  <a:pt x="4301673" y="2067525"/>
                  <a:pt x="4307200" y="2085054"/>
                </a:cubicBezTo>
                <a:cubicBezTo>
                  <a:pt x="4321678" y="2130393"/>
                  <a:pt x="4338061" y="2175163"/>
                  <a:pt x="4353301" y="2220312"/>
                </a:cubicBezTo>
                <a:cubicBezTo>
                  <a:pt x="4365876" y="2257459"/>
                  <a:pt x="4355969" y="2294039"/>
                  <a:pt x="4350635" y="2330806"/>
                </a:cubicBezTo>
                <a:cubicBezTo>
                  <a:pt x="4347205" y="2353859"/>
                  <a:pt x="4339013" y="2375383"/>
                  <a:pt x="4351205" y="2401292"/>
                </a:cubicBezTo>
                <a:cubicBezTo>
                  <a:pt x="4362827" y="2426059"/>
                  <a:pt x="4360159" y="2457492"/>
                  <a:pt x="4366446" y="2485307"/>
                </a:cubicBezTo>
                <a:cubicBezTo>
                  <a:pt x="4371780" y="2508742"/>
                  <a:pt x="4380354" y="2531409"/>
                  <a:pt x="4388736" y="2554079"/>
                </a:cubicBezTo>
                <a:cubicBezTo>
                  <a:pt x="4400167" y="2584942"/>
                  <a:pt x="4412167" y="2615421"/>
                  <a:pt x="4406453" y="2649143"/>
                </a:cubicBezTo>
                <a:cubicBezTo>
                  <a:pt x="4399975" y="2687436"/>
                  <a:pt x="4424359" y="2713723"/>
                  <a:pt x="4440554" y="2743826"/>
                </a:cubicBezTo>
                <a:cubicBezTo>
                  <a:pt x="4451602" y="2764590"/>
                  <a:pt x="4459795" y="2787259"/>
                  <a:pt x="4466653" y="2809930"/>
                </a:cubicBezTo>
                <a:cubicBezTo>
                  <a:pt x="4475607" y="2840219"/>
                  <a:pt x="4480941" y="2871462"/>
                  <a:pt x="4489704" y="2901943"/>
                </a:cubicBezTo>
                <a:cubicBezTo>
                  <a:pt x="4502848" y="2948047"/>
                  <a:pt x="4513136" y="2994722"/>
                  <a:pt x="4505896" y="3042728"/>
                </a:cubicBezTo>
                <a:cubicBezTo>
                  <a:pt x="4502658" y="3064827"/>
                  <a:pt x="4502848" y="3085403"/>
                  <a:pt x="4507612" y="3107500"/>
                </a:cubicBezTo>
                <a:cubicBezTo>
                  <a:pt x="4515422" y="3143695"/>
                  <a:pt x="4516375" y="3180844"/>
                  <a:pt x="4545521" y="3209993"/>
                </a:cubicBezTo>
                <a:cubicBezTo>
                  <a:pt x="4555810" y="3220280"/>
                  <a:pt x="4558476" y="3238758"/>
                  <a:pt x="4563810" y="3253809"/>
                </a:cubicBezTo>
                <a:cubicBezTo>
                  <a:pt x="4570098" y="3271145"/>
                  <a:pt x="4566858" y="3283908"/>
                  <a:pt x="4548570" y="3293244"/>
                </a:cubicBezTo>
                <a:cubicBezTo>
                  <a:pt x="4540379" y="3297434"/>
                  <a:pt x="4532377" y="3309437"/>
                  <a:pt x="4531043" y="3318771"/>
                </a:cubicBezTo>
                <a:cubicBezTo>
                  <a:pt x="4527043" y="3346776"/>
                  <a:pt x="4532949" y="3372495"/>
                  <a:pt x="4545904" y="3399546"/>
                </a:cubicBezTo>
                <a:cubicBezTo>
                  <a:pt x="4558096" y="3424883"/>
                  <a:pt x="4556762" y="3456508"/>
                  <a:pt x="4561524" y="3485275"/>
                </a:cubicBezTo>
                <a:cubicBezTo>
                  <a:pt x="4564954" y="3505657"/>
                  <a:pt x="4572002" y="3526042"/>
                  <a:pt x="4572002" y="3546617"/>
                </a:cubicBezTo>
                <a:cubicBezTo>
                  <a:pt x="4572002" y="3572146"/>
                  <a:pt x="4565906" y="3597482"/>
                  <a:pt x="4563620" y="3623201"/>
                </a:cubicBezTo>
                <a:cubicBezTo>
                  <a:pt x="4561716" y="3643204"/>
                  <a:pt x="4562478" y="3663589"/>
                  <a:pt x="4560192" y="3683591"/>
                </a:cubicBezTo>
                <a:cubicBezTo>
                  <a:pt x="4558476" y="3699976"/>
                  <a:pt x="4554096" y="3716168"/>
                  <a:pt x="4550476" y="3732361"/>
                </a:cubicBezTo>
                <a:cubicBezTo>
                  <a:pt x="4549142" y="3738267"/>
                  <a:pt x="4543997" y="3744173"/>
                  <a:pt x="4544759" y="3749506"/>
                </a:cubicBezTo>
                <a:cubicBezTo>
                  <a:pt x="4552952" y="3802467"/>
                  <a:pt x="4516375" y="3840569"/>
                  <a:pt x="4500182" y="3885338"/>
                </a:cubicBezTo>
                <a:cubicBezTo>
                  <a:pt x="4483035" y="3932394"/>
                  <a:pt x="4456747" y="3977925"/>
                  <a:pt x="4464557" y="4030503"/>
                </a:cubicBezTo>
                <a:cubicBezTo>
                  <a:pt x="4469319" y="4062318"/>
                  <a:pt x="4480369" y="4092989"/>
                  <a:pt x="4487038" y="4124614"/>
                </a:cubicBezTo>
                <a:cubicBezTo>
                  <a:pt x="4489324" y="4135854"/>
                  <a:pt x="4488942" y="4148427"/>
                  <a:pt x="4486656" y="4159667"/>
                </a:cubicBezTo>
                <a:cubicBezTo>
                  <a:pt x="4476177" y="4213961"/>
                  <a:pt x="4474653" y="4267493"/>
                  <a:pt x="4491800" y="4320837"/>
                </a:cubicBezTo>
                <a:cubicBezTo>
                  <a:pt x="4494658" y="4329979"/>
                  <a:pt x="4497324" y="4339695"/>
                  <a:pt x="4497324" y="4349222"/>
                </a:cubicBezTo>
                <a:cubicBezTo>
                  <a:pt x="4497324" y="4401419"/>
                  <a:pt x="4493324" y="4452665"/>
                  <a:pt x="4474653" y="4502579"/>
                </a:cubicBezTo>
                <a:cubicBezTo>
                  <a:pt x="4468367" y="4519343"/>
                  <a:pt x="4472367" y="4539728"/>
                  <a:pt x="4470843" y="4558207"/>
                </a:cubicBezTo>
                <a:cubicBezTo>
                  <a:pt x="4469511" y="4575351"/>
                  <a:pt x="4468939" y="4592878"/>
                  <a:pt x="4464557" y="4609452"/>
                </a:cubicBezTo>
                <a:cubicBezTo>
                  <a:pt x="4458081" y="4633647"/>
                  <a:pt x="4457319" y="4656126"/>
                  <a:pt x="4463033" y="4681083"/>
                </a:cubicBezTo>
                <a:cubicBezTo>
                  <a:pt x="4468367" y="4704895"/>
                  <a:pt x="4465701" y="4730614"/>
                  <a:pt x="4465891" y="4755381"/>
                </a:cubicBezTo>
                <a:cubicBezTo>
                  <a:pt x="4466081" y="4783004"/>
                  <a:pt x="4466271" y="4810627"/>
                  <a:pt x="4465319" y="4838250"/>
                </a:cubicBezTo>
                <a:cubicBezTo>
                  <a:pt x="4464939" y="4849300"/>
                  <a:pt x="4457319" y="4861873"/>
                  <a:pt x="4460367" y="4871019"/>
                </a:cubicBezTo>
                <a:cubicBezTo>
                  <a:pt x="4470653" y="4900546"/>
                  <a:pt x="4458271" y="4930075"/>
                  <a:pt x="4463795" y="4959602"/>
                </a:cubicBezTo>
                <a:cubicBezTo>
                  <a:pt x="4466653" y="4974082"/>
                  <a:pt x="4458843" y="4990465"/>
                  <a:pt x="4458081" y="5006086"/>
                </a:cubicBezTo>
                <a:cubicBezTo>
                  <a:pt x="4456747" y="5031614"/>
                  <a:pt x="4457319" y="5057141"/>
                  <a:pt x="4456937" y="5082670"/>
                </a:cubicBezTo>
                <a:cubicBezTo>
                  <a:pt x="4456747" y="5091052"/>
                  <a:pt x="4455985" y="5099245"/>
                  <a:pt x="4455602" y="5107627"/>
                </a:cubicBezTo>
                <a:cubicBezTo>
                  <a:pt x="4455222" y="5115057"/>
                  <a:pt x="4453508" y="5122867"/>
                  <a:pt x="4454840" y="5129916"/>
                </a:cubicBezTo>
                <a:cubicBezTo>
                  <a:pt x="4459605" y="5155445"/>
                  <a:pt x="4467415" y="5180591"/>
                  <a:pt x="4470463" y="5206308"/>
                </a:cubicBezTo>
                <a:cubicBezTo>
                  <a:pt x="4473129" y="5228597"/>
                  <a:pt x="4469511" y="5251650"/>
                  <a:pt x="4471415" y="5274129"/>
                </a:cubicBezTo>
                <a:cubicBezTo>
                  <a:pt x="4474653" y="5313754"/>
                  <a:pt x="4480369" y="5353379"/>
                  <a:pt x="4483989" y="5393005"/>
                </a:cubicBezTo>
                <a:cubicBezTo>
                  <a:pt x="4484751" y="5401579"/>
                  <a:pt x="4479987" y="5410531"/>
                  <a:pt x="4479607" y="5419295"/>
                </a:cubicBezTo>
                <a:cubicBezTo>
                  <a:pt x="4478655" y="5446728"/>
                  <a:pt x="4478463" y="5474161"/>
                  <a:pt x="4477893" y="5501594"/>
                </a:cubicBezTo>
                <a:cubicBezTo>
                  <a:pt x="4477701" y="5517215"/>
                  <a:pt x="4478273" y="5533027"/>
                  <a:pt x="4476559" y="5548460"/>
                </a:cubicBezTo>
                <a:cubicBezTo>
                  <a:pt x="4474273" y="5568842"/>
                  <a:pt x="4470843" y="5587321"/>
                  <a:pt x="4485703" y="5606372"/>
                </a:cubicBezTo>
                <a:cubicBezTo>
                  <a:pt x="4508754" y="5635711"/>
                  <a:pt x="4499800" y="5673050"/>
                  <a:pt x="4505134" y="5706959"/>
                </a:cubicBezTo>
                <a:cubicBezTo>
                  <a:pt x="4506468" y="5715723"/>
                  <a:pt x="4506658" y="5724678"/>
                  <a:pt x="4508182" y="5733440"/>
                </a:cubicBezTo>
                <a:cubicBezTo>
                  <a:pt x="4511040" y="5749634"/>
                  <a:pt x="4514278" y="5765635"/>
                  <a:pt x="4517519" y="5781830"/>
                </a:cubicBezTo>
                <a:cubicBezTo>
                  <a:pt x="4518089" y="5784686"/>
                  <a:pt x="4518281" y="5787924"/>
                  <a:pt x="4519233" y="5790592"/>
                </a:cubicBezTo>
                <a:cubicBezTo>
                  <a:pt x="4527233" y="5815169"/>
                  <a:pt x="4536377" y="5839361"/>
                  <a:pt x="4542855" y="5864318"/>
                </a:cubicBezTo>
                <a:cubicBezTo>
                  <a:pt x="4546094" y="5876511"/>
                  <a:pt x="4546476" y="5890037"/>
                  <a:pt x="4544759" y="5902610"/>
                </a:cubicBezTo>
                <a:cubicBezTo>
                  <a:pt x="4539807" y="5939377"/>
                  <a:pt x="4537711" y="5975764"/>
                  <a:pt x="4544951" y="6012723"/>
                </a:cubicBezTo>
                <a:cubicBezTo>
                  <a:pt x="4547808" y="6027392"/>
                  <a:pt x="4543045" y="6043776"/>
                  <a:pt x="4541331" y="6059397"/>
                </a:cubicBezTo>
                <a:cubicBezTo>
                  <a:pt x="4536759" y="6096736"/>
                  <a:pt x="4531805" y="6134075"/>
                  <a:pt x="4527425" y="6171605"/>
                </a:cubicBezTo>
                <a:cubicBezTo>
                  <a:pt x="4524757" y="6195037"/>
                  <a:pt x="4523233" y="6218660"/>
                  <a:pt x="4520567" y="6242093"/>
                </a:cubicBezTo>
                <a:cubicBezTo>
                  <a:pt x="4517327" y="6269144"/>
                  <a:pt x="4512374" y="6296005"/>
                  <a:pt x="4509706" y="6323058"/>
                </a:cubicBezTo>
                <a:cubicBezTo>
                  <a:pt x="4506658" y="6353919"/>
                  <a:pt x="4506088" y="6384972"/>
                  <a:pt x="4502848" y="6415833"/>
                </a:cubicBezTo>
                <a:cubicBezTo>
                  <a:pt x="4496562" y="6472225"/>
                  <a:pt x="4489132" y="6528424"/>
                  <a:pt x="4482083" y="6584812"/>
                </a:cubicBezTo>
                <a:cubicBezTo>
                  <a:pt x="4475225" y="6639488"/>
                  <a:pt x="4469129" y="6694164"/>
                  <a:pt x="4460557" y="6748458"/>
                </a:cubicBezTo>
                <a:cubicBezTo>
                  <a:pt x="4456937" y="6771319"/>
                  <a:pt x="4447030" y="6793035"/>
                  <a:pt x="4441506" y="6815516"/>
                </a:cubicBezTo>
                <a:lnTo>
                  <a:pt x="4431806" y="6858001"/>
                </a:lnTo>
                <a:lnTo>
                  <a:pt x="4259553" y="6858001"/>
                </a:lnTo>
                <a:lnTo>
                  <a:pt x="4265716" y="6812064"/>
                </a:lnTo>
                <a:lnTo>
                  <a:pt x="4265716" y="6812064"/>
                </a:lnTo>
                <a:lnTo>
                  <a:pt x="4265716" y="6812063"/>
                </a:lnTo>
                <a:cubicBezTo>
                  <a:pt x="4265240" y="6788417"/>
                  <a:pt x="4259954" y="6764841"/>
                  <a:pt x="4246238" y="6742552"/>
                </a:cubicBezTo>
                <a:lnTo>
                  <a:pt x="4232402" y="6702976"/>
                </a:lnTo>
                <a:lnTo>
                  <a:pt x="4235549" y="6683027"/>
                </a:lnTo>
                <a:cubicBezTo>
                  <a:pt x="4237915" y="6676306"/>
                  <a:pt x="4241666" y="6669496"/>
                  <a:pt x="4247000" y="6662542"/>
                </a:cubicBezTo>
                <a:cubicBezTo>
                  <a:pt x="4254334" y="6653111"/>
                  <a:pt x="4256191" y="6639108"/>
                  <a:pt x="4254095" y="6625225"/>
                </a:cubicBezTo>
                <a:lnTo>
                  <a:pt x="4254095" y="6625225"/>
                </a:lnTo>
                <a:lnTo>
                  <a:pt x="4254095" y="6625224"/>
                </a:lnTo>
                <a:cubicBezTo>
                  <a:pt x="4251999" y="6611342"/>
                  <a:pt x="4245951" y="6597578"/>
                  <a:pt x="4237473" y="6588625"/>
                </a:cubicBezTo>
                <a:lnTo>
                  <a:pt x="4214994" y="6564620"/>
                </a:lnTo>
                <a:lnTo>
                  <a:pt x="4214994" y="6564621"/>
                </a:lnTo>
                <a:cubicBezTo>
                  <a:pt x="4225281" y="6575479"/>
                  <a:pt x="4231377" y="6582147"/>
                  <a:pt x="4237473" y="6588626"/>
                </a:cubicBezTo>
                <a:lnTo>
                  <a:pt x="4254095" y="6625225"/>
                </a:lnTo>
                <a:lnTo>
                  <a:pt x="4254084" y="6645552"/>
                </a:lnTo>
                <a:cubicBezTo>
                  <a:pt x="4252965" y="6651967"/>
                  <a:pt x="4250667" y="6657825"/>
                  <a:pt x="4247000" y="6662541"/>
                </a:cubicBezTo>
                <a:cubicBezTo>
                  <a:pt x="4236332" y="6676448"/>
                  <a:pt x="4231997" y="6689783"/>
                  <a:pt x="4232402" y="6702976"/>
                </a:cubicBezTo>
                <a:lnTo>
                  <a:pt x="4232402" y="6702976"/>
                </a:lnTo>
                <a:lnTo>
                  <a:pt x="4232402" y="6702977"/>
                </a:lnTo>
                <a:cubicBezTo>
                  <a:pt x="4232807" y="6716169"/>
                  <a:pt x="4237951" y="6729219"/>
                  <a:pt x="4246238" y="6742553"/>
                </a:cubicBezTo>
                <a:cubicBezTo>
                  <a:pt x="4253096" y="6753698"/>
                  <a:pt x="4257847" y="6765164"/>
                  <a:pt x="4260942" y="6776800"/>
                </a:cubicBezTo>
                <a:lnTo>
                  <a:pt x="4265716" y="6812064"/>
                </a:lnTo>
                <a:lnTo>
                  <a:pt x="4259553" y="6858001"/>
                </a:lnTo>
                <a:lnTo>
                  <a:pt x="4259553" y="6858001"/>
                </a:lnTo>
                <a:lnTo>
                  <a:pt x="4259553" y="6858002"/>
                </a:lnTo>
                <a:lnTo>
                  <a:pt x="0" y="6858002"/>
                </a:lnTo>
                <a:lnTo>
                  <a:pt x="0" y="2"/>
                </a:lnTo>
                <a:lnTo>
                  <a:pt x="3766492" y="1"/>
                </a:lnTo>
                <a:lnTo>
                  <a:pt x="3769210" y="21486"/>
                </a:lnTo>
                <a:close/>
              </a:path>
            </a:pathLst>
          </a:custGeom>
          <a:effectLst>
            <a:outerShdw blurRad="381000" dist="152400" algn="l" rotWithShape="0">
              <a:prstClr val="black">
                <a:alpha val="10000"/>
              </a:prstClr>
            </a:outerShdw>
          </a:effectLst>
        </p:spPr>
      </p:pic>
      <p:sp>
        <p:nvSpPr>
          <p:cNvPr id="21" name="Freeform: Shape 20"/>
          <p:cNvSpPr>
            <a:spLocks noGrp="1" noRot="1" noChangeAspect="1" noMove="1" noResize="1" noEditPoints="1" noAdjustHandles="1" noChangeArrowheads="1" noChangeShapeType="1" noTextEdit="1"/>
          </p:cNvSpPr>
          <p:nvPr/>
        </p:nvSpPr>
        <p:spPr>
          <a:xfrm rot="16200000" flipH="1">
            <a:off x="705643"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p:cNvSpPr>
            <a:spLocks noGrp="1" noRot="1" noChangeAspect="1" noMove="1" noResize="1" noEditPoints="1" noAdjustHandles="1" noChangeArrowheads="1" noChangeShapeType="1" noTextEdit="1"/>
          </p:cNvSpPr>
          <p:nvPr/>
        </p:nvSpPr>
        <p:spPr>
          <a:xfrm rot="16200000" flipH="1">
            <a:off x="705643" y="2991644"/>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Content Placeholder 15"/>
          <p:cNvSpPr>
            <a:spLocks noGrp="1"/>
          </p:cNvSpPr>
          <p:nvPr>
            <p:ph idx="1"/>
          </p:nvPr>
        </p:nvSpPr>
        <p:spPr>
          <a:xfrm>
            <a:off x="4744530" y="1236452"/>
            <a:ext cx="7217432" cy="3939397"/>
          </a:xfrm>
        </p:spPr>
        <p:txBody>
          <a:bodyPr vert="horz" lIns="91440" tIns="45720" rIns="91440" bIns="45720" rtlCol="0" anchor="t">
            <a:normAutofit lnSpcReduction="10000"/>
          </a:bodyPr>
          <a:lstStyle/>
          <a:p>
            <a:r>
              <a:rPr lang="en-US" dirty="0"/>
              <a:t>Main Summary of the Paper</a:t>
            </a:r>
          </a:p>
          <a:p>
            <a:r>
              <a:rPr lang="en-US" dirty="0"/>
              <a:t>Proposed Methodology </a:t>
            </a:r>
          </a:p>
          <a:p>
            <a:r>
              <a:rPr lang="en-US" dirty="0"/>
              <a:t>Advantage</a:t>
            </a:r>
          </a:p>
          <a:p>
            <a:r>
              <a:rPr lang="en-US" dirty="0"/>
              <a:t>Disadvantage</a:t>
            </a:r>
          </a:p>
          <a:p>
            <a:r>
              <a:rPr lang="en-US" dirty="0"/>
              <a:t>Every Terminology of the paper used</a:t>
            </a:r>
          </a:p>
          <a:p>
            <a:r>
              <a:rPr lang="en-US" dirty="0"/>
              <a:t>Why this paper is unique</a:t>
            </a:r>
          </a:p>
          <a:p>
            <a:r>
              <a:rPr lang="en-US" dirty="0"/>
              <a:t>Experimental Result And Explanation</a:t>
            </a:r>
          </a:p>
          <a:p>
            <a:r>
              <a:rPr lang="en-US" dirty="0"/>
              <a:t>Future Work of this paper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blue, clear&#10;&#10;Description automatically generated"/>
          <p:cNvPicPr>
            <a:picLocks noChangeAspect="1"/>
          </p:cNvPicPr>
          <p:nvPr/>
        </p:nvPicPr>
        <p:blipFill rotWithShape="1">
          <a:blip r:embed="rId2"/>
          <a:srcRect l="20050" r="35449" b="-1"/>
          <a:stretch>
            <a:fillRect/>
          </a:stretch>
        </p:blipFill>
        <p:spPr>
          <a:xfrm>
            <a:off x="20" y="10"/>
            <a:ext cx="4444982" cy="6857992"/>
          </a:xfrm>
          <a:custGeom>
            <a:avLst/>
            <a:gdLst/>
            <a:ahLst/>
            <a:cxnLst/>
            <a:rect l="l" t="t" r="r" b="b"/>
            <a:pathLst>
              <a:path w="4572002" h="6858002">
                <a:moveTo>
                  <a:pt x="4295315" y="6438981"/>
                </a:moveTo>
                <a:lnTo>
                  <a:pt x="4275384" y="6463840"/>
                </a:lnTo>
                <a:lnTo>
                  <a:pt x="4275382" y="6463849"/>
                </a:lnTo>
                <a:lnTo>
                  <a:pt x="4261587" y="6513012"/>
                </a:lnTo>
                <a:lnTo>
                  <a:pt x="4242781" y="6546194"/>
                </a:lnTo>
                <a:lnTo>
                  <a:pt x="4242781" y="6546195"/>
                </a:lnTo>
                <a:lnTo>
                  <a:pt x="4259119" y="6521804"/>
                </a:lnTo>
                <a:lnTo>
                  <a:pt x="4261587" y="6513012"/>
                </a:lnTo>
                <a:lnTo>
                  <a:pt x="4264397" y="6508052"/>
                </a:lnTo>
                <a:lnTo>
                  <a:pt x="4275382" y="6463849"/>
                </a:lnTo>
                <a:lnTo>
                  <a:pt x="4275384" y="6463841"/>
                </a:lnTo>
                <a:cubicBezTo>
                  <a:pt x="4278336" y="6451650"/>
                  <a:pt x="4285813" y="6444077"/>
                  <a:pt x="4295315" y="6438981"/>
                </a:cubicBezTo>
                <a:close/>
                <a:moveTo>
                  <a:pt x="4211111" y="2836172"/>
                </a:moveTo>
                <a:lnTo>
                  <a:pt x="4202420" y="2848793"/>
                </a:lnTo>
                <a:cubicBezTo>
                  <a:pt x="4192420" y="2881226"/>
                  <a:pt x="4178988" y="2913982"/>
                  <a:pt x="4177881" y="2947862"/>
                </a:cubicBezTo>
                <a:lnTo>
                  <a:pt x="4177881" y="2947863"/>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1"/>
                  <a:pt x="4093355" y="3574408"/>
                </a:cubicBezTo>
                <a:lnTo>
                  <a:pt x="4093356" y="3574408"/>
                </a:lnTo>
                <a:lnTo>
                  <a:pt x="4093355" y="3574409"/>
                </a:lnTo>
                <a:cubicBezTo>
                  <a:pt x="4092450" y="3582005"/>
                  <a:pt x="4096499" y="3590054"/>
                  <a:pt x="4105453" y="3606818"/>
                </a:cubicBezTo>
                <a:cubicBezTo>
                  <a:pt x="4109835" y="3614820"/>
                  <a:pt x="4112501" y="3624726"/>
                  <a:pt x="4118979" y="3630633"/>
                </a:cubicBezTo>
                <a:cubicBezTo>
                  <a:pt x="4127218" y="3638158"/>
                  <a:pt x="4132898" y="3646123"/>
                  <a:pt x="4136708" y="3654416"/>
                </a:cubicBezTo>
                <a:lnTo>
                  <a:pt x="4143220" y="3680164"/>
                </a:lnTo>
                <a:lnTo>
                  <a:pt x="4139172" y="3734837"/>
                </a:lnTo>
                <a:lnTo>
                  <a:pt x="4139172" y="3734838"/>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6645" y="3852620"/>
                </a:lnTo>
                <a:cubicBezTo>
                  <a:pt x="4114978" y="3863193"/>
                  <a:pt x="4117265" y="3874195"/>
                  <a:pt x="4126028" y="3885339"/>
                </a:cubicBezTo>
                <a:cubicBezTo>
                  <a:pt x="4135744" y="3897722"/>
                  <a:pt x="4143150" y="3910319"/>
                  <a:pt x="4148409" y="3923125"/>
                </a:cubicBezTo>
                <a:lnTo>
                  <a:pt x="4157913" y="3962160"/>
                </a:lnTo>
                <a:lnTo>
                  <a:pt x="4155523" y="4002410"/>
                </a:lnTo>
                <a:cubicBezTo>
                  <a:pt x="4152853" y="4016025"/>
                  <a:pt x="4148364" y="4029837"/>
                  <a:pt x="4142220" y="4043839"/>
                </a:cubicBezTo>
                <a:cubicBezTo>
                  <a:pt x="4133457" y="4063842"/>
                  <a:pt x="4128075" y="4083702"/>
                  <a:pt x="4127099" y="4103825"/>
                </a:cubicBezTo>
                <a:lnTo>
                  <a:pt x="4127099" y="4103826"/>
                </a:lnTo>
                <a:lnTo>
                  <a:pt x="4127099" y="4103826"/>
                </a:lnTo>
                <a:cubicBezTo>
                  <a:pt x="4126122" y="4123948"/>
                  <a:pt x="4129552" y="4144333"/>
                  <a:pt x="4138410" y="4165384"/>
                </a:cubicBezTo>
                <a:lnTo>
                  <a:pt x="4142315" y="4192388"/>
                </a:lnTo>
                <a:lnTo>
                  <a:pt x="4142220" y="4221391"/>
                </a:lnTo>
                <a:lnTo>
                  <a:pt x="4142220" y="4221391"/>
                </a:ln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6"/>
                  <a:pt x="4116716" y="4800483"/>
                </a:cubicBezTo>
                <a:lnTo>
                  <a:pt x="4116716" y="4800483"/>
                </a:lnTo>
                <a:lnTo>
                  <a:pt x="4116716" y="4800484"/>
                </a:lnTo>
                <a:cubicBezTo>
                  <a:pt x="4118597" y="4810581"/>
                  <a:pt x="4123170" y="4819964"/>
                  <a:pt x="4131552" y="4828917"/>
                </a:cubicBezTo>
                <a:cubicBezTo>
                  <a:pt x="4142601" y="4840633"/>
                  <a:pt x="4151364" y="4853636"/>
                  <a:pt x="4156484" y="4867614"/>
                </a:cubicBezTo>
                <a:lnTo>
                  <a:pt x="4161262" y="4889275"/>
                </a:lnTo>
                <a:lnTo>
                  <a:pt x="4159557" y="4912168"/>
                </a:lnTo>
                <a:cubicBezTo>
                  <a:pt x="4157842" y="4919978"/>
                  <a:pt x="4157485" y="4927122"/>
                  <a:pt x="4158155" y="4933805"/>
                </a:cubicBezTo>
                <a:lnTo>
                  <a:pt x="4158155" y="4933805"/>
                </a:lnTo>
                <a:lnTo>
                  <a:pt x="4158155" y="4933806"/>
                </a:lnTo>
                <a:cubicBezTo>
                  <a:pt x="4160163" y="4953853"/>
                  <a:pt x="4171415" y="4969748"/>
                  <a:pt x="4182989" y="4987038"/>
                </a:cubicBezTo>
                <a:cubicBezTo>
                  <a:pt x="4194228" y="5003802"/>
                  <a:pt x="4208326" y="5022853"/>
                  <a:pt x="4209468" y="5041522"/>
                </a:cubicBezTo>
                <a:cubicBezTo>
                  <a:pt x="4210706" y="5062669"/>
                  <a:pt x="4221137" y="5082339"/>
                  <a:pt x="4228472" y="5102461"/>
                </a:cubicBezTo>
                <a:lnTo>
                  <a:pt x="4235616" y="5133225"/>
                </a:lnTo>
                <a:lnTo>
                  <a:pt x="4228901" y="5166113"/>
                </a:lnTo>
                <a:lnTo>
                  <a:pt x="4228901" y="5166114"/>
                </a:lnTo>
                <a:lnTo>
                  <a:pt x="4228901" y="5166114"/>
                </a:lnTo>
                <a:cubicBezTo>
                  <a:pt x="4228139" y="5167638"/>
                  <a:pt x="4228711" y="5169781"/>
                  <a:pt x="4229592" y="5172091"/>
                </a:cubicBezTo>
                <a:lnTo>
                  <a:pt x="4232139" y="5179068"/>
                </a:lnTo>
                <a:lnTo>
                  <a:pt x="4231973" y="5229433"/>
                </a:lnTo>
                <a:cubicBezTo>
                  <a:pt x="4228139" y="5245269"/>
                  <a:pt x="4220423" y="5259937"/>
                  <a:pt x="4208516" y="5272796"/>
                </a:cubicBezTo>
                <a:cubicBezTo>
                  <a:pt x="4185226" y="5298086"/>
                  <a:pt x="4177689" y="5325412"/>
                  <a:pt x="4179637" y="5355014"/>
                </a:cubicBez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6" y="5480638"/>
                </a:cubicBezTo>
                <a:lnTo>
                  <a:pt x="4208850" y="5507668"/>
                </a:lnTo>
                <a:lnTo>
                  <a:pt x="4206630" y="5520422"/>
                </a:lnTo>
                <a:cubicBezTo>
                  <a:pt x="4204993" y="5524467"/>
                  <a:pt x="4202326" y="5528265"/>
                  <a:pt x="4198230" y="5531693"/>
                </a:cubicBezTo>
                <a:cubicBezTo>
                  <a:pt x="4191181" y="5537600"/>
                  <a:pt x="4187989" y="5542649"/>
                  <a:pt x="4188085" y="5547578"/>
                </a:cubicBezTo>
                <a:lnTo>
                  <a:pt x="4188085" y="5547578"/>
                </a:lnTo>
                <a:lnTo>
                  <a:pt x="4188085" y="5547579"/>
                </a:lnTo>
                <a:cubicBezTo>
                  <a:pt x="4188180" y="5552508"/>
                  <a:pt x="4191562" y="5557318"/>
                  <a:pt x="4197658" y="5562747"/>
                </a:cubicBezTo>
                <a:cubicBezTo>
                  <a:pt x="4240331" y="5600468"/>
                  <a:pt x="4267002" y="5646190"/>
                  <a:pt x="4268906" y="5704484"/>
                </a:cubicBezTo>
                <a:cubicBezTo>
                  <a:pt x="4269288" y="5716486"/>
                  <a:pt x="4271954" y="5728679"/>
                  <a:pt x="4274812" y="5740489"/>
                </a:cubicBezTo>
                <a:cubicBezTo>
                  <a:pt x="4276527" y="5747729"/>
                  <a:pt x="4278433" y="5756494"/>
                  <a:pt x="4283577" y="5760874"/>
                </a:cubicBezTo>
                <a:cubicBezTo>
                  <a:pt x="4322820" y="5794975"/>
                  <a:pt x="4350063" y="5837458"/>
                  <a:pt x="4371972" y="5883752"/>
                </a:cubicBezTo>
                <a:cubicBezTo>
                  <a:pt x="4375877" y="5892038"/>
                  <a:pt x="4379782" y="5900611"/>
                  <a:pt x="4382997" y="5909351"/>
                </a:cubicBezTo>
                <a:lnTo>
                  <a:pt x="4389878" y="5935950"/>
                </a:lnTo>
                <a:lnTo>
                  <a:pt x="4389711" y="5964477"/>
                </a:lnTo>
                <a:cubicBezTo>
                  <a:pt x="4388783" y="5974097"/>
                  <a:pt x="4387306" y="5983766"/>
                  <a:pt x="4386258" y="5993291"/>
                </a:cubicBezTo>
                <a:cubicBezTo>
                  <a:pt x="4385116" y="6004531"/>
                  <a:pt x="4385306" y="6017485"/>
                  <a:pt x="4379782" y="6026440"/>
                </a:cubicBezTo>
                <a:cubicBezTo>
                  <a:pt x="4362445" y="6054825"/>
                  <a:pt x="4343777" y="6082258"/>
                  <a:pt x="4323582" y="6108738"/>
                </a:cubicBezTo>
                <a:cubicBezTo>
                  <a:pt x="4314914" y="6120074"/>
                  <a:pt x="4309961" y="6126884"/>
                  <a:pt x="4309890" y="6133314"/>
                </a:cubicBezTo>
                <a:lnTo>
                  <a:pt x="4309890" y="6133315"/>
                </a:lnTo>
                <a:lnTo>
                  <a:pt x="4309890" y="6133315"/>
                </a:lnTo>
                <a:cubicBezTo>
                  <a:pt x="4309818" y="6139745"/>
                  <a:pt x="4314629" y="6145793"/>
                  <a:pt x="4325488" y="6155603"/>
                </a:cubicBezTo>
                <a:cubicBezTo>
                  <a:pt x="4347777" y="6175798"/>
                  <a:pt x="4359397" y="6200945"/>
                  <a:pt x="4364159" y="6228757"/>
                </a:cubicBezTo>
                <a:lnTo>
                  <a:pt x="4381496" y="6361540"/>
                </a:lnTo>
                <a:lnTo>
                  <a:pt x="4381314" y="6364769"/>
                </a:lnTo>
                <a:lnTo>
                  <a:pt x="4380007" y="6387910"/>
                </a:lnTo>
                <a:lnTo>
                  <a:pt x="4377352" y="6393385"/>
                </a:lnTo>
                <a:lnTo>
                  <a:pt x="4370589" y="6407332"/>
                </a:lnTo>
                <a:lnTo>
                  <a:pt x="4370589" y="6407333"/>
                </a:lnTo>
                <a:lnTo>
                  <a:pt x="4377352" y="6393385"/>
                </a:lnTo>
                <a:lnTo>
                  <a:pt x="4380008" y="6387910"/>
                </a:lnTo>
                <a:lnTo>
                  <a:pt x="4381314" y="6364769"/>
                </a:lnTo>
                <a:lnTo>
                  <a:pt x="4381496" y="6361540"/>
                </a:lnTo>
                <a:lnTo>
                  <a:pt x="4381496" y="6361540"/>
                </a:lnTo>
                <a:lnTo>
                  <a:pt x="4381496" y="6361539"/>
                </a:lnTo>
                <a:cubicBezTo>
                  <a:pt x="4377876" y="6317151"/>
                  <a:pt x="4371590" y="6272764"/>
                  <a:pt x="4364159" y="6228756"/>
                </a:cubicBezTo>
                <a:cubicBezTo>
                  <a:pt x="4359397" y="6200944"/>
                  <a:pt x="4347777" y="6175797"/>
                  <a:pt x="4325488" y="6155602"/>
                </a:cubicBezTo>
                <a:cubicBezTo>
                  <a:pt x="4320059" y="6150697"/>
                  <a:pt x="4316141" y="6146732"/>
                  <a:pt x="4313590" y="6143190"/>
                </a:cubicBezTo>
                <a:lnTo>
                  <a:pt x="4309890" y="6133315"/>
                </a:lnTo>
                <a:lnTo>
                  <a:pt x="4323582" y="6108739"/>
                </a:lnTo>
                <a:cubicBezTo>
                  <a:pt x="4343777" y="6082259"/>
                  <a:pt x="4362445" y="6054826"/>
                  <a:pt x="4379782" y="6026441"/>
                </a:cubicBezTo>
                <a:cubicBezTo>
                  <a:pt x="4385306" y="6017486"/>
                  <a:pt x="4385116" y="6004532"/>
                  <a:pt x="4386258" y="5993292"/>
                </a:cubicBezTo>
                <a:cubicBezTo>
                  <a:pt x="4388354" y="5974241"/>
                  <a:pt x="4392164" y="5954618"/>
                  <a:pt x="4389878" y="5935950"/>
                </a:cubicBezTo>
                <a:lnTo>
                  <a:pt x="4389878" y="5935950"/>
                </a:lnTo>
                <a:lnTo>
                  <a:pt x="4389878" y="5935949"/>
                </a:lnTo>
                <a:cubicBezTo>
                  <a:pt x="4387592" y="5918042"/>
                  <a:pt x="4379782" y="5900323"/>
                  <a:pt x="4371972" y="5883751"/>
                </a:cubicBezTo>
                <a:cubicBezTo>
                  <a:pt x="4350063" y="5837457"/>
                  <a:pt x="4322820" y="5794974"/>
                  <a:pt x="4283577" y="5760873"/>
                </a:cubicBezTo>
                <a:cubicBezTo>
                  <a:pt x="4278433" y="5756493"/>
                  <a:pt x="4276527" y="5747728"/>
                  <a:pt x="4274812" y="5740488"/>
                </a:cubicBezTo>
                <a:cubicBezTo>
                  <a:pt x="4271954" y="5728678"/>
                  <a:pt x="4269288" y="5716485"/>
                  <a:pt x="4268906" y="5704483"/>
                </a:cubicBezTo>
                <a:cubicBezTo>
                  <a:pt x="4267002" y="5646189"/>
                  <a:pt x="4240331" y="5600467"/>
                  <a:pt x="4197658" y="5562746"/>
                </a:cubicBezTo>
                <a:lnTo>
                  <a:pt x="4188085" y="5547578"/>
                </a:lnTo>
                <a:lnTo>
                  <a:pt x="4198230" y="5531694"/>
                </a:lnTo>
                <a:cubicBezTo>
                  <a:pt x="4206421" y="5524837"/>
                  <a:pt x="4208898" y="5516503"/>
                  <a:pt x="4208850" y="5507668"/>
                </a:cubicBezTo>
                <a:lnTo>
                  <a:pt x="4208850" y="5507668"/>
                </a:lnTo>
                <a:lnTo>
                  <a:pt x="4208850" y="5507667"/>
                </a:lnTo>
                <a:cubicBezTo>
                  <a:pt x="4208803" y="5498832"/>
                  <a:pt x="4206231" y="5489497"/>
                  <a:pt x="4204326" y="5480637"/>
                </a:cubicBezTo>
                <a:cubicBezTo>
                  <a:pt x="4200516" y="5462351"/>
                  <a:pt x="4196514" y="5443870"/>
                  <a:pt x="4192704" y="5425582"/>
                </a:cubicBezTo>
                <a:cubicBezTo>
                  <a:pt x="4190038" y="5412057"/>
                  <a:pt x="4187752" y="5398721"/>
                  <a:pt x="4184513" y="5385384"/>
                </a:cubicBezTo>
                <a:lnTo>
                  <a:pt x="4179637" y="5355014"/>
                </a:lnTo>
                <a:lnTo>
                  <a:pt x="4181083" y="5326163"/>
                </a:lnTo>
                <a:cubicBezTo>
                  <a:pt x="4184464" y="5307422"/>
                  <a:pt x="4192990" y="5289657"/>
                  <a:pt x="4208516" y="5272797"/>
                </a:cubicBezTo>
                <a:cubicBezTo>
                  <a:pt x="4232329" y="5247079"/>
                  <a:pt x="4239379" y="5214122"/>
                  <a:pt x="4232139" y="5179068"/>
                </a:cubicBezTo>
                <a:lnTo>
                  <a:pt x="4232139" y="5179068"/>
                </a:lnTo>
                <a:lnTo>
                  <a:pt x="4232139" y="5179067"/>
                </a:lnTo>
                <a:cubicBezTo>
                  <a:pt x="4231663" y="5176876"/>
                  <a:pt x="4230473" y="5174400"/>
                  <a:pt x="4229592" y="5172090"/>
                </a:cubicBezTo>
                <a:lnTo>
                  <a:pt x="4228901" y="5166114"/>
                </a:lnTo>
                <a:lnTo>
                  <a:pt x="4235616" y="5133225"/>
                </a:lnTo>
                <a:lnTo>
                  <a:pt x="4235616" y="5133225"/>
                </a:lnTo>
                <a:lnTo>
                  <a:pt x="4235616" y="5133224"/>
                </a:lnTo>
                <a:cubicBezTo>
                  <a:pt x="4233865" y="5101639"/>
                  <a:pt x="4211325" y="5073241"/>
                  <a:pt x="4209468" y="5041521"/>
                </a:cubicBezTo>
                <a:cubicBezTo>
                  <a:pt x="4208326" y="5022852"/>
                  <a:pt x="4194228" y="5003801"/>
                  <a:pt x="4182989" y="4987037"/>
                </a:cubicBezTo>
                <a:cubicBezTo>
                  <a:pt x="4175273" y="4975511"/>
                  <a:pt x="4167700" y="4964604"/>
                  <a:pt x="4162914" y="4952673"/>
                </a:cubicBezTo>
                <a:lnTo>
                  <a:pt x="4158155" y="4933805"/>
                </a:lnTo>
                <a:lnTo>
                  <a:pt x="4159557" y="4912169"/>
                </a:lnTo>
                <a:cubicBezTo>
                  <a:pt x="4161319" y="4904359"/>
                  <a:pt x="4161831" y="4896714"/>
                  <a:pt x="4161262" y="4889276"/>
                </a:cubicBezTo>
                <a:lnTo>
                  <a:pt x="4161262" y="4889275"/>
                </a:lnTo>
                <a:lnTo>
                  <a:pt x="4161262" y="4889275"/>
                </a:lnTo>
                <a:cubicBezTo>
                  <a:pt x="4159556" y="4866958"/>
                  <a:pt x="4148126" y="4846490"/>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8" y="4442762"/>
                  <a:pt x="4197658" y="4403326"/>
                  <a:pt x="4196706" y="4363891"/>
                </a:cubicBezTo>
                <a:lnTo>
                  <a:pt x="4196706" y="4363891"/>
                </a:lnTo>
                <a:lnTo>
                  <a:pt x="4196706" y="4363890"/>
                </a:lnTo>
                <a:cubicBezTo>
                  <a:pt x="4196514" y="4350554"/>
                  <a:pt x="4193466" y="4336457"/>
                  <a:pt x="4187752" y="4324645"/>
                </a:cubicBezTo>
                <a:cubicBezTo>
                  <a:pt x="4175749" y="4300070"/>
                  <a:pt x="4160129" y="4277401"/>
                  <a:pt x="4147936" y="4253014"/>
                </a:cubicBezTo>
                <a:lnTo>
                  <a:pt x="4142220" y="4221391"/>
                </a:lnTo>
                <a:lnTo>
                  <a:pt x="4142315" y="4192388"/>
                </a:lnTo>
                <a:lnTo>
                  <a:pt x="4142315" y="4192388"/>
                </a:lnTo>
                <a:lnTo>
                  <a:pt x="4142315" y="4192387"/>
                </a:lnTo>
                <a:cubicBezTo>
                  <a:pt x="4142411" y="4182767"/>
                  <a:pt x="4141839" y="4173480"/>
                  <a:pt x="4138410" y="4165383"/>
                </a:cubicBezTo>
                <a:cubicBezTo>
                  <a:pt x="4133981" y="4154857"/>
                  <a:pt x="4130909" y="4144498"/>
                  <a:pt x="4129066" y="4134255"/>
                </a:cubicBezTo>
                <a:lnTo>
                  <a:pt x="4127099" y="4103826"/>
                </a:lnTo>
                <a:lnTo>
                  <a:pt x="4142220" y="4043840"/>
                </a:lnTo>
                <a:cubicBezTo>
                  <a:pt x="4154508" y="4015835"/>
                  <a:pt x="4160175" y="3988593"/>
                  <a:pt x="4157913" y="3962160"/>
                </a:cubicBezTo>
                <a:lnTo>
                  <a:pt x="4157913" y="3962160"/>
                </a:lnTo>
                <a:lnTo>
                  <a:pt x="4157913" y="3962159"/>
                </a:lnTo>
                <a:cubicBezTo>
                  <a:pt x="4155651" y="3935727"/>
                  <a:pt x="4145460" y="3910104"/>
                  <a:pt x="4126028" y="3885338"/>
                </a:cubicBezTo>
                <a:cubicBezTo>
                  <a:pt x="4121646" y="3879766"/>
                  <a:pt x="4118884" y="3874229"/>
                  <a:pt x="4117425" y="3868764"/>
                </a:cubicBezTo>
                <a:lnTo>
                  <a:pt x="4116645" y="3852620"/>
                </a:lnTo>
                <a:lnTo>
                  <a:pt x="4130980" y="3822473"/>
                </a:lnTo>
                <a:cubicBezTo>
                  <a:pt x="4139172" y="3811614"/>
                  <a:pt x="4144316" y="3800897"/>
                  <a:pt x="4145911" y="3789777"/>
                </a:cubicBezTo>
                <a:lnTo>
                  <a:pt x="4145911" y="3789776"/>
                </a:lnTo>
                <a:lnTo>
                  <a:pt x="4145911" y="3789776"/>
                </a:lnTo>
                <a:cubicBezTo>
                  <a:pt x="4147507" y="3778655"/>
                  <a:pt x="4145554" y="3767130"/>
                  <a:pt x="4139554" y="3754652"/>
                </a:cubicBezTo>
                <a:lnTo>
                  <a:pt x="4139172" y="3734838"/>
                </a:lnTo>
                <a:lnTo>
                  <a:pt x="4143220" y="3680164"/>
                </a:lnTo>
                <a:lnTo>
                  <a:pt x="4143220" y="3680164"/>
                </a:lnTo>
                <a:lnTo>
                  <a:pt x="4143220" y="3680163"/>
                </a:lnTo>
                <a:cubicBezTo>
                  <a:pt x="4141696" y="3662494"/>
                  <a:pt x="4135458" y="3645682"/>
                  <a:pt x="4118979" y="3630632"/>
                </a:cubicBezTo>
                <a:cubicBezTo>
                  <a:pt x="4112501" y="3624725"/>
                  <a:pt x="4109835" y="3614819"/>
                  <a:pt x="4105453" y="3606817"/>
                </a:cubicBezTo>
                <a:cubicBezTo>
                  <a:pt x="4100976" y="3598435"/>
                  <a:pt x="4097725" y="3592232"/>
                  <a:pt x="4095707" y="3587174"/>
                </a:cubicBezTo>
                <a:lnTo>
                  <a:pt x="4093356"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2"/>
                </a:lnTo>
                <a:lnTo>
                  <a:pt x="4193158" y="3077401"/>
                </a:lnTo>
                <a:cubicBezTo>
                  <a:pt x="4193372" y="3045777"/>
                  <a:pt x="4189562" y="3014153"/>
                  <a:pt x="4181465" y="2982148"/>
                </a:cubicBezTo>
                <a:lnTo>
                  <a:pt x="4177881" y="2947863"/>
                </a:lnTo>
                <a:lnTo>
                  <a:pt x="4182513" y="2914328"/>
                </a:lnTo>
                <a:cubicBezTo>
                  <a:pt x="4187561" y="2892182"/>
                  <a:pt x="4195753" y="2870416"/>
                  <a:pt x="4202420" y="2848794"/>
                </a:cubicBezTo>
                <a:cubicBezTo>
                  <a:pt x="4203753" y="2844317"/>
                  <a:pt x="4207039"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32419" y="2490551"/>
                </a:lnTo>
                <a:cubicBezTo>
                  <a:pt x="4130791" y="2499773"/>
                  <a:pt x="4128410" y="2509025"/>
                  <a:pt x="4125838" y="2518264"/>
                </a:cubicBezTo>
                <a:cubicBezTo>
                  <a:pt x="4123171" y="2527790"/>
                  <a:pt x="4122027" y="2536458"/>
                  <a:pt x="4122194" y="2545006"/>
                </a:cubicBezTo>
                <a:lnTo>
                  <a:pt x="4122194" y="2545007"/>
                </a:lnTo>
                <a:lnTo>
                  <a:pt x="4122194" y="2545007"/>
                </a:lnTo>
                <a:cubicBezTo>
                  <a:pt x="4122360" y="2553556"/>
                  <a:pt x="4123837" y="2561986"/>
                  <a:pt x="4126408" y="2571035"/>
                </a:cubicBezTo>
                <a:cubicBezTo>
                  <a:pt x="4138410" y="2612946"/>
                  <a:pt x="4170987" y="2640951"/>
                  <a:pt x="4199562" y="2668002"/>
                </a:cubicBezTo>
                <a:cubicBezTo>
                  <a:pt x="4223947" y="2691055"/>
                  <a:pt x="4237663" y="2716964"/>
                  <a:pt x="4247952" y="2745349"/>
                </a:cubicBezTo>
                <a:lnTo>
                  <a:pt x="4247953" y="2745352"/>
                </a:lnTo>
                <a:lnTo>
                  <a:pt x="4253873" y="2778006"/>
                </a:lnTo>
                <a:lnTo>
                  <a:pt x="4253453" y="2785440"/>
                </a:lnTo>
                <a:lnTo>
                  <a:pt x="4243374" y="2811780"/>
                </a:lnTo>
                <a:lnTo>
                  <a:pt x="4243370" y="2811787"/>
                </a:lnTo>
                <a:lnTo>
                  <a:pt x="4243371" y="2811787"/>
                </a:lnTo>
                <a:lnTo>
                  <a:pt x="4243374" y="2811780"/>
                </a:lnTo>
                <a:lnTo>
                  <a:pt x="4253024" y="2793023"/>
                </a:lnTo>
                <a:lnTo>
                  <a:pt x="4253453" y="2785440"/>
                </a:lnTo>
                <a:lnTo>
                  <a:pt x="4254653" y="2782305"/>
                </a:lnTo>
                <a:lnTo>
                  <a:pt x="4253873" y="2778006"/>
                </a:lnTo>
                <a:lnTo>
                  <a:pt x="4254283" y="2770757"/>
                </a:lnTo>
                <a:lnTo>
                  <a:pt x="4247953" y="2745352"/>
                </a:lnTo>
                <a:lnTo>
                  <a:pt x="4247952" y="2745348"/>
                </a:lnTo>
                <a:cubicBezTo>
                  <a:pt x="4237663" y="2716963"/>
                  <a:pt x="4223947" y="2691054"/>
                  <a:pt x="4199562" y="2668001"/>
                </a:cubicBezTo>
                <a:cubicBezTo>
                  <a:pt x="4170987" y="2640950"/>
                  <a:pt x="4138410" y="2612945"/>
                  <a:pt x="4126408" y="2571034"/>
                </a:cubicBezTo>
                <a:lnTo>
                  <a:pt x="4122194" y="2545007"/>
                </a:lnTo>
                <a:lnTo>
                  <a:pt x="4125838" y="2518265"/>
                </a:lnTo>
                <a:cubicBezTo>
                  <a:pt x="4130981" y="2499786"/>
                  <a:pt x="4135363" y="2481259"/>
                  <a:pt x="4134482" y="2463019"/>
                </a:cubicBezTo>
                <a:lnTo>
                  <a:pt x="4134481" y="2463018"/>
                </a:lnTo>
                <a:lnTo>
                  <a:pt x="4134482" y="2463018"/>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51027" y="1453958"/>
                </a:moveTo>
                <a:lnTo>
                  <a:pt x="3745230" y="1459073"/>
                </a:lnTo>
                <a:lnTo>
                  <a:pt x="3745230" y="1459073"/>
                </a:lnTo>
                <a:lnTo>
                  <a:pt x="3745229" y="1459074"/>
                </a:lnTo>
                <a:lnTo>
                  <a:pt x="3736012" y="1481572"/>
                </a:lnTo>
                <a:lnTo>
                  <a:pt x="3745230" y="1459073"/>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cubicBezTo>
                  <a:pt x="3760922" y="348396"/>
                  <a:pt x="3763447" y="357874"/>
                  <a:pt x="3765590" y="367328"/>
                </a:cubicBezTo>
                <a:lnTo>
                  <a:pt x="3769400" y="395640"/>
                </a:lnTo>
                <a:cubicBezTo>
                  <a:pt x="3769590" y="376781"/>
                  <a:pt x="3762352" y="357921"/>
                  <a:pt x="3759494" y="338870"/>
                </a:cubicBez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8"/>
                </a:lnTo>
                <a:lnTo>
                  <a:pt x="3785402" y="228944"/>
                </a:lnTo>
                <a:lnTo>
                  <a:pt x="3785402" y="228949"/>
                </a:lnTo>
                <a:lnTo>
                  <a:pt x="3785402" y="228948"/>
                </a:lnTo>
                <a:lnTo>
                  <a:pt x="3785402" y="228944"/>
                </a:lnTo>
                <a:lnTo>
                  <a:pt x="3780943" y="177271"/>
                </a:lnTo>
                <a:lnTo>
                  <a:pt x="3777129" y="153388"/>
                </a:lnTo>
                <a:lnTo>
                  <a:pt x="3776930" y="151569"/>
                </a:lnTo>
                <a:cubicBezTo>
                  <a:pt x="3772700" y="125876"/>
                  <a:pt x="3768195" y="100174"/>
                  <a:pt x="3766811" y="74129"/>
                </a:cubicBezTo>
                <a:close/>
                <a:moveTo>
                  <a:pt x="3766492" y="0"/>
                </a:moveTo>
                <a:lnTo>
                  <a:pt x="4230600" y="0"/>
                </a:lnTo>
                <a:lnTo>
                  <a:pt x="4229473" y="2817"/>
                </a:lnTo>
                <a:cubicBezTo>
                  <a:pt x="4221091" y="21486"/>
                  <a:pt x="4218423" y="43012"/>
                  <a:pt x="4215374" y="63587"/>
                </a:cubicBezTo>
                <a:cubicBezTo>
                  <a:pt x="4209850" y="101308"/>
                  <a:pt x="4206420" y="139219"/>
                  <a:pt x="4201468" y="176939"/>
                </a:cubicBezTo>
                <a:cubicBezTo>
                  <a:pt x="4200324" y="184941"/>
                  <a:pt x="4198230"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4" y="1489720"/>
                </a:cubicBezTo>
                <a:cubicBezTo>
                  <a:pt x="4198992" y="1505724"/>
                  <a:pt x="4192324" y="1523059"/>
                  <a:pt x="4196324" y="1537537"/>
                </a:cubicBezTo>
                <a:cubicBezTo>
                  <a:pt x="4207374" y="1576019"/>
                  <a:pt x="4220709" y="1614120"/>
                  <a:pt x="4237473" y="1650317"/>
                </a:cubicBezTo>
                <a:cubicBezTo>
                  <a:pt x="4254428" y="1687086"/>
                  <a:pt x="4268716" y="1721185"/>
                  <a:pt x="4251572" y="1763287"/>
                </a:cubicBezTo>
                <a:cubicBezTo>
                  <a:pt x="4244331" y="1781194"/>
                  <a:pt x="4249476" y="1804816"/>
                  <a:pt x="4251380" y="1825393"/>
                </a:cubicBezTo>
                <a:cubicBezTo>
                  <a:pt x="4252904" y="1840441"/>
                  <a:pt x="4261478" y="1854920"/>
                  <a:pt x="4261478" y="1869780"/>
                </a:cubicBezTo>
                <a:cubicBezTo>
                  <a:pt x="4261478" y="1909408"/>
                  <a:pt x="4271574" y="1944649"/>
                  <a:pt x="4292149" y="1978940"/>
                </a:cubicBezTo>
                <a:cubicBezTo>
                  <a:pt x="4300149" y="1992279"/>
                  <a:pt x="4294815" y="2013043"/>
                  <a:pt x="4296911" y="2030378"/>
                </a:cubicBezTo>
                <a:cubicBezTo>
                  <a:pt x="4299387" y="2048668"/>
                  <a:pt x="4301673" y="2067525"/>
                  <a:pt x="4307200" y="2085054"/>
                </a:cubicBezTo>
                <a:cubicBezTo>
                  <a:pt x="4321678" y="2130393"/>
                  <a:pt x="4338061" y="2175163"/>
                  <a:pt x="4353301" y="2220312"/>
                </a:cubicBezTo>
                <a:cubicBezTo>
                  <a:pt x="4365876" y="2257459"/>
                  <a:pt x="4355969" y="2294039"/>
                  <a:pt x="4350635" y="2330806"/>
                </a:cubicBezTo>
                <a:cubicBezTo>
                  <a:pt x="4347205" y="2353859"/>
                  <a:pt x="4339013" y="2375383"/>
                  <a:pt x="4351205" y="2401292"/>
                </a:cubicBezTo>
                <a:cubicBezTo>
                  <a:pt x="4362827" y="2426059"/>
                  <a:pt x="4360159" y="2457492"/>
                  <a:pt x="4366446" y="2485307"/>
                </a:cubicBezTo>
                <a:cubicBezTo>
                  <a:pt x="4371780" y="2508742"/>
                  <a:pt x="4380354" y="2531409"/>
                  <a:pt x="4388736" y="2554079"/>
                </a:cubicBezTo>
                <a:cubicBezTo>
                  <a:pt x="4400167" y="2584942"/>
                  <a:pt x="4412167" y="2615421"/>
                  <a:pt x="4406453" y="2649143"/>
                </a:cubicBezTo>
                <a:cubicBezTo>
                  <a:pt x="4399975" y="2687436"/>
                  <a:pt x="4424359" y="2713723"/>
                  <a:pt x="4440554" y="2743826"/>
                </a:cubicBezTo>
                <a:cubicBezTo>
                  <a:pt x="4451602" y="2764590"/>
                  <a:pt x="4459795" y="2787259"/>
                  <a:pt x="4466653" y="2809930"/>
                </a:cubicBezTo>
                <a:cubicBezTo>
                  <a:pt x="4475607" y="2840219"/>
                  <a:pt x="4480941" y="2871462"/>
                  <a:pt x="4489704" y="2901943"/>
                </a:cubicBezTo>
                <a:cubicBezTo>
                  <a:pt x="4502848" y="2948047"/>
                  <a:pt x="4513136" y="2994722"/>
                  <a:pt x="4505896" y="3042728"/>
                </a:cubicBezTo>
                <a:cubicBezTo>
                  <a:pt x="4502658" y="3064827"/>
                  <a:pt x="4502848" y="3085403"/>
                  <a:pt x="4507612" y="3107500"/>
                </a:cubicBezTo>
                <a:cubicBezTo>
                  <a:pt x="4515422" y="3143695"/>
                  <a:pt x="4516375" y="3180844"/>
                  <a:pt x="4545521" y="3209993"/>
                </a:cubicBezTo>
                <a:cubicBezTo>
                  <a:pt x="4555810" y="3220280"/>
                  <a:pt x="4558476" y="3238758"/>
                  <a:pt x="4563810" y="3253809"/>
                </a:cubicBezTo>
                <a:cubicBezTo>
                  <a:pt x="4570098" y="3271145"/>
                  <a:pt x="4566858" y="3283908"/>
                  <a:pt x="4548570" y="3293244"/>
                </a:cubicBezTo>
                <a:cubicBezTo>
                  <a:pt x="4540379" y="3297434"/>
                  <a:pt x="4532377" y="3309437"/>
                  <a:pt x="4531043" y="3318771"/>
                </a:cubicBezTo>
                <a:cubicBezTo>
                  <a:pt x="4527043" y="3346776"/>
                  <a:pt x="4532949" y="3372495"/>
                  <a:pt x="4545904" y="3399546"/>
                </a:cubicBezTo>
                <a:cubicBezTo>
                  <a:pt x="4558096" y="3424883"/>
                  <a:pt x="4556762" y="3456508"/>
                  <a:pt x="4561524" y="3485275"/>
                </a:cubicBezTo>
                <a:cubicBezTo>
                  <a:pt x="4564954" y="3505657"/>
                  <a:pt x="4572002" y="3526042"/>
                  <a:pt x="4572002" y="3546617"/>
                </a:cubicBezTo>
                <a:cubicBezTo>
                  <a:pt x="4572002" y="3572146"/>
                  <a:pt x="4565906" y="3597482"/>
                  <a:pt x="4563620" y="3623201"/>
                </a:cubicBezTo>
                <a:cubicBezTo>
                  <a:pt x="4561716" y="3643204"/>
                  <a:pt x="4562478" y="3663589"/>
                  <a:pt x="4560192" y="3683591"/>
                </a:cubicBezTo>
                <a:cubicBezTo>
                  <a:pt x="4558476" y="3699976"/>
                  <a:pt x="4554096" y="3716168"/>
                  <a:pt x="4550476" y="3732361"/>
                </a:cubicBezTo>
                <a:cubicBezTo>
                  <a:pt x="4549142" y="3738267"/>
                  <a:pt x="4543997" y="3744173"/>
                  <a:pt x="4544759" y="3749506"/>
                </a:cubicBezTo>
                <a:cubicBezTo>
                  <a:pt x="4552952" y="3802467"/>
                  <a:pt x="4516375" y="3840569"/>
                  <a:pt x="4500182" y="3885338"/>
                </a:cubicBezTo>
                <a:cubicBezTo>
                  <a:pt x="4483035" y="3932394"/>
                  <a:pt x="4456747" y="3977925"/>
                  <a:pt x="4464557" y="4030503"/>
                </a:cubicBezTo>
                <a:cubicBezTo>
                  <a:pt x="4469319" y="4062318"/>
                  <a:pt x="4480369" y="4092989"/>
                  <a:pt x="4487038" y="4124614"/>
                </a:cubicBezTo>
                <a:cubicBezTo>
                  <a:pt x="4489324" y="4135854"/>
                  <a:pt x="4488942" y="4148427"/>
                  <a:pt x="4486656" y="4159667"/>
                </a:cubicBezTo>
                <a:cubicBezTo>
                  <a:pt x="4476177" y="4213961"/>
                  <a:pt x="4474653" y="4267493"/>
                  <a:pt x="4491800" y="4320837"/>
                </a:cubicBezTo>
                <a:cubicBezTo>
                  <a:pt x="4494658" y="4329979"/>
                  <a:pt x="4497324" y="4339695"/>
                  <a:pt x="4497324" y="4349222"/>
                </a:cubicBezTo>
                <a:cubicBezTo>
                  <a:pt x="4497324" y="4401419"/>
                  <a:pt x="4493324" y="4452665"/>
                  <a:pt x="4474653" y="4502579"/>
                </a:cubicBezTo>
                <a:cubicBezTo>
                  <a:pt x="4468367" y="4519343"/>
                  <a:pt x="4472367" y="4539728"/>
                  <a:pt x="4470843" y="4558207"/>
                </a:cubicBezTo>
                <a:cubicBezTo>
                  <a:pt x="4469511" y="4575351"/>
                  <a:pt x="4468939" y="4592878"/>
                  <a:pt x="4464557" y="4609452"/>
                </a:cubicBezTo>
                <a:cubicBezTo>
                  <a:pt x="4458081" y="4633647"/>
                  <a:pt x="4457319" y="4656126"/>
                  <a:pt x="4463033" y="4681083"/>
                </a:cubicBezTo>
                <a:cubicBezTo>
                  <a:pt x="4468367" y="4704895"/>
                  <a:pt x="4465701" y="4730614"/>
                  <a:pt x="4465891" y="4755381"/>
                </a:cubicBezTo>
                <a:cubicBezTo>
                  <a:pt x="4466081" y="4783004"/>
                  <a:pt x="4466271" y="4810627"/>
                  <a:pt x="4465319" y="4838250"/>
                </a:cubicBezTo>
                <a:cubicBezTo>
                  <a:pt x="4464939" y="4849300"/>
                  <a:pt x="4457319" y="4861873"/>
                  <a:pt x="4460367" y="4871019"/>
                </a:cubicBezTo>
                <a:cubicBezTo>
                  <a:pt x="4470653" y="4900546"/>
                  <a:pt x="4458271" y="4930075"/>
                  <a:pt x="4463795" y="4959602"/>
                </a:cubicBezTo>
                <a:cubicBezTo>
                  <a:pt x="4466653" y="4974082"/>
                  <a:pt x="4458843" y="4990465"/>
                  <a:pt x="4458081" y="5006086"/>
                </a:cubicBezTo>
                <a:cubicBezTo>
                  <a:pt x="4456747" y="5031614"/>
                  <a:pt x="4457319" y="5057141"/>
                  <a:pt x="4456937" y="5082670"/>
                </a:cubicBezTo>
                <a:cubicBezTo>
                  <a:pt x="4456747" y="5091052"/>
                  <a:pt x="4455985" y="5099245"/>
                  <a:pt x="4455602" y="5107627"/>
                </a:cubicBezTo>
                <a:cubicBezTo>
                  <a:pt x="4455222" y="5115057"/>
                  <a:pt x="4453508" y="5122867"/>
                  <a:pt x="4454840" y="5129916"/>
                </a:cubicBezTo>
                <a:cubicBezTo>
                  <a:pt x="4459605" y="5155445"/>
                  <a:pt x="4467415" y="5180591"/>
                  <a:pt x="4470463" y="5206308"/>
                </a:cubicBezTo>
                <a:cubicBezTo>
                  <a:pt x="4473129" y="5228597"/>
                  <a:pt x="4469511" y="5251650"/>
                  <a:pt x="4471415" y="5274129"/>
                </a:cubicBezTo>
                <a:cubicBezTo>
                  <a:pt x="4474653" y="5313754"/>
                  <a:pt x="4480369" y="5353379"/>
                  <a:pt x="4483989" y="5393005"/>
                </a:cubicBezTo>
                <a:cubicBezTo>
                  <a:pt x="4484751" y="5401579"/>
                  <a:pt x="4479987" y="5410531"/>
                  <a:pt x="4479607" y="5419295"/>
                </a:cubicBezTo>
                <a:cubicBezTo>
                  <a:pt x="4478655" y="5446728"/>
                  <a:pt x="4478463" y="5474161"/>
                  <a:pt x="4477893" y="5501594"/>
                </a:cubicBezTo>
                <a:cubicBezTo>
                  <a:pt x="4477701" y="5517215"/>
                  <a:pt x="4478273" y="5533027"/>
                  <a:pt x="4476559" y="5548460"/>
                </a:cubicBezTo>
                <a:cubicBezTo>
                  <a:pt x="4474273" y="5568842"/>
                  <a:pt x="4470843" y="5587321"/>
                  <a:pt x="4485703" y="5606372"/>
                </a:cubicBezTo>
                <a:cubicBezTo>
                  <a:pt x="4508754" y="5635711"/>
                  <a:pt x="4499800" y="5673050"/>
                  <a:pt x="4505134" y="5706959"/>
                </a:cubicBezTo>
                <a:cubicBezTo>
                  <a:pt x="4506468" y="5715723"/>
                  <a:pt x="4506658" y="5724678"/>
                  <a:pt x="4508182" y="5733440"/>
                </a:cubicBezTo>
                <a:cubicBezTo>
                  <a:pt x="4511040" y="5749634"/>
                  <a:pt x="4514278" y="5765635"/>
                  <a:pt x="4517519" y="5781830"/>
                </a:cubicBezTo>
                <a:cubicBezTo>
                  <a:pt x="4518089" y="5784686"/>
                  <a:pt x="4518281" y="5787924"/>
                  <a:pt x="4519233" y="5790592"/>
                </a:cubicBezTo>
                <a:cubicBezTo>
                  <a:pt x="4527233" y="5815169"/>
                  <a:pt x="4536377" y="5839361"/>
                  <a:pt x="4542855" y="5864318"/>
                </a:cubicBezTo>
                <a:cubicBezTo>
                  <a:pt x="4546094" y="5876511"/>
                  <a:pt x="4546476" y="5890037"/>
                  <a:pt x="4544759" y="5902610"/>
                </a:cubicBezTo>
                <a:cubicBezTo>
                  <a:pt x="4539807" y="5939377"/>
                  <a:pt x="4537711" y="5975764"/>
                  <a:pt x="4544951" y="6012723"/>
                </a:cubicBezTo>
                <a:cubicBezTo>
                  <a:pt x="4547808" y="6027392"/>
                  <a:pt x="4543045" y="6043776"/>
                  <a:pt x="4541331" y="6059397"/>
                </a:cubicBezTo>
                <a:cubicBezTo>
                  <a:pt x="4536759" y="6096736"/>
                  <a:pt x="4531805" y="6134075"/>
                  <a:pt x="4527425" y="6171605"/>
                </a:cubicBezTo>
                <a:cubicBezTo>
                  <a:pt x="4524757" y="6195037"/>
                  <a:pt x="4523233" y="6218660"/>
                  <a:pt x="4520567" y="6242093"/>
                </a:cubicBezTo>
                <a:cubicBezTo>
                  <a:pt x="4517327" y="6269144"/>
                  <a:pt x="4512374" y="6296005"/>
                  <a:pt x="4509706" y="6323058"/>
                </a:cubicBezTo>
                <a:cubicBezTo>
                  <a:pt x="4506658" y="6353919"/>
                  <a:pt x="4506088" y="6384972"/>
                  <a:pt x="4502848" y="6415833"/>
                </a:cubicBezTo>
                <a:cubicBezTo>
                  <a:pt x="4496562" y="6472225"/>
                  <a:pt x="4489132" y="6528424"/>
                  <a:pt x="4482083" y="6584812"/>
                </a:cubicBezTo>
                <a:cubicBezTo>
                  <a:pt x="4475225" y="6639488"/>
                  <a:pt x="4469129" y="6694164"/>
                  <a:pt x="4460557" y="6748458"/>
                </a:cubicBezTo>
                <a:cubicBezTo>
                  <a:pt x="4456937" y="6771319"/>
                  <a:pt x="4447030" y="6793035"/>
                  <a:pt x="4441506" y="6815516"/>
                </a:cubicBezTo>
                <a:lnTo>
                  <a:pt x="4431806" y="6858001"/>
                </a:lnTo>
                <a:lnTo>
                  <a:pt x="4259553" y="6858001"/>
                </a:lnTo>
                <a:lnTo>
                  <a:pt x="4265716" y="6812064"/>
                </a:lnTo>
                <a:lnTo>
                  <a:pt x="4265716" y="6812064"/>
                </a:lnTo>
                <a:lnTo>
                  <a:pt x="4265716" y="6812063"/>
                </a:lnTo>
                <a:cubicBezTo>
                  <a:pt x="4265240" y="6788417"/>
                  <a:pt x="4259954" y="6764841"/>
                  <a:pt x="4246238" y="6742552"/>
                </a:cubicBezTo>
                <a:lnTo>
                  <a:pt x="4232402" y="6702976"/>
                </a:lnTo>
                <a:lnTo>
                  <a:pt x="4235549" y="6683027"/>
                </a:lnTo>
                <a:cubicBezTo>
                  <a:pt x="4237915" y="6676306"/>
                  <a:pt x="4241666" y="6669496"/>
                  <a:pt x="4247000" y="6662542"/>
                </a:cubicBezTo>
                <a:cubicBezTo>
                  <a:pt x="4254334" y="6653111"/>
                  <a:pt x="4256191" y="6639108"/>
                  <a:pt x="4254095" y="6625225"/>
                </a:cubicBezTo>
                <a:lnTo>
                  <a:pt x="4254095" y="6625225"/>
                </a:lnTo>
                <a:lnTo>
                  <a:pt x="4254095" y="6625224"/>
                </a:lnTo>
                <a:cubicBezTo>
                  <a:pt x="4251999" y="6611342"/>
                  <a:pt x="4245951" y="6597578"/>
                  <a:pt x="4237473" y="6588625"/>
                </a:cubicBezTo>
                <a:lnTo>
                  <a:pt x="4214994" y="6564620"/>
                </a:lnTo>
                <a:lnTo>
                  <a:pt x="4214994" y="6564621"/>
                </a:lnTo>
                <a:cubicBezTo>
                  <a:pt x="4225281" y="6575479"/>
                  <a:pt x="4231377" y="6582147"/>
                  <a:pt x="4237473" y="6588626"/>
                </a:cubicBezTo>
                <a:lnTo>
                  <a:pt x="4254095" y="6625225"/>
                </a:lnTo>
                <a:lnTo>
                  <a:pt x="4254084" y="6645552"/>
                </a:lnTo>
                <a:cubicBezTo>
                  <a:pt x="4252965" y="6651967"/>
                  <a:pt x="4250667" y="6657825"/>
                  <a:pt x="4247000" y="6662541"/>
                </a:cubicBezTo>
                <a:cubicBezTo>
                  <a:pt x="4236332" y="6676448"/>
                  <a:pt x="4231997" y="6689783"/>
                  <a:pt x="4232402" y="6702976"/>
                </a:cubicBezTo>
                <a:lnTo>
                  <a:pt x="4232402" y="6702976"/>
                </a:lnTo>
                <a:lnTo>
                  <a:pt x="4232402" y="6702977"/>
                </a:lnTo>
                <a:cubicBezTo>
                  <a:pt x="4232807" y="6716169"/>
                  <a:pt x="4237951" y="6729219"/>
                  <a:pt x="4246238" y="6742553"/>
                </a:cubicBezTo>
                <a:cubicBezTo>
                  <a:pt x="4253096" y="6753698"/>
                  <a:pt x="4257847" y="6765164"/>
                  <a:pt x="4260942" y="6776800"/>
                </a:cubicBezTo>
                <a:lnTo>
                  <a:pt x="4265716" y="6812064"/>
                </a:lnTo>
                <a:lnTo>
                  <a:pt x="4259553" y="6858001"/>
                </a:lnTo>
                <a:lnTo>
                  <a:pt x="4259553" y="6858001"/>
                </a:lnTo>
                <a:lnTo>
                  <a:pt x="4259553" y="6858002"/>
                </a:lnTo>
                <a:lnTo>
                  <a:pt x="0" y="6858002"/>
                </a:lnTo>
                <a:lnTo>
                  <a:pt x="0" y="2"/>
                </a:lnTo>
                <a:lnTo>
                  <a:pt x="3766492" y="1"/>
                </a:lnTo>
                <a:lnTo>
                  <a:pt x="3769210" y="21486"/>
                </a:lnTo>
                <a:close/>
              </a:path>
            </a:pathLst>
          </a:custGeom>
          <a:effectLst>
            <a:outerShdw blurRad="381000" dist="152400" algn="l" rotWithShape="0">
              <a:prstClr val="black">
                <a:alpha val="10000"/>
              </a:prstClr>
            </a:outerShdw>
          </a:effectLst>
        </p:spPr>
      </p:pic>
      <p:sp>
        <p:nvSpPr>
          <p:cNvPr id="32" name="Freeform: Shape 31"/>
          <p:cNvSpPr>
            <a:spLocks noGrp="1" noRot="1" noChangeAspect="1" noMove="1" noResize="1" noEditPoints="1" noAdjustHandles="1" noChangeArrowheads="1" noChangeShapeType="1" noTextEdit="1"/>
          </p:cNvSpPr>
          <p:nvPr/>
        </p:nvSpPr>
        <p:spPr>
          <a:xfrm rot="16200000" flipH="1">
            <a:off x="705643"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p:cNvSpPr>
            <a:spLocks noGrp="1" noRot="1" noChangeAspect="1" noMove="1" noResize="1" noEditPoints="1" noAdjustHandles="1" noChangeArrowheads="1" noChangeShapeType="1" noTextEdit="1"/>
          </p:cNvSpPr>
          <p:nvPr/>
        </p:nvSpPr>
        <p:spPr>
          <a:xfrm rot="16200000" flipH="1">
            <a:off x="705643" y="2991644"/>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Content Placeholder 8"/>
          <p:cNvSpPr>
            <a:spLocks noGrp="1"/>
          </p:cNvSpPr>
          <p:nvPr>
            <p:ph idx="1"/>
          </p:nvPr>
        </p:nvSpPr>
        <p:spPr>
          <a:xfrm>
            <a:off x="4690745" y="0"/>
            <a:ext cx="7287895" cy="6690995"/>
          </a:xfrm>
        </p:spPr>
        <p:txBody>
          <a:bodyPr vert="horz" lIns="91440" tIns="45720" rIns="91440" bIns="45720" rtlCol="0" anchor="t">
            <a:noAutofit/>
          </a:bodyPr>
          <a:lstStyle/>
          <a:p>
            <a:pPr marL="0" indent="0">
              <a:buNone/>
            </a:pPr>
            <a:endParaRPr lang="en-US" sz="2400" dirty="0">
              <a:ea typeface="+mn-lt"/>
              <a:cs typeface="+mn-lt"/>
            </a:endParaRPr>
          </a:p>
          <a:p>
            <a:pPr marL="0" indent="0">
              <a:buNone/>
            </a:pPr>
            <a:r>
              <a:rPr lang="en-US" sz="2400" dirty="0">
                <a:ea typeface="+mn-lt"/>
                <a:cs typeface="+mn-lt"/>
              </a:rPr>
              <a:t>The study made its inference on the optimum number of features which might help to get the actual variables influence on the dependent variable like </a:t>
            </a:r>
            <a:r>
              <a:rPr lang="en-US" sz="2400" dirty="0"/>
              <a:t>Parkinson’s  Disease (PD) </a:t>
            </a:r>
            <a:r>
              <a:rPr lang="en-US" sz="2400" dirty="0">
                <a:ea typeface="+mn-lt"/>
                <a:cs typeface="+mn-lt"/>
              </a:rPr>
              <a:t>. It’s always been tough to consider multiple regressors as principle and their level of significant correlation to the predicted variable due to the huge dimensionality of the small observations. The study explain its significance by ensuring some methods like Disjoint Set Union (DSU) and dimensionality reduction to show the accurate and precise number of features which are highly explained the predictive variables. For so, the study undertake computational graph theory which tries to define the construction of a formal mathematical model of real system by the proposition of pruning technique with others. </a:t>
            </a:r>
            <a:endParaRPr lang="en-US" sz="2000" dirty="0"/>
          </a:p>
        </p:txBody>
      </p:sp>
      <p:sp>
        <p:nvSpPr>
          <p:cNvPr id="8" name="Scroll: Horizontal 7"/>
          <p:cNvSpPr/>
          <p:nvPr/>
        </p:nvSpPr>
        <p:spPr>
          <a:xfrm>
            <a:off x="119946" y="1656476"/>
            <a:ext cx="3682998" cy="1890888"/>
          </a:xfrm>
          <a:prstGeom prst="horizontalScrol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p:cNvSpPr/>
          <p:nvPr/>
        </p:nvSpPr>
        <p:spPr>
          <a:xfrm>
            <a:off x="599116" y="2073669"/>
            <a:ext cx="2949220" cy="94544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76817" y="2371370"/>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a:solidFill>
                  <a:schemeClr val="bg1">
                    <a:lumMod val="95000"/>
                    <a:lumOff val="5000"/>
                  </a:schemeClr>
                </a:solidFill>
                <a:latin typeface="Arial Black" panose="020B0A04020102020204"/>
              </a:rPr>
              <a:t>Main Summary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p:cNvSpPr>
            <a:spLocks noGrp="1" noRot="1" noChangeAspect="1" noMove="1" noResize="1" noEditPoints="1" noAdjustHandles="1" noChangeArrowheads="1" noChangeShapeType="1" noTextEdit="1"/>
          </p:cNvSpPr>
          <p:nvPr/>
        </p:nvSpPr>
        <p:spPr>
          <a:xfrm>
            <a:off x="0" y="0"/>
            <a:ext cx="12192000" cy="793877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blue, clear&#10;&#10;Description automatically generated"/>
          <p:cNvPicPr>
            <a:picLocks noChangeAspect="1"/>
          </p:cNvPicPr>
          <p:nvPr/>
        </p:nvPicPr>
        <p:blipFill rotWithShape="1">
          <a:blip r:embed="rId2"/>
          <a:srcRect l="20050" r="35449" b="-1"/>
          <a:stretch>
            <a:fillRect/>
          </a:stretch>
        </p:blipFill>
        <p:spPr>
          <a:xfrm>
            <a:off x="20" y="10"/>
            <a:ext cx="4571982" cy="6857992"/>
          </a:xfrm>
          <a:custGeom>
            <a:avLst/>
            <a:gdLst/>
            <a:ahLst/>
            <a:cxnLst/>
            <a:rect l="l" t="t" r="r" b="b"/>
            <a:pathLst>
              <a:path w="4572002" h="6858002">
                <a:moveTo>
                  <a:pt x="4295315" y="6438981"/>
                </a:moveTo>
                <a:lnTo>
                  <a:pt x="4275384" y="6463840"/>
                </a:lnTo>
                <a:lnTo>
                  <a:pt x="4275382" y="6463849"/>
                </a:lnTo>
                <a:lnTo>
                  <a:pt x="4261587" y="6513012"/>
                </a:lnTo>
                <a:lnTo>
                  <a:pt x="4242781" y="6546194"/>
                </a:lnTo>
                <a:lnTo>
                  <a:pt x="4242781" y="6546195"/>
                </a:lnTo>
                <a:lnTo>
                  <a:pt x="4259119" y="6521804"/>
                </a:lnTo>
                <a:lnTo>
                  <a:pt x="4261587" y="6513012"/>
                </a:lnTo>
                <a:lnTo>
                  <a:pt x="4264397" y="6508052"/>
                </a:lnTo>
                <a:lnTo>
                  <a:pt x="4275382" y="6463849"/>
                </a:lnTo>
                <a:lnTo>
                  <a:pt x="4275384" y="6463841"/>
                </a:lnTo>
                <a:cubicBezTo>
                  <a:pt x="4278336" y="6451650"/>
                  <a:pt x="4285813" y="6444077"/>
                  <a:pt x="4295315" y="6438981"/>
                </a:cubicBezTo>
                <a:close/>
                <a:moveTo>
                  <a:pt x="4211111" y="2836172"/>
                </a:moveTo>
                <a:lnTo>
                  <a:pt x="4202420" y="2848793"/>
                </a:lnTo>
                <a:cubicBezTo>
                  <a:pt x="4192420" y="2881226"/>
                  <a:pt x="4178988" y="2913982"/>
                  <a:pt x="4177881" y="2947862"/>
                </a:cubicBezTo>
                <a:lnTo>
                  <a:pt x="4177881" y="2947863"/>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1"/>
                  <a:pt x="4093355" y="3574408"/>
                </a:cubicBezTo>
                <a:lnTo>
                  <a:pt x="4093356" y="3574408"/>
                </a:lnTo>
                <a:lnTo>
                  <a:pt x="4093355" y="3574409"/>
                </a:lnTo>
                <a:cubicBezTo>
                  <a:pt x="4092450" y="3582005"/>
                  <a:pt x="4096499" y="3590054"/>
                  <a:pt x="4105453" y="3606818"/>
                </a:cubicBezTo>
                <a:cubicBezTo>
                  <a:pt x="4109835" y="3614820"/>
                  <a:pt x="4112501" y="3624726"/>
                  <a:pt x="4118979" y="3630633"/>
                </a:cubicBezTo>
                <a:cubicBezTo>
                  <a:pt x="4127218" y="3638158"/>
                  <a:pt x="4132898" y="3646123"/>
                  <a:pt x="4136708" y="3654416"/>
                </a:cubicBezTo>
                <a:lnTo>
                  <a:pt x="4143220" y="3680164"/>
                </a:lnTo>
                <a:lnTo>
                  <a:pt x="4139172" y="3734837"/>
                </a:lnTo>
                <a:lnTo>
                  <a:pt x="4139172" y="3734838"/>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6645" y="3852620"/>
                </a:lnTo>
                <a:cubicBezTo>
                  <a:pt x="4114978" y="3863193"/>
                  <a:pt x="4117265" y="3874195"/>
                  <a:pt x="4126028" y="3885339"/>
                </a:cubicBezTo>
                <a:cubicBezTo>
                  <a:pt x="4135744" y="3897722"/>
                  <a:pt x="4143150" y="3910319"/>
                  <a:pt x="4148409" y="3923125"/>
                </a:cubicBezTo>
                <a:lnTo>
                  <a:pt x="4157913" y="3962160"/>
                </a:lnTo>
                <a:lnTo>
                  <a:pt x="4155523" y="4002410"/>
                </a:lnTo>
                <a:cubicBezTo>
                  <a:pt x="4152853" y="4016025"/>
                  <a:pt x="4148364" y="4029837"/>
                  <a:pt x="4142220" y="4043839"/>
                </a:cubicBezTo>
                <a:cubicBezTo>
                  <a:pt x="4133457" y="4063842"/>
                  <a:pt x="4128075" y="4083702"/>
                  <a:pt x="4127099" y="4103825"/>
                </a:cubicBezTo>
                <a:lnTo>
                  <a:pt x="4127099" y="4103826"/>
                </a:lnTo>
                <a:lnTo>
                  <a:pt x="4127099" y="4103826"/>
                </a:lnTo>
                <a:cubicBezTo>
                  <a:pt x="4126122" y="4123948"/>
                  <a:pt x="4129552" y="4144333"/>
                  <a:pt x="4138410" y="4165384"/>
                </a:cubicBezTo>
                <a:lnTo>
                  <a:pt x="4142315" y="4192388"/>
                </a:lnTo>
                <a:lnTo>
                  <a:pt x="4142220" y="4221391"/>
                </a:lnTo>
                <a:lnTo>
                  <a:pt x="4142220" y="4221391"/>
                </a:ln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6"/>
                  <a:pt x="4116716" y="4800483"/>
                </a:cubicBezTo>
                <a:lnTo>
                  <a:pt x="4116716" y="4800483"/>
                </a:lnTo>
                <a:lnTo>
                  <a:pt x="4116716" y="4800484"/>
                </a:lnTo>
                <a:cubicBezTo>
                  <a:pt x="4118597" y="4810581"/>
                  <a:pt x="4123170" y="4819964"/>
                  <a:pt x="4131552" y="4828917"/>
                </a:cubicBezTo>
                <a:cubicBezTo>
                  <a:pt x="4142601" y="4840633"/>
                  <a:pt x="4151364" y="4853636"/>
                  <a:pt x="4156484" y="4867614"/>
                </a:cubicBezTo>
                <a:lnTo>
                  <a:pt x="4161262" y="4889275"/>
                </a:lnTo>
                <a:lnTo>
                  <a:pt x="4159557" y="4912168"/>
                </a:lnTo>
                <a:cubicBezTo>
                  <a:pt x="4157842" y="4919978"/>
                  <a:pt x="4157485" y="4927122"/>
                  <a:pt x="4158155" y="4933805"/>
                </a:cubicBezTo>
                <a:lnTo>
                  <a:pt x="4158155" y="4933805"/>
                </a:lnTo>
                <a:lnTo>
                  <a:pt x="4158155" y="4933806"/>
                </a:lnTo>
                <a:cubicBezTo>
                  <a:pt x="4160163" y="4953853"/>
                  <a:pt x="4171415" y="4969748"/>
                  <a:pt x="4182989" y="4987038"/>
                </a:cubicBezTo>
                <a:cubicBezTo>
                  <a:pt x="4194228" y="5003802"/>
                  <a:pt x="4208326" y="5022853"/>
                  <a:pt x="4209468" y="5041522"/>
                </a:cubicBezTo>
                <a:cubicBezTo>
                  <a:pt x="4210706" y="5062669"/>
                  <a:pt x="4221137" y="5082339"/>
                  <a:pt x="4228472" y="5102461"/>
                </a:cubicBezTo>
                <a:lnTo>
                  <a:pt x="4235616" y="5133225"/>
                </a:lnTo>
                <a:lnTo>
                  <a:pt x="4228901" y="5166113"/>
                </a:lnTo>
                <a:lnTo>
                  <a:pt x="4228901" y="5166114"/>
                </a:lnTo>
                <a:lnTo>
                  <a:pt x="4228901" y="5166114"/>
                </a:lnTo>
                <a:cubicBezTo>
                  <a:pt x="4228139" y="5167638"/>
                  <a:pt x="4228711" y="5169781"/>
                  <a:pt x="4229592" y="5172091"/>
                </a:cubicBezTo>
                <a:lnTo>
                  <a:pt x="4232139" y="5179068"/>
                </a:lnTo>
                <a:lnTo>
                  <a:pt x="4231973" y="5229433"/>
                </a:lnTo>
                <a:cubicBezTo>
                  <a:pt x="4228139" y="5245269"/>
                  <a:pt x="4220423" y="5259937"/>
                  <a:pt x="4208516" y="5272796"/>
                </a:cubicBezTo>
                <a:cubicBezTo>
                  <a:pt x="4185226" y="5298086"/>
                  <a:pt x="4177689" y="5325412"/>
                  <a:pt x="4179637" y="5355014"/>
                </a:cubicBez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6" y="5480638"/>
                </a:cubicBezTo>
                <a:lnTo>
                  <a:pt x="4208850" y="5507668"/>
                </a:lnTo>
                <a:lnTo>
                  <a:pt x="4206630" y="5520422"/>
                </a:lnTo>
                <a:cubicBezTo>
                  <a:pt x="4204993" y="5524467"/>
                  <a:pt x="4202326" y="5528265"/>
                  <a:pt x="4198230" y="5531693"/>
                </a:cubicBezTo>
                <a:cubicBezTo>
                  <a:pt x="4191181" y="5537600"/>
                  <a:pt x="4187989" y="5542649"/>
                  <a:pt x="4188085" y="5547578"/>
                </a:cubicBezTo>
                <a:lnTo>
                  <a:pt x="4188085" y="5547578"/>
                </a:lnTo>
                <a:lnTo>
                  <a:pt x="4188085" y="5547579"/>
                </a:lnTo>
                <a:cubicBezTo>
                  <a:pt x="4188180" y="5552508"/>
                  <a:pt x="4191562" y="5557318"/>
                  <a:pt x="4197658" y="5562747"/>
                </a:cubicBezTo>
                <a:cubicBezTo>
                  <a:pt x="4240331" y="5600468"/>
                  <a:pt x="4267002" y="5646190"/>
                  <a:pt x="4268906" y="5704484"/>
                </a:cubicBezTo>
                <a:cubicBezTo>
                  <a:pt x="4269288" y="5716486"/>
                  <a:pt x="4271954" y="5728679"/>
                  <a:pt x="4274812" y="5740489"/>
                </a:cubicBezTo>
                <a:cubicBezTo>
                  <a:pt x="4276527" y="5747729"/>
                  <a:pt x="4278433" y="5756494"/>
                  <a:pt x="4283577" y="5760874"/>
                </a:cubicBezTo>
                <a:cubicBezTo>
                  <a:pt x="4322820" y="5794975"/>
                  <a:pt x="4350063" y="5837458"/>
                  <a:pt x="4371972" y="5883752"/>
                </a:cubicBezTo>
                <a:cubicBezTo>
                  <a:pt x="4375877" y="5892038"/>
                  <a:pt x="4379782" y="5900611"/>
                  <a:pt x="4382997" y="5909351"/>
                </a:cubicBezTo>
                <a:lnTo>
                  <a:pt x="4389878" y="5935950"/>
                </a:lnTo>
                <a:lnTo>
                  <a:pt x="4389711" y="5964477"/>
                </a:lnTo>
                <a:cubicBezTo>
                  <a:pt x="4388783" y="5974097"/>
                  <a:pt x="4387306" y="5983766"/>
                  <a:pt x="4386258" y="5993291"/>
                </a:cubicBezTo>
                <a:cubicBezTo>
                  <a:pt x="4385116" y="6004531"/>
                  <a:pt x="4385306" y="6017485"/>
                  <a:pt x="4379782" y="6026440"/>
                </a:cubicBezTo>
                <a:cubicBezTo>
                  <a:pt x="4362445" y="6054825"/>
                  <a:pt x="4343777" y="6082258"/>
                  <a:pt x="4323582" y="6108738"/>
                </a:cubicBezTo>
                <a:cubicBezTo>
                  <a:pt x="4314914" y="6120074"/>
                  <a:pt x="4309961" y="6126884"/>
                  <a:pt x="4309890" y="6133314"/>
                </a:cubicBezTo>
                <a:lnTo>
                  <a:pt x="4309890" y="6133315"/>
                </a:lnTo>
                <a:lnTo>
                  <a:pt x="4309890" y="6133315"/>
                </a:lnTo>
                <a:cubicBezTo>
                  <a:pt x="4309818" y="6139745"/>
                  <a:pt x="4314629" y="6145793"/>
                  <a:pt x="4325488" y="6155603"/>
                </a:cubicBezTo>
                <a:cubicBezTo>
                  <a:pt x="4347777" y="6175798"/>
                  <a:pt x="4359397" y="6200945"/>
                  <a:pt x="4364159" y="6228757"/>
                </a:cubicBezTo>
                <a:lnTo>
                  <a:pt x="4381496" y="6361540"/>
                </a:lnTo>
                <a:lnTo>
                  <a:pt x="4381314" y="6364769"/>
                </a:lnTo>
                <a:lnTo>
                  <a:pt x="4380007" y="6387910"/>
                </a:lnTo>
                <a:lnTo>
                  <a:pt x="4377352" y="6393385"/>
                </a:lnTo>
                <a:lnTo>
                  <a:pt x="4370589" y="6407332"/>
                </a:lnTo>
                <a:lnTo>
                  <a:pt x="4370589" y="6407333"/>
                </a:lnTo>
                <a:lnTo>
                  <a:pt x="4377352" y="6393385"/>
                </a:lnTo>
                <a:lnTo>
                  <a:pt x="4380008" y="6387910"/>
                </a:lnTo>
                <a:lnTo>
                  <a:pt x="4381314" y="6364769"/>
                </a:lnTo>
                <a:lnTo>
                  <a:pt x="4381496" y="6361540"/>
                </a:lnTo>
                <a:lnTo>
                  <a:pt x="4381496" y="6361540"/>
                </a:lnTo>
                <a:lnTo>
                  <a:pt x="4381496" y="6361539"/>
                </a:lnTo>
                <a:cubicBezTo>
                  <a:pt x="4377876" y="6317151"/>
                  <a:pt x="4371590" y="6272764"/>
                  <a:pt x="4364159" y="6228756"/>
                </a:cubicBezTo>
                <a:cubicBezTo>
                  <a:pt x="4359397" y="6200944"/>
                  <a:pt x="4347777" y="6175797"/>
                  <a:pt x="4325488" y="6155602"/>
                </a:cubicBezTo>
                <a:cubicBezTo>
                  <a:pt x="4320059" y="6150697"/>
                  <a:pt x="4316141" y="6146732"/>
                  <a:pt x="4313590" y="6143190"/>
                </a:cubicBezTo>
                <a:lnTo>
                  <a:pt x="4309890" y="6133315"/>
                </a:lnTo>
                <a:lnTo>
                  <a:pt x="4323582" y="6108739"/>
                </a:lnTo>
                <a:cubicBezTo>
                  <a:pt x="4343777" y="6082259"/>
                  <a:pt x="4362445" y="6054826"/>
                  <a:pt x="4379782" y="6026441"/>
                </a:cubicBezTo>
                <a:cubicBezTo>
                  <a:pt x="4385306" y="6017486"/>
                  <a:pt x="4385116" y="6004532"/>
                  <a:pt x="4386258" y="5993292"/>
                </a:cubicBezTo>
                <a:cubicBezTo>
                  <a:pt x="4388354" y="5974241"/>
                  <a:pt x="4392164" y="5954618"/>
                  <a:pt x="4389878" y="5935950"/>
                </a:cubicBezTo>
                <a:lnTo>
                  <a:pt x="4389878" y="5935950"/>
                </a:lnTo>
                <a:lnTo>
                  <a:pt x="4389878" y="5935949"/>
                </a:lnTo>
                <a:cubicBezTo>
                  <a:pt x="4387592" y="5918042"/>
                  <a:pt x="4379782" y="5900323"/>
                  <a:pt x="4371972" y="5883751"/>
                </a:cubicBezTo>
                <a:cubicBezTo>
                  <a:pt x="4350063" y="5837457"/>
                  <a:pt x="4322820" y="5794974"/>
                  <a:pt x="4283577" y="5760873"/>
                </a:cubicBezTo>
                <a:cubicBezTo>
                  <a:pt x="4278433" y="5756493"/>
                  <a:pt x="4276527" y="5747728"/>
                  <a:pt x="4274812" y="5740488"/>
                </a:cubicBezTo>
                <a:cubicBezTo>
                  <a:pt x="4271954" y="5728678"/>
                  <a:pt x="4269288" y="5716485"/>
                  <a:pt x="4268906" y="5704483"/>
                </a:cubicBezTo>
                <a:cubicBezTo>
                  <a:pt x="4267002" y="5646189"/>
                  <a:pt x="4240331" y="5600467"/>
                  <a:pt x="4197658" y="5562746"/>
                </a:cubicBezTo>
                <a:lnTo>
                  <a:pt x="4188085" y="5547578"/>
                </a:lnTo>
                <a:lnTo>
                  <a:pt x="4198230" y="5531694"/>
                </a:lnTo>
                <a:cubicBezTo>
                  <a:pt x="4206421" y="5524837"/>
                  <a:pt x="4208898" y="5516503"/>
                  <a:pt x="4208850" y="5507668"/>
                </a:cubicBezTo>
                <a:lnTo>
                  <a:pt x="4208850" y="5507668"/>
                </a:lnTo>
                <a:lnTo>
                  <a:pt x="4208850" y="5507667"/>
                </a:lnTo>
                <a:cubicBezTo>
                  <a:pt x="4208803" y="5498832"/>
                  <a:pt x="4206231" y="5489497"/>
                  <a:pt x="4204326" y="5480637"/>
                </a:cubicBezTo>
                <a:cubicBezTo>
                  <a:pt x="4200516" y="5462351"/>
                  <a:pt x="4196514" y="5443870"/>
                  <a:pt x="4192704" y="5425582"/>
                </a:cubicBezTo>
                <a:cubicBezTo>
                  <a:pt x="4190038" y="5412057"/>
                  <a:pt x="4187752" y="5398721"/>
                  <a:pt x="4184513" y="5385384"/>
                </a:cubicBezTo>
                <a:lnTo>
                  <a:pt x="4179637" y="5355014"/>
                </a:lnTo>
                <a:lnTo>
                  <a:pt x="4181083" y="5326163"/>
                </a:lnTo>
                <a:cubicBezTo>
                  <a:pt x="4184464" y="5307422"/>
                  <a:pt x="4192990" y="5289657"/>
                  <a:pt x="4208516" y="5272797"/>
                </a:cubicBezTo>
                <a:cubicBezTo>
                  <a:pt x="4232329" y="5247079"/>
                  <a:pt x="4239379" y="5214122"/>
                  <a:pt x="4232139" y="5179068"/>
                </a:cubicBezTo>
                <a:lnTo>
                  <a:pt x="4232139" y="5179068"/>
                </a:lnTo>
                <a:lnTo>
                  <a:pt x="4232139" y="5179067"/>
                </a:lnTo>
                <a:cubicBezTo>
                  <a:pt x="4231663" y="5176876"/>
                  <a:pt x="4230473" y="5174400"/>
                  <a:pt x="4229592" y="5172090"/>
                </a:cubicBezTo>
                <a:lnTo>
                  <a:pt x="4228901" y="5166114"/>
                </a:lnTo>
                <a:lnTo>
                  <a:pt x="4235616" y="5133225"/>
                </a:lnTo>
                <a:lnTo>
                  <a:pt x="4235616" y="5133225"/>
                </a:lnTo>
                <a:lnTo>
                  <a:pt x="4235616" y="5133224"/>
                </a:lnTo>
                <a:cubicBezTo>
                  <a:pt x="4233865" y="5101639"/>
                  <a:pt x="4211325" y="5073241"/>
                  <a:pt x="4209468" y="5041521"/>
                </a:cubicBezTo>
                <a:cubicBezTo>
                  <a:pt x="4208326" y="5022852"/>
                  <a:pt x="4194228" y="5003801"/>
                  <a:pt x="4182989" y="4987037"/>
                </a:cubicBezTo>
                <a:cubicBezTo>
                  <a:pt x="4175273" y="4975511"/>
                  <a:pt x="4167700" y="4964604"/>
                  <a:pt x="4162914" y="4952673"/>
                </a:cubicBezTo>
                <a:lnTo>
                  <a:pt x="4158155" y="4933805"/>
                </a:lnTo>
                <a:lnTo>
                  <a:pt x="4159557" y="4912169"/>
                </a:lnTo>
                <a:cubicBezTo>
                  <a:pt x="4161319" y="4904359"/>
                  <a:pt x="4161831" y="4896714"/>
                  <a:pt x="4161262" y="4889276"/>
                </a:cubicBezTo>
                <a:lnTo>
                  <a:pt x="4161262" y="4889275"/>
                </a:lnTo>
                <a:lnTo>
                  <a:pt x="4161262" y="4889275"/>
                </a:lnTo>
                <a:cubicBezTo>
                  <a:pt x="4159556" y="4866958"/>
                  <a:pt x="4148126" y="4846490"/>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8" y="4442762"/>
                  <a:pt x="4197658" y="4403326"/>
                  <a:pt x="4196706" y="4363891"/>
                </a:cubicBezTo>
                <a:lnTo>
                  <a:pt x="4196706" y="4363891"/>
                </a:lnTo>
                <a:lnTo>
                  <a:pt x="4196706" y="4363890"/>
                </a:lnTo>
                <a:cubicBezTo>
                  <a:pt x="4196514" y="4350554"/>
                  <a:pt x="4193466" y="4336457"/>
                  <a:pt x="4187752" y="4324645"/>
                </a:cubicBezTo>
                <a:cubicBezTo>
                  <a:pt x="4175749" y="4300070"/>
                  <a:pt x="4160129" y="4277401"/>
                  <a:pt x="4147936" y="4253014"/>
                </a:cubicBezTo>
                <a:lnTo>
                  <a:pt x="4142220" y="4221391"/>
                </a:lnTo>
                <a:lnTo>
                  <a:pt x="4142315" y="4192388"/>
                </a:lnTo>
                <a:lnTo>
                  <a:pt x="4142315" y="4192388"/>
                </a:lnTo>
                <a:lnTo>
                  <a:pt x="4142315" y="4192387"/>
                </a:lnTo>
                <a:cubicBezTo>
                  <a:pt x="4142411" y="4182767"/>
                  <a:pt x="4141839" y="4173480"/>
                  <a:pt x="4138410" y="4165383"/>
                </a:cubicBezTo>
                <a:cubicBezTo>
                  <a:pt x="4133981" y="4154857"/>
                  <a:pt x="4130909" y="4144498"/>
                  <a:pt x="4129066" y="4134255"/>
                </a:cubicBezTo>
                <a:lnTo>
                  <a:pt x="4127099" y="4103826"/>
                </a:lnTo>
                <a:lnTo>
                  <a:pt x="4142220" y="4043840"/>
                </a:lnTo>
                <a:cubicBezTo>
                  <a:pt x="4154508" y="4015835"/>
                  <a:pt x="4160175" y="3988593"/>
                  <a:pt x="4157913" y="3962160"/>
                </a:cubicBezTo>
                <a:lnTo>
                  <a:pt x="4157913" y="3962160"/>
                </a:lnTo>
                <a:lnTo>
                  <a:pt x="4157913" y="3962159"/>
                </a:lnTo>
                <a:cubicBezTo>
                  <a:pt x="4155651" y="3935727"/>
                  <a:pt x="4145460" y="3910104"/>
                  <a:pt x="4126028" y="3885338"/>
                </a:cubicBezTo>
                <a:cubicBezTo>
                  <a:pt x="4121646" y="3879766"/>
                  <a:pt x="4118884" y="3874229"/>
                  <a:pt x="4117425" y="3868764"/>
                </a:cubicBezTo>
                <a:lnTo>
                  <a:pt x="4116645" y="3852620"/>
                </a:lnTo>
                <a:lnTo>
                  <a:pt x="4130980" y="3822473"/>
                </a:lnTo>
                <a:cubicBezTo>
                  <a:pt x="4139172" y="3811614"/>
                  <a:pt x="4144316" y="3800897"/>
                  <a:pt x="4145911" y="3789777"/>
                </a:cubicBezTo>
                <a:lnTo>
                  <a:pt x="4145911" y="3789776"/>
                </a:lnTo>
                <a:lnTo>
                  <a:pt x="4145911" y="3789776"/>
                </a:lnTo>
                <a:cubicBezTo>
                  <a:pt x="4147507" y="3778655"/>
                  <a:pt x="4145554" y="3767130"/>
                  <a:pt x="4139554" y="3754652"/>
                </a:cubicBezTo>
                <a:lnTo>
                  <a:pt x="4139172" y="3734838"/>
                </a:lnTo>
                <a:lnTo>
                  <a:pt x="4143220" y="3680164"/>
                </a:lnTo>
                <a:lnTo>
                  <a:pt x="4143220" y="3680164"/>
                </a:lnTo>
                <a:lnTo>
                  <a:pt x="4143220" y="3680163"/>
                </a:lnTo>
                <a:cubicBezTo>
                  <a:pt x="4141696" y="3662494"/>
                  <a:pt x="4135458" y="3645682"/>
                  <a:pt x="4118979" y="3630632"/>
                </a:cubicBezTo>
                <a:cubicBezTo>
                  <a:pt x="4112501" y="3624725"/>
                  <a:pt x="4109835" y="3614819"/>
                  <a:pt x="4105453" y="3606817"/>
                </a:cubicBezTo>
                <a:cubicBezTo>
                  <a:pt x="4100976" y="3598435"/>
                  <a:pt x="4097725" y="3592232"/>
                  <a:pt x="4095707" y="3587174"/>
                </a:cubicBezTo>
                <a:lnTo>
                  <a:pt x="4093356"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2"/>
                </a:lnTo>
                <a:lnTo>
                  <a:pt x="4193158" y="3077401"/>
                </a:lnTo>
                <a:cubicBezTo>
                  <a:pt x="4193372" y="3045777"/>
                  <a:pt x="4189562" y="3014153"/>
                  <a:pt x="4181465" y="2982148"/>
                </a:cubicBezTo>
                <a:lnTo>
                  <a:pt x="4177881" y="2947863"/>
                </a:lnTo>
                <a:lnTo>
                  <a:pt x="4182513" y="2914328"/>
                </a:lnTo>
                <a:cubicBezTo>
                  <a:pt x="4187561" y="2892182"/>
                  <a:pt x="4195753" y="2870416"/>
                  <a:pt x="4202420" y="2848794"/>
                </a:cubicBezTo>
                <a:cubicBezTo>
                  <a:pt x="4203753" y="2844317"/>
                  <a:pt x="4207039"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32419" y="2490551"/>
                </a:lnTo>
                <a:cubicBezTo>
                  <a:pt x="4130791" y="2499773"/>
                  <a:pt x="4128410" y="2509025"/>
                  <a:pt x="4125838" y="2518264"/>
                </a:cubicBezTo>
                <a:cubicBezTo>
                  <a:pt x="4123171" y="2527790"/>
                  <a:pt x="4122027" y="2536458"/>
                  <a:pt x="4122194" y="2545006"/>
                </a:cubicBezTo>
                <a:lnTo>
                  <a:pt x="4122194" y="2545007"/>
                </a:lnTo>
                <a:lnTo>
                  <a:pt x="4122194" y="2545007"/>
                </a:lnTo>
                <a:cubicBezTo>
                  <a:pt x="4122360" y="2553556"/>
                  <a:pt x="4123837" y="2561986"/>
                  <a:pt x="4126408" y="2571035"/>
                </a:cubicBezTo>
                <a:cubicBezTo>
                  <a:pt x="4138410" y="2612946"/>
                  <a:pt x="4170987" y="2640951"/>
                  <a:pt x="4199562" y="2668002"/>
                </a:cubicBezTo>
                <a:cubicBezTo>
                  <a:pt x="4223947" y="2691055"/>
                  <a:pt x="4237663" y="2716964"/>
                  <a:pt x="4247952" y="2745349"/>
                </a:cubicBezTo>
                <a:lnTo>
                  <a:pt x="4247953" y="2745352"/>
                </a:lnTo>
                <a:lnTo>
                  <a:pt x="4253873" y="2778006"/>
                </a:lnTo>
                <a:lnTo>
                  <a:pt x="4253453" y="2785440"/>
                </a:lnTo>
                <a:lnTo>
                  <a:pt x="4243374" y="2811780"/>
                </a:lnTo>
                <a:lnTo>
                  <a:pt x="4243370" y="2811787"/>
                </a:lnTo>
                <a:lnTo>
                  <a:pt x="4243371" y="2811787"/>
                </a:lnTo>
                <a:lnTo>
                  <a:pt x="4243374" y="2811780"/>
                </a:lnTo>
                <a:lnTo>
                  <a:pt x="4253024" y="2793023"/>
                </a:lnTo>
                <a:lnTo>
                  <a:pt x="4253453" y="2785440"/>
                </a:lnTo>
                <a:lnTo>
                  <a:pt x="4254653" y="2782305"/>
                </a:lnTo>
                <a:lnTo>
                  <a:pt x="4253873" y="2778006"/>
                </a:lnTo>
                <a:lnTo>
                  <a:pt x="4254283" y="2770757"/>
                </a:lnTo>
                <a:lnTo>
                  <a:pt x="4247953" y="2745352"/>
                </a:lnTo>
                <a:lnTo>
                  <a:pt x="4247952" y="2745348"/>
                </a:lnTo>
                <a:cubicBezTo>
                  <a:pt x="4237663" y="2716963"/>
                  <a:pt x="4223947" y="2691054"/>
                  <a:pt x="4199562" y="2668001"/>
                </a:cubicBezTo>
                <a:cubicBezTo>
                  <a:pt x="4170987" y="2640950"/>
                  <a:pt x="4138410" y="2612945"/>
                  <a:pt x="4126408" y="2571034"/>
                </a:cubicBezTo>
                <a:lnTo>
                  <a:pt x="4122194" y="2545007"/>
                </a:lnTo>
                <a:lnTo>
                  <a:pt x="4125838" y="2518265"/>
                </a:lnTo>
                <a:cubicBezTo>
                  <a:pt x="4130981" y="2499786"/>
                  <a:pt x="4135363" y="2481259"/>
                  <a:pt x="4134482" y="2463019"/>
                </a:cubicBezTo>
                <a:lnTo>
                  <a:pt x="4134481" y="2463018"/>
                </a:lnTo>
                <a:lnTo>
                  <a:pt x="4134482" y="2463018"/>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51027" y="1453958"/>
                </a:moveTo>
                <a:lnTo>
                  <a:pt x="3745230" y="1459073"/>
                </a:lnTo>
                <a:lnTo>
                  <a:pt x="3745230" y="1459073"/>
                </a:lnTo>
                <a:lnTo>
                  <a:pt x="3745229" y="1459074"/>
                </a:lnTo>
                <a:lnTo>
                  <a:pt x="3736012" y="1481572"/>
                </a:lnTo>
                <a:lnTo>
                  <a:pt x="3745230" y="1459073"/>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cubicBezTo>
                  <a:pt x="3760922" y="348396"/>
                  <a:pt x="3763447" y="357874"/>
                  <a:pt x="3765590" y="367328"/>
                </a:cubicBezTo>
                <a:lnTo>
                  <a:pt x="3769400" y="395640"/>
                </a:lnTo>
                <a:cubicBezTo>
                  <a:pt x="3769590" y="376781"/>
                  <a:pt x="3762352" y="357921"/>
                  <a:pt x="3759494" y="338870"/>
                </a:cubicBez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8"/>
                </a:lnTo>
                <a:lnTo>
                  <a:pt x="3785402" y="228944"/>
                </a:lnTo>
                <a:lnTo>
                  <a:pt x="3785402" y="228949"/>
                </a:lnTo>
                <a:lnTo>
                  <a:pt x="3785402" y="228948"/>
                </a:lnTo>
                <a:lnTo>
                  <a:pt x="3785402" y="228944"/>
                </a:lnTo>
                <a:lnTo>
                  <a:pt x="3780943" y="177271"/>
                </a:lnTo>
                <a:lnTo>
                  <a:pt x="3777129" y="153388"/>
                </a:lnTo>
                <a:lnTo>
                  <a:pt x="3776930" y="151569"/>
                </a:lnTo>
                <a:cubicBezTo>
                  <a:pt x="3772700" y="125876"/>
                  <a:pt x="3768195" y="100174"/>
                  <a:pt x="3766811" y="74129"/>
                </a:cubicBezTo>
                <a:close/>
                <a:moveTo>
                  <a:pt x="3766492" y="0"/>
                </a:moveTo>
                <a:lnTo>
                  <a:pt x="4230600" y="0"/>
                </a:lnTo>
                <a:lnTo>
                  <a:pt x="4229473" y="2817"/>
                </a:lnTo>
                <a:cubicBezTo>
                  <a:pt x="4221091" y="21486"/>
                  <a:pt x="4218423" y="43012"/>
                  <a:pt x="4215374" y="63587"/>
                </a:cubicBezTo>
                <a:cubicBezTo>
                  <a:pt x="4209850" y="101308"/>
                  <a:pt x="4206420" y="139219"/>
                  <a:pt x="4201468" y="176939"/>
                </a:cubicBezTo>
                <a:cubicBezTo>
                  <a:pt x="4200324" y="184941"/>
                  <a:pt x="4198230"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4" y="1489720"/>
                </a:cubicBezTo>
                <a:cubicBezTo>
                  <a:pt x="4198992" y="1505724"/>
                  <a:pt x="4192324" y="1523059"/>
                  <a:pt x="4196324" y="1537537"/>
                </a:cubicBezTo>
                <a:cubicBezTo>
                  <a:pt x="4207374" y="1576019"/>
                  <a:pt x="4220709" y="1614120"/>
                  <a:pt x="4237473" y="1650317"/>
                </a:cubicBezTo>
                <a:cubicBezTo>
                  <a:pt x="4254428" y="1687086"/>
                  <a:pt x="4268716" y="1721185"/>
                  <a:pt x="4251572" y="1763287"/>
                </a:cubicBezTo>
                <a:cubicBezTo>
                  <a:pt x="4244331" y="1781194"/>
                  <a:pt x="4249476" y="1804816"/>
                  <a:pt x="4251380" y="1825393"/>
                </a:cubicBezTo>
                <a:cubicBezTo>
                  <a:pt x="4252904" y="1840441"/>
                  <a:pt x="4261478" y="1854920"/>
                  <a:pt x="4261478" y="1869780"/>
                </a:cubicBezTo>
                <a:cubicBezTo>
                  <a:pt x="4261478" y="1909408"/>
                  <a:pt x="4271574" y="1944649"/>
                  <a:pt x="4292149" y="1978940"/>
                </a:cubicBezTo>
                <a:cubicBezTo>
                  <a:pt x="4300149" y="1992279"/>
                  <a:pt x="4294815" y="2013043"/>
                  <a:pt x="4296911" y="2030378"/>
                </a:cubicBezTo>
                <a:cubicBezTo>
                  <a:pt x="4299387" y="2048668"/>
                  <a:pt x="4301673" y="2067525"/>
                  <a:pt x="4307200" y="2085054"/>
                </a:cubicBezTo>
                <a:cubicBezTo>
                  <a:pt x="4321678" y="2130393"/>
                  <a:pt x="4338061" y="2175163"/>
                  <a:pt x="4353301" y="2220312"/>
                </a:cubicBezTo>
                <a:cubicBezTo>
                  <a:pt x="4365876" y="2257459"/>
                  <a:pt x="4355969" y="2294039"/>
                  <a:pt x="4350635" y="2330806"/>
                </a:cubicBezTo>
                <a:cubicBezTo>
                  <a:pt x="4347205" y="2353859"/>
                  <a:pt x="4339013" y="2375383"/>
                  <a:pt x="4351205" y="2401292"/>
                </a:cubicBezTo>
                <a:cubicBezTo>
                  <a:pt x="4362827" y="2426059"/>
                  <a:pt x="4360159" y="2457492"/>
                  <a:pt x="4366446" y="2485307"/>
                </a:cubicBezTo>
                <a:cubicBezTo>
                  <a:pt x="4371780" y="2508742"/>
                  <a:pt x="4380354" y="2531409"/>
                  <a:pt x="4388736" y="2554079"/>
                </a:cubicBezTo>
                <a:cubicBezTo>
                  <a:pt x="4400167" y="2584942"/>
                  <a:pt x="4412167" y="2615421"/>
                  <a:pt x="4406453" y="2649143"/>
                </a:cubicBezTo>
                <a:cubicBezTo>
                  <a:pt x="4399975" y="2687436"/>
                  <a:pt x="4424359" y="2713723"/>
                  <a:pt x="4440554" y="2743826"/>
                </a:cubicBezTo>
                <a:cubicBezTo>
                  <a:pt x="4451602" y="2764590"/>
                  <a:pt x="4459795" y="2787259"/>
                  <a:pt x="4466653" y="2809930"/>
                </a:cubicBezTo>
                <a:cubicBezTo>
                  <a:pt x="4475607" y="2840219"/>
                  <a:pt x="4480941" y="2871462"/>
                  <a:pt x="4489704" y="2901943"/>
                </a:cubicBezTo>
                <a:cubicBezTo>
                  <a:pt x="4502848" y="2948047"/>
                  <a:pt x="4513136" y="2994722"/>
                  <a:pt x="4505896" y="3042728"/>
                </a:cubicBezTo>
                <a:cubicBezTo>
                  <a:pt x="4502658" y="3064827"/>
                  <a:pt x="4502848" y="3085403"/>
                  <a:pt x="4507612" y="3107500"/>
                </a:cubicBezTo>
                <a:cubicBezTo>
                  <a:pt x="4515422" y="3143695"/>
                  <a:pt x="4516375" y="3180844"/>
                  <a:pt x="4545521" y="3209993"/>
                </a:cubicBezTo>
                <a:cubicBezTo>
                  <a:pt x="4555810" y="3220280"/>
                  <a:pt x="4558476" y="3238758"/>
                  <a:pt x="4563810" y="3253809"/>
                </a:cubicBezTo>
                <a:cubicBezTo>
                  <a:pt x="4570098" y="3271145"/>
                  <a:pt x="4566858" y="3283908"/>
                  <a:pt x="4548570" y="3293244"/>
                </a:cubicBezTo>
                <a:cubicBezTo>
                  <a:pt x="4540379" y="3297434"/>
                  <a:pt x="4532377" y="3309437"/>
                  <a:pt x="4531043" y="3318771"/>
                </a:cubicBezTo>
                <a:cubicBezTo>
                  <a:pt x="4527043" y="3346776"/>
                  <a:pt x="4532949" y="3372495"/>
                  <a:pt x="4545904" y="3399546"/>
                </a:cubicBezTo>
                <a:cubicBezTo>
                  <a:pt x="4558096" y="3424883"/>
                  <a:pt x="4556762" y="3456508"/>
                  <a:pt x="4561524" y="3485275"/>
                </a:cubicBezTo>
                <a:cubicBezTo>
                  <a:pt x="4564954" y="3505657"/>
                  <a:pt x="4572002" y="3526042"/>
                  <a:pt x="4572002" y="3546617"/>
                </a:cubicBezTo>
                <a:cubicBezTo>
                  <a:pt x="4572002" y="3572146"/>
                  <a:pt x="4565906" y="3597482"/>
                  <a:pt x="4563620" y="3623201"/>
                </a:cubicBezTo>
                <a:cubicBezTo>
                  <a:pt x="4561716" y="3643204"/>
                  <a:pt x="4562478" y="3663589"/>
                  <a:pt x="4560192" y="3683591"/>
                </a:cubicBezTo>
                <a:cubicBezTo>
                  <a:pt x="4558476" y="3699976"/>
                  <a:pt x="4554096" y="3716168"/>
                  <a:pt x="4550476" y="3732361"/>
                </a:cubicBezTo>
                <a:cubicBezTo>
                  <a:pt x="4549142" y="3738267"/>
                  <a:pt x="4543997" y="3744173"/>
                  <a:pt x="4544759" y="3749506"/>
                </a:cubicBezTo>
                <a:cubicBezTo>
                  <a:pt x="4552952" y="3802467"/>
                  <a:pt x="4516375" y="3840569"/>
                  <a:pt x="4500182" y="3885338"/>
                </a:cubicBezTo>
                <a:cubicBezTo>
                  <a:pt x="4483035" y="3932394"/>
                  <a:pt x="4456747" y="3977925"/>
                  <a:pt x="4464557" y="4030503"/>
                </a:cubicBezTo>
                <a:cubicBezTo>
                  <a:pt x="4469319" y="4062318"/>
                  <a:pt x="4480369" y="4092989"/>
                  <a:pt x="4487038" y="4124614"/>
                </a:cubicBezTo>
                <a:cubicBezTo>
                  <a:pt x="4489324" y="4135854"/>
                  <a:pt x="4488942" y="4148427"/>
                  <a:pt x="4486656" y="4159667"/>
                </a:cubicBezTo>
                <a:cubicBezTo>
                  <a:pt x="4476177" y="4213961"/>
                  <a:pt x="4474653" y="4267493"/>
                  <a:pt x="4491800" y="4320837"/>
                </a:cubicBezTo>
                <a:cubicBezTo>
                  <a:pt x="4494658" y="4329979"/>
                  <a:pt x="4497324" y="4339695"/>
                  <a:pt x="4497324" y="4349222"/>
                </a:cubicBezTo>
                <a:cubicBezTo>
                  <a:pt x="4497324" y="4401419"/>
                  <a:pt x="4493324" y="4452665"/>
                  <a:pt x="4474653" y="4502579"/>
                </a:cubicBezTo>
                <a:cubicBezTo>
                  <a:pt x="4468367" y="4519343"/>
                  <a:pt x="4472367" y="4539728"/>
                  <a:pt x="4470843" y="4558207"/>
                </a:cubicBezTo>
                <a:cubicBezTo>
                  <a:pt x="4469511" y="4575351"/>
                  <a:pt x="4468939" y="4592878"/>
                  <a:pt x="4464557" y="4609452"/>
                </a:cubicBezTo>
                <a:cubicBezTo>
                  <a:pt x="4458081" y="4633647"/>
                  <a:pt x="4457319" y="4656126"/>
                  <a:pt x="4463033" y="4681083"/>
                </a:cubicBezTo>
                <a:cubicBezTo>
                  <a:pt x="4468367" y="4704895"/>
                  <a:pt x="4465701" y="4730614"/>
                  <a:pt x="4465891" y="4755381"/>
                </a:cubicBezTo>
                <a:cubicBezTo>
                  <a:pt x="4466081" y="4783004"/>
                  <a:pt x="4466271" y="4810627"/>
                  <a:pt x="4465319" y="4838250"/>
                </a:cubicBezTo>
                <a:cubicBezTo>
                  <a:pt x="4464939" y="4849300"/>
                  <a:pt x="4457319" y="4861873"/>
                  <a:pt x="4460367" y="4871019"/>
                </a:cubicBezTo>
                <a:cubicBezTo>
                  <a:pt x="4470653" y="4900546"/>
                  <a:pt x="4458271" y="4930075"/>
                  <a:pt x="4463795" y="4959602"/>
                </a:cubicBezTo>
                <a:cubicBezTo>
                  <a:pt x="4466653" y="4974082"/>
                  <a:pt x="4458843" y="4990465"/>
                  <a:pt x="4458081" y="5006086"/>
                </a:cubicBezTo>
                <a:cubicBezTo>
                  <a:pt x="4456747" y="5031614"/>
                  <a:pt x="4457319" y="5057141"/>
                  <a:pt x="4456937" y="5082670"/>
                </a:cubicBezTo>
                <a:cubicBezTo>
                  <a:pt x="4456747" y="5091052"/>
                  <a:pt x="4455985" y="5099245"/>
                  <a:pt x="4455602" y="5107627"/>
                </a:cubicBezTo>
                <a:cubicBezTo>
                  <a:pt x="4455222" y="5115057"/>
                  <a:pt x="4453508" y="5122867"/>
                  <a:pt x="4454840" y="5129916"/>
                </a:cubicBezTo>
                <a:cubicBezTo>
                  <a:pt x="4459605" y="5155445"/>
                  <a:pt x="4467415" y="5180591"/>
                  <a:pt x="4470463" y="5206308"/>
                </a:cubicBezTo>
                <a:cubicBezTo>
                  <a:pt x="4473129" y="5228597"/>
                  <a:pt x="4469511" y="5251650"/>
                  <a:pt x="4471415" y="5274129"/>
                </a:cubicBezTo>
                <a:cubicBezTo>
                  <a:pt x="4474653" y="5313754"/>
                  <a:pt x="4480369" y="5353379"/>
                  <a:pt x="4483989" y="5393005"/>
                </a:cubicBezTo>
                <a:cubicBezTo>
                  <a:pt x="4484751" y="5401579"/>
                  <a:pt x="4479987" y="5410531"/>
                  <a:pt x="4479607" y="5419295"/>
                </a:cubicBezTo>
                <a:cubicBezTo>
                  <a:pt x="4478655" y="5446728"/>
                  <a:pt x="4478463" y="5474161"/>
                  <a:pt x="4477893" y="5501594"/>
                </a:cubicBezTo>
                <a:cubicBezTo>
                  <a:pt x="4477701" y="5517215"/>
                  <a:pt x="4478273" y="5533027"/>
                  <a:pt x="4476559" y="5548460"/>
                </a:cubicBezTo>
                <a:cubicBezTo>
                  <a:pt x="4474273" y="5568842"/>
                  <a:pt x="4470843" y="5587321"/>
                  <a:pt x="4485703" y="5606372"/>
                </a:cubicBezTo>
                <a:cubicBezTo>
                  <a:pt x="4508754" y="5635711"/>
                  <a:pt x="4499800" y="5673050"/>
                  <a:pt x="4505134" y="5706959"/>
                </a:cubicBezTo>
                <a:cubicBezTo>
                  <a:pt x="4506468" y="5715723"/>
                  <a:pt x="4506658" y="5724678"/>
                  <a:pt x="4508182" y="5733440"/>
                </a:cubicBezTo>
                <a:cubicBezTo>
                  <a:pt x="4511040" y="5749634"/>
                  <a:pt x="4514278" y="5765635"/>
                  <a:pt x="4517519" y="5781830"/>
                </a:cubicBezTo>
                <a:cubicBezTo>
                  <a:pt x="4518089" y="5784686"/>
                  <a:pt x="4518281" y="5787924"/>
                  <a:pt x="4519233" y="5790592"/>
                </a:cubicBezTo>
                <a:cubicBezTo>
                  <a:pt x="4527233" y="5815169"/>
                  <a:pt x="4536377" y="5839361"/>
                  <a:pt x="4542855" y="5864318"/>
                </a:cubicBezTo>
                <a:cubicBezTo>
                  <a:pt x="4546094" y="5876511"/>
                  <a:pt x="4546476" y="5890037"/>
                  <a:pt x="4544759" y="5902610"/>
                </a:cubicBezTo>
                <a:cubicBezTo>
                  <a:pt x="4539807" y="5939377"/>
                  <a:pt x="4537711" y="5975764"/>
                  <a:pt x="4544951" y="6012723"/>
                </a:cubicBezTo>
                <a:cubicBezTo>
                  <a:pt x="4547808" y="6027392"/>
                  <a:pt x="4543045" y="6043776"/>
                  <a:pt x="4541331" y="6059397"/>
                </a:cubicBezTo>
                <a:cubicBezTo>
                  <a:pt x="4536759" y="6096736"/>
                  <a:pt x="4531805" y="6134075"/>
                  <a:pt x="4527425" y="6171605"/>
                </a:cubicBezTo>
                <a:cubicBezTo>
                  <a:pt x="4524757" y="6195037"/>
                  <a:pt x="4523233" y="6218660"/>
                  <a:pt x="4520567" y="6242093"/>
                </a:cubicBezTo>
                <a:cubicBezTo>
                  <a:pt x="4517327" y="6269144"/>
                  <a:pt x="4512374" y="6296005"/>
                  <a:pt x="4509706" y="6323058"/>
                </a:cubicBezTo>
                <a:cubicBezTo>
                  <a:pt x="4506658" y="6353919"/>
                  <a:pt x="4506088" y="6384972"/>
                  <a:pt x="4502848" y="6415833"/>
                </a:cubicBezTo>
                <a:cubicBezTo>
                  <a:pt x="4496562" y="6472225"/>
                  <a:pt x="4489132" y="6528424"/>
                  <a:pt x="4482083" y="6584812"/>
                </a:cubicBezTo>
                <a:cubicBezTo>
                  <a:pt x="4475225" y="6639488"/>
                  <a:pt x="4469129" y="6694164"/>
                  <a:pt x="4460557" y="6748458"/>
                </a:cubicBezTo>
                <a:cubicBezTo>
                  <a:pt x="4456937" y="6771319"/>
                  <a:pt x="4447030" y="6793035"/>
                  <a:pt x="4441506" y="6815516"/>
                </a:cubicBezTo>
                <a:lnTo>
                  <a:pt x="4431806" y="6858001"/>
                </a:lnTo>
                <a:lnTo>
                  <a:pt x="4259553" y="6858001"/>
                </a:lnTo>
                <a:lnTo>
                  <a:pt x="4265716" y="6812064"/>
                </a:lnTo>
                <a:lnTo>
                  <a:pt x="4265716" y="6812064"/>
                </a:lnTo>
                <a:lnTo>
                  <a:pt x="4265716" y="6812063"/>
                </a:lnTo>
                <a:cubicBezTo>
                  <a:pt x="4265240" y="6788417"/>
                  <a:pt x="4259954" y="6764841"/>
                  <a:pt x="4246238" y="6742552"/>
                </a:cubicBezTo>
                <a:lnTo>
                  <a:pt x="4232402" y="6702976"/>
                </a:lnTo>
                <a:lnTo>
                  <a:pt x="4235549" y="6683027"/>
                </a:lnTo>
                <a:cubicBezTo>
                  <a:pt x="4237915" y="6676306"/>
                  <a:pt x="4241666" y="6669496"/>
                  <a:pt x="4247000" y="6662542"/>
                </a:cubicBezTo>
                <a:cubicBezTo>
                  <a:pt x="4254334" y="6653111"/>
                  <a:pt x="4256191" y="6639108"/>
                  <a:pt x="4254095" y="6625225"/>
                </a:cubicBezTo>
                <a:lnTo>
                  <a:pt x="4254095" y="6625225"/>
                </a:lnTo>
                <a:lnTo>
                  <a:pt x="4254095" y="6625224"/>
                </a:lnTo>
                <a:cubicBezTo>
                  <a:pt x="4251999" y="6611342"/>
                  <a:pt x="4245951" y="6597578"/>
                  <a:pt x="4237473" y="6588625"/>
                </a:cubicBezTo>
                <a:lnTo>
                  <a:pt x="4214994" y="6564620"/>
                </a:lnTo>
                <a:lnTo>
                  <a:pt x="4214994" y="6564621"/>
                </a:lnTo>
                <a:cubicBezTo>
                  <a:pt x="4225281" y="6575479"/>
                  <a:pt x="4231377" y="6582147"/>
                  <a:pt x="4237473" y="6588626"/>
                </a:cubicBezTo>
                <a:lnTo>
                  <a:pt x="4254095" y="6625225"/>
                </a:lnTo>
                <a:lnTo>
                  <a:pt x="4254084" y="6645552"/>
                </a:lnTo>
                <a:cubicBezTo>
                  <a:pt x="4252965" y="6651967"/>
                  <a:pt x="4250667" y="6657825"/>
                  <a:pt x="4247000" y="6662541"/>
                </a:cubicBezTo>
                <a:cubicBezTo>
                  <a:pt x="4236332" y="6676448"/>
                  <a:pt x="4231997" y="6689783"/>
                  <a:pt x="4232402" y="6702976"/>
                </a:cubicBezTo>
                <a:lnTo>
                  <a:pt x="4232402" y="6702976"/>
                </a:lnTo>
                <a:lnTo>
                  <a:pt x="4232402" y="6702977"/>
                </a:lnTo>
                <a:cubicBezTo>
                  <a:pt x="4232807" y="6716169"/>
                  <a:pt x="4237951" y="6729219"/>
                  <a:pt x="4246238" y="6742553"/>
                </a:cubicBezTo>
                <a:cubicBezTo>
                  <a:pt x="4253096" y="6753698"/>
                  <a:pt x="4257847" y="6765164"/>
                  <a:pt x="4260942" y="6776800"/>
                </a:cubicBezTo>
                <a:lnTo>
                  <a:pt x="4265716" y="6812064"/>
                </a:lnTo>
                <a:lnTo>
                  <a:pt x="4259553" y="6858001"/>
                </a:lnTo>
                <a:lnTo>
                  <a:pt x="4259553" y="6858001"/>
                </a:lnTo>
                <a:lnTo>
                  <a:pt x="4259553" y="6858002"/>
                </a:lnTo>
                <a:lnTo>
                  <a:pt x="0" y="6858002"/>
                </a:lnTo>
                <a:lnTo>
                  <a:pt x="0" y="2"/>
                </a:lnTo>
                <a:lnTo>
                  <a:pt x="3766492" y="1"/>
                </a:lnTo>
                <a:lnTo>
                  <a:pt x="3769210" y="21486"/>
                </a:lnTo>
                <a:close/>
              </a:path>
            </a:pathLst>
          </a:custGeom>
          <a:ln>
            <a:solidFill>
              <a:schemeClr val="bg1"/>
            </a:solidFill>
          </a:ln>
          <a:effectLst>
            <a:outerShdw blurRad="381000" dist="152400" algn="l" rotWithShape="0">
              <a:prstClr val="black">
                <a:alpha val="10000"/>
              </a:prstClr>
            </a:outerShdw>
          </a:effectLst>
        </p:spPr>
      </p:pic>
      <p:sp>
        <p:nvSpPr>
          <p:cNvPr id="23" name="Freeform: Shape 22"/>
          <p:cNvSpPr>
            <a:spLocks noGrp="1" noRot="1" noChangeAspect="1" noMove="1" noResize="1" noEditPoints="1" noAdjustHandles="1" noChangeArrowheads="1" noChangeShapeType="1" noTextEdit="1"/>
          </p:cNvSpPr>
          <p:nvPr/>
        </p:nvSpPr>
        <p:spPr>
          <a:xfrm rot="16200000" flipH="1">
            <a:off x="705643"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p:cNvSpPr>
            <a:spLocks noGrp="1" noRot="1" noChangeAspect="1" noMove="1" noResize="1" noEditPoints="1" noAdjustHandles="1" noChangeArrowheads="1" noChangeShapeType="1" noTextEdit="1"/>
          </p:cNvSpPr>
          <p:nvPr/>
        </p:nvSpPr>
        <p:spPr>
          <a:xfrm rot="16200000" flipH="1">
            <a:off x="705643" y="2991644"/>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Content Placeholder 8"/>
          <p:cNvSpPr>
            <a:spLocks noGrp="1"/>
          </p:cNvSpPr>
          <p:nvPr>
            <p:ph idx="1"/>
          </p:nvPr>
        </p:nvSpPr>
        <p:spPr>
          <a:xfrm>
            <a:off x="4822543" y="-85302"/>
            <a:ext cx="7056120" cy="7614991"/>
          </a:xfrm>
        </p:spPr>
        <p:txBody>
          <a:bodyPr vert="horz" lIns="91440" tIns="45720" rIns="91440" bIns="45720" rtlCol="0" anchor="t">
            <a:noAutofit/>
          </a:bodyPr>
          <a:lstStyle/>
          <a:p>
            <a:endParaRPr lang="en-US" sz="900" dirty="0">
              <a:latin typeface="Arial Black" panose="020B0A04020102020204"/>
              <a:ea typeface="+mn-lt"/>
              <a:cs typeface="+mn-lt"/>
            </a:endParaRPr>
          </a:p>
          <a:p>
            <a:pPr marL="0" indent="0">
              <a:buNone/>
            </a:pPr>
            <a:r>
              <a:rPr lang="en-US" sz="2000" dirty="0">
                <a:ea typeface="+mn-lt"/>
                <a:cs typeface="+mn-lt"/>
              </a:rPr>
              <a:t>Along with the research highly focused on dimensionality reduction for reducing the number of random variables under consideration, by reducing high dimensional space to the low dimensional space. Principle Component Analysis (PCA),Linear Discriminant Analysis (LDA) and Generalized Discriminant Analysis (GDA) are the participative methods of Dimensionality reduction. But here the research narrow down its focus on PCA and LDA for approaching the variables to the linear correlation. The PCA and LDA helps to minimize the variance and maximize the distance between control and predicted variables which are mentioned in the study. Ultimately, the study proposes a means to construct network graphs from features using strong linear correlations, promoting the use of Spearman’s r in a current world exalting Pearson’s r. Notwithstanding, it’s also observe that, dimensionality reduction with PCA does not reveal what features it projected onto another dimension, but DSU can reveal what features have been unified under a root till a timestamp. The elucidation has shown to improve performance through statistical inference on completely randomized, evenly sized k-fold (k = 10) datasets, for each decrement of r, but, multiple iterations are needed to tune r optimally for the most representative set.    </a:t>
            </a:r>
            <a:endParaRPr lang="en-US" sz="2000"/>
          </a:p>
          <a:p>
            <a:pPr marL="0" indent="0">
              <a:buNone/>
            </a:pPr>
            <a:endParaRPr lang="en-US" sz="2000" dirty="0">
              <a:ea typeface="Microsoft YaHei" panose="020B0503020204020204" charset="-122"/>
            </a:endParaRPr>
          </a:p>
        </p:txBody>
      </p:sp>
      <p:sp>
        <p:nvSpPr>
          <p:cNvPr id="8" name="Scroll: Horizontal 7"/>
          <p:cNvSpPr/>
          <p:nvPr/>
        </p:nvSpPr>
        <p:spPr>
          <a:xfrm>
            <a:off x="232834" y="2023363"/>
            <a:ext cx="3471331" cy="1707444"/>
          </a:xfrm>
          <a:prstGeom prst="horizontalScrol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p:cNvSpPr/>
          <p:nvPr/>
        </p:nvSpPr>
        <p:spPr>
          <a:xfrm>
            <a:off x="627338" y="2398226"/>
            <a:ext cx="2836330" cy="90311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847371" y="2695927"/>
            <a:ext cx="240453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000" b="1">
                <a:solidFill>
                  <a:schemeClr val="bg1">
                    <a:lumMod val="95000"/>
                    <a:lumOff val="5000"/>
                  </a:schemeClr>
                </a:solidFill>
                <a:latin typeface="Arial Black" panose="020B0A04020102020204"/>
              </a:rPr>
              <a:t>Main Summary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p:cNvSpPr>
            <a:spLocks noGrp="1" noRot="1" noChangeAspect="1" noMove="1" noResize="1" noEditPoints="1" noAdjustHandles="1" noChangeArrowheads="1" noChangeShapeType="1" noTextEdit="1"/>
          </p:cNvSpPr>
          <p:nvPr/>
        </p:nvSpPr>
        <p:spPr>
          <a:xfrm>
            <a:off x="0" y="-589280"/>
            <a:ext cx="12192000" cy="744728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1" y="396876"/>
            <a:ext cx="6095998" cy="752474"/>
          </a:xfrm>
        </p:spPr>
        <p:txBody>
          <a:bodyPr anchor="b">
            <a:normAutofit/>
          </a:bodyPr>
          <a:lstStyle/>
          <a:p>
            <a:r>
              <a:rPr lang="en-US" u="sng" dirty="0"/>
              <a:t>Proposed Methodology:</a:t>
            </a:r>
          </a:p>
        </p:txBody>
      </p:sp>
      <p:pic>
        <p:nvPicPr>
          <p:cNvPr id="3" name="Picture 3" descr="A picture containing blue, clear&#10;&#10;Description automatically generated"/>
          <p:cNvPicPr>
            <a:picLocks noChangeAspect="1"/>
          </p:cNvPicPr>
          <p:nvPr/>
        </p:nvPicPr>
        <p:blipFill rotWithShape="1">
          <a:blip r:embed="rId2"/>
          <a:srcRect l="20050" r="35449" b="-1"/>
          <a:stretch>
            <a:fillRect/>
          </a:stretch>
        </p:blipFill>
        <p:spPr>
          <a:xfrm>
            <a:off x="7620000" y="10"/>
            <a:ext cx="4572002" cy="6857992"/>
          </a:xfrm>
          <a:custGeom>
            <a:avLst/>
            <a:gdLst/>
            <a:ahLst/>
            <a:cxnLst/>
            <a:rect l="l" t="t" r="r" b="b"/>
            <a:pathLst>
              <a:path w="4572002" h="6858002">
                <a:moveTo>
                  <a:pt x="276687" y="6438981"/>
                </a:moveTo>
                <a:cubicBezTo>
                  <a:pt x="286189" y="6444077"/>
                  <a:pt x="293666" y="6451650"/>
                  <a:pt x="296618" y="6463841"/>
                </a:cubicBezTo>
                <a:lnTo>
                  <a:pt x="296621" y="6463850"/>
                </a:lnTo>
                <a:lnTo>
                  <a:pt x="307605" y="6508052"/>
                </a:lnTo>
                <a:lnTo>
                  <a:pt x="310416" y="6513012"/>
                </a:lnTo>
                <a:lnTo>
                  <a:pt x="312883" y="6521804"/>
                </a:lnTo>
                <a:lnTo>
                  <a:pt x="329221" y="6546195"/>
                </a:lnTo>
                <a:lnTo>
                  <a:pt x="329221" y="6546194"/>
                </a:lnTo>
                <a:lnTo>
                  <a:pt x="310416" y="6513012"/>
                </a:lnTo>
                <a:lnTo>
                  <a:pt x="296621" y="6463850"/>
                </a:lnTo>
                <a:lnTo>
                  <a:pt x="296618" y="6463840"/>
                </a:lnTo>
                <a:close/>
                <a:moveTo>
                  <a:pt x="360891" y="2836172"/>
                </a:moveTo>
                <a:lnTo>
                  <a:pt x="360891" y="2836173"/>
                </a:lnTo>
                <a:cubicBezTo>
                  <a:pt x="364963" y="2839983"/>
                  <a:pt x="368249" y="2844317"/>
                  <a:pt x="369582" y="2848794"/>
                </a:cubicBezTo>
                <a:cubicBezTo>
                  <a:pt x="376249" y="2870416"/>
                  <a:pt x="384441" y="2892181"/>
                  <a:pt x="389490" y="2914328"/>
                </a:cubicBezTo>
                <a:lnTo>
                  <a:pt x="394121" y="2947863"/>
                </a:lnTo>
                <a:lnTo>
                  <a:pt x="390537" y="2982148"/>
                </a:lnTo>
                <a:cubicBezTo>
                  <a:pt x="382441" y="3014153"/>
                  <a:pt x="378631" y="3045777"/>
                  <a:pt x="378845" y="3077401"/>
                </a:cubicBezTo>
                <a:lnTo>
                  <a:pt x="378845" y="3077402"/>
                </a:lnTo>
                <a:lnTo>
                  <a:pt x="378845" y="3077402"/>
                </a:lnTo>
                <a:cubicBezTo>
                  <a:pt x="379059" y="3109026"/>
                  <a:pt x="383298" y="3140650"/>
                  <a:pt x="391299" y="3172655"/>
                </a:cubicBezTo>
                <a:cubicBezTo>
                  <a:pt x="417208" y="3276481"/>
                  <a:pt x="444640" y="3380306"/>
                  <a:pt x="438926" y="3489468"/>
                </a:cubicBezTo>
                <a:cubicBezTo>
                  <a:pt x="437974" y="3507564"/>
                  <a:pt x="449595" y="3529091"/>
                  <a:pt x="461025" y="3544714"/>
                </a:cubicBezTo>
                <a:cubicBezTo>
                  <a:pt x="466455" y="3552191"/>
                  <a:pt x="470634" y="3557716"/>
                  <a:pt x="473569" y="3562321"/>
                </a:cubicBezTo>
                <a:lnTo>
                  <a:pt x="478647" y="3574408"/>
                </a:lnTo>
                <a:lnTo>
                  <a:pt x="476296" y="3587174"/>
                </a:lnTo>
                <a:cubicBezTo>
                  <a:pt x="474277" y="3592232"/>
                  <a:pt x="471027" y="3598435"/>
                  <a:pt x="466549" y="3606817"/>
                </a:cubicBezTo>
                <a:cubicBezTo>
                  <a:pt x="462167" y="3614819"/>
                  <a:pt x="459501" y="3624725"/>
                  <a:pt x="453023" y="3630632"/>
                </a:cubicBezTo>
                <a:cubicBezTo>
                  <a:pt x="436545" y="3645682"/>
                  <a:pt x="430306" y="3662494"/>
                  <a:pt x="428782" y="3680163"/>
                </a:cubicBezTo>
                <a:lnTo>
                  <a:pt x="428782" y="3680164"/>
                </a:lnTo>
                <a:lnTo>
                  <a:pt x="428782" y="3680164"/>
                </a:lnTo>
                <a:lnTo>
                  <a:pt x="432830" y="3734838"/>
                </a:lnTo>
                <a:lnTo>
                  <a:pt x="432448" y="3754652"/>
                </a:lnTo>
                <a:cubicBezTo>
                  <a:pt x="426448" y="3767130"/>
                  <a:pt x="424496" y="3778655"/>
                  <a:pt x="426091" y="3789776"/>
                </a:cubicBezTo>
                <a:lnTo>
                  <a:pt x="426091" y="3789776"/>
                </a:lnTo>
                <a:lnTo>
                  <a:pt x="426091" y="3789777"/>
                </a:lnTo>
                <a:cubicBezTo>
                  <a:pt x="427687" y="3800897"/>
                  <a:pt x="432830" y="3811614"/>
                  <a:pt x="441022" y="3822473"/>
                </a:cubicBezTo>
                <a:lnTo>
                  <a:pt x="455357" y="3852620"/>
                </a:lnTo>
                <a:lnTo>
                  <a:pt x="454577" y="3868764"/>
                </a:lnTo>
                <a:cubicBezTo>
                  <a:pt x="453119" y="3874229"/>
                  <a:pt x="450356" y="3879766"/>
                  <a:pt x="445974" y="3885338"/>
                </a:cubicBezTo>
                <a:cubicBezTo>
                  <a:pt x="426543" y="3910104"/>
                  <a:pt x="416351" y="3935727"/>
                  <a:pt x="414089" y="3962159"/>
                </a:cubicBezTo>
                <a:lnTo>
                  <a:pt x="414089" y="3962160"/>
                </a:lnTo>
                <a:lnTo>
                  <a:pt x="414089" y="3962160"/>
                </a:lnTo>
                <a:cubicBezTo>
                  <a:pt x="411827" y="3988593"/>
                  <a:pt x="417495" y="4015835"/>
                  <a:pt x="429782" y="4043840"/>
                </a:cubicBezTo>
                <a:lnTo>
                  <a:pt x="444904" y="4103826"/>
                </a:lnTo>
                <a:lnTo>
                  <a:pt x="442936" y="4134255"/>
                </a:lnTo>
                <a:cubicBezTo>
                  <a:pt x="441094" y="4144498"/>
                  <a:pt x="438022" y="4154857"/>
                  <a:pt x="433592" y="4165383"/>
                </a:cubicBezTo>
                <a:cubicBezTo>
                  <a:pt x="430163" y="4173480"/>
                  <a:pt x="429592" y="4182767"/>
                  <a:pt x="429687" y="4192387"/>
                </a:cubicBezTo>
                <a:lnTo>
                  <a:pt x="429687" y="4192388"/>
                </a:lnTo>
                <a:lnTo>
                  <a:pt x="429687" y="4192388"/>
                </a:lnTo>
                <a:lnTo>
                  <a:pt x="429782" y="4221391"/>
                </a:lnTo>
                <a:lnTo>
                  <a:pt x="424066" y="4253014"/>
                </a:lnTo>
                <a:cubicBezTo>
                  <a:pt x="411873" y="4277401"/>
                  <a:pt x="396253" y="4300070"/>
                  <a:pt x="384250" y="4324645"/>
                </a:cubicBezTo>
                <a:cubicBezTo>
                  <a:pt x="378536" y="4336457"/>
                  <a:pt x="375488" y="4350554"/>
                  <a:pt x="375296" y="4363890"/>
                </a:cubicBezTo>
                <a:lnTo>
                  <a:pt x="375296" y="4363891"/>
                </a:lnTo>
                <a:lnTo>
                  <a:pt x="375296" y="4363891"/>
                </a:lnTo>
                <a:cubicBezTo>
                  <a:pt x="374344" y="4403326"/>
                  <a:pt x="374344" y="4442762"/>
                  <a:pt x="376058" y="4482005"/>
                </a:cubicBezTo>
                <a:cubicBezTo>
                  <a:pt x="378726" y="4546777"/>
                  <a:pt x="379298" y="4612501"/>
                  <a:pt x="436068" y="4659175"/>
                </a:cubicBezTo>
                <a:cubicBezTo>
                  <a:pt x="440640" y="4662987"/>
                  <a:pt x="443308" y="4671177"/>
                  <a:pt x="444070" y="4677656"/>
                </a:cubicBezTo>
                <a:cubicBezTo>
                  <a:pt x="447689" y="4707565"/>
                  <a:pt x="448071" y="4738236"/>
                  <a:pt x="453977" y="4767765"/>
                </a:cubicBezTo>
                <a:lnTo>
                  <a:pt x="455286" y="4800483"/>
                </a:lnTo>
                <a:lnTo>
                  <a:pt x="440450" y="4828916"/>
                </a:lnTo>
                <a:cubicBezTo>
                  <a:pt x="423877" y="4846490"/>
                  <a:pt x="412446" y="4866958"/>
                  <a:pt x="410740" y="4889275"/>
                </a:cubicBezTo>
                <a:lnTo>
                  <a:pt x="410740" y="4889275"/>
                </a:lnTo>
                <a:lnTo>
                  <a:pt x="410740" y="4889276"/>
                </a:lnTo>
                <a:cubicBezTo>
                  <a:pt x="410172" y="4896714"/>
                  <a:pt x="410683" y="4904358"/>
                  <a:pt x="412445" y="4912169"/>
                </a:cubicBezTo>
                <a:lnTo>
                  <a:pt x="413848" y="4933805"/>
                </a:lnTo>
                <a:lnTo>
                  <a:pt x="409088" y="4952673"/>
                </a:lnTo>
                <a:cubicBezTo>
                  <a:pt x="404302" y="4964604"/>
                  <a:pt x="396729" y="4975511"/>
                  <a:pt x="389013" y="4987037"/>
                </a:cubicBezTo>
                <a:cubicBezTo>
                  <a:pt x="377774" y="5003801"/>
                  <a:pt x="363676" y="5022852"/>
                  <a:pt x="362534" y="5041521"/>
                </a:cubicBezTo>
                <a:cubicBezTo>
                  <a:pt x="360677" y="5073241"/>
                  <a:pt x="338137" y="5101639"/>
                  <a:pt x="336386" y="5133224"/>
                </a:cubicBezTo>
                <a:lnTo>
                  <a:pt x="336386" y="5133225"/>
                </a:lnTo>
                <a:lnTo>
                  <a:pt x="336386" y="5133225"/>
                </a:lnTo>
                <a:lnTo>
                  <a:pt x="343101" y="5166114"/>
                </a:lnTo>
                <a:lnTo>
                  <a:pt x="342411" y="5172090"/>
                </a:lnTo>
                <a:cubicBezTo>
                  <a:pt x="341530" y="5174400"/>
                  <a:pt x="340339" y="5176876"/>
                  <a:pt x="339863" y="5179067"/>
                </a:cubicBezTo>
                <a:lnTo>
                  <a:pt x="339863" y="5179068"/>
                </a:lnTo>
                <a:lnTo>
                  <a:pt x="339863" y="5179068"/>
                </a:lnTo>
                <a:cubicBezTo>
                  <a:pt x="332623" y="5214122"/>
                  <a:pt x="339673" y="5247079"/>
                  <a:pt x="363486" y="5272797"/>
                </a:cubicBezTo>
                <a:cubicBezTo>
                  <a:pt x="379013" y="5289657"/>
                  <a:pt x="387538" y="5307422"/>
                  <a:pt x="390920" y="5326163"/>
                </a:cubicBezTo>
                <a:lnTo>
                  <a:pt x="392366" y="5355014"/>
                </a:lnTo>
                <a:lnTo>
                  <a:pt x="387489" y="5385384"/>
                </a:lnTo>
                <a:cubicBezTo>
                  <a:pt x="384250" y="5398721"/>
                  <a:pt x="381964" y="5412057"/>
                  <a:pt x="379298" y="5425582"/>
                </a:cubicBezTo>
                <a:cubicBezTo>
                  <a:pt x="375488" y="5443870"/>
                  <a:pt x="371486" y="5462351"/>
                  <a:pt x="367676" y="5480637"/>
                </a:cubicBezTo>
                <a:cubicBezTo>
                  <a:pt x="365771" y="5489497"/>
                  <a:pt x="363200" y="5498832"/>
                  <a:pt x="363152" y="5507667"/>
                </a:cubicBezTo>
                <a:lnTo>
                  <a:pt x="363152" y="5507668"/>
                </a:lnTo>
                <a:lnTo>
                  <a:pt x="363152" y="5507668"/>
                </a:lnTo>
                <a:cubicBezTo>
                  <a:pt x="363105" y="5516503"/>
                  <a:pt x="365581" y="5524837"/>
                  <a:pt x="373772" y="5531694"/>
                </a:cubicBezTo>
                <a:lnTo>
                  <a:pt x="383918" y="5547578"/>
                </a:lnTo>
                <a:lnTo>
                  <a:pt x="374344" y="5562746"/>
                </a:lnTo>
                <a:cubicBezTo>
                  <a:pt x="331671" y="5600467"/>
                  <a:pt x="305000" y="5646189"/>
                  <a:pt x="303096" y="5704483"/>
                </a:cubicBezTo>
                <a:cubicBezTo>
                  <a:pt x="302714" y="5716485"/>
                  <a:pt x="300048" y="5728678"/>
                  <a:pt x="297190" y="5740488"/>
                </a:cubicBezTo>
                <a:cubicBezTo>
                  <a:pt x="295475" y="5747728"/>
                  <a:pt x="293569" y="5756493"/>
                  <a:pt x="288425" y="5760873"/>
                </a:cubicBezTo>
                <a:cubicBezTo>
                  <a:pt x="249182" y="5794974"/>
                  <a:pt x="221939" y="5837457"/>
                  <a:pt x="200030" y="5883751"/>
                </a:cubicBezTo>
                <a:cubicBezTo>
                  <a:pt x="192220" y="5900323"/>
                  <a:pt x="184410" y="5918042"/>
                  <a:pt x="182124" y="5935949"/>
                </a:cubicBezTo>
                <a:lnTo>
                  <a:pt x="182124" y="5935950"/>
                </a:lnTo>
                <a:lnTo>
                  <a:pt x="182124" y="5935950"/>
                </a:lnTo>
                <a:cubicBezTo>
                  <a:pt x="179838" y="5954618"/>
                  <a:pt x="183648" y="5974241"/>
                  <a:pt x="185744" y="5993292"/>
                </a:cubicBezTo>
                <a:cubicBezTo>
                  <a:pt x="186886" y="6004532"/>
                  <a:pt x="186696" y="6017486"/>
                  <a:pt x="192220" y="6026441"/>
                </a:cubicBezTo>
                <a:cubicBezTo>
                  <a:pt x="209557" y="6054826"/>
                  <a:pt x="228225" y="6082259"/>
                  <a:pt x="248420" y="6108739"/>
                </a:cubicBezTo>
                <a:lnTo>
                  <a:pt x="262113" y="6133315"/>
                </a:lnTo>
                <a:lnTo>
                  <a:pt x="258413" y="6143190"/>
                </a:lnTo>
                <a:cubicBezTo>
                  <a:pt x="255862" y="6146732"/>
                  <a:pt x="251944" y="6150697"/>
                  <a:pt x="246514" y="6155602"/>
                </a:cubicBezTo>
                <a:cubicBezTo>
                  <a:pt x="224225" y="6175797"/>
                  <a:pt x="212605" y="6200944"/>
                  <a:pt x="207843" y="6228756"/>
                </a:cubicBezTo>
                <a:cubicBezTo>
                  <a:pt x="200412" y="6272764"/>
                  <a:pt x="194126" y="6317151"/>
                  <a:pt x="190506" y="6361539"/>
                </a:cubicBezTo>
                <a:lnTo>
                  <a:pt x="190506" y="6361540"/>
                </a:lnTo>
                <a:lnTo>
                  <a:pt x="190506" y="6361540"/>
                </a:lnTo>
                <a:lnTo>
                  <a:pt x="190704" y="6365039"/>
                </a:lnTo>
                <a:lnTo>
                  <a:pt x="191995" y="6387910"/>
                </a:lnTo>
                <a:lnTo>
                  <a:pt x="194825" y="6393746"/>
                </a:lnTo>
                <a:lnTo>
                  <a:pt x="201413" y="6407333"/>
                </a:lnTo>
                <a:lnTo>
                  <a:pt x="201413" y="6407332"/>
                </a:lnTo>
                <a:lnTo>
                  <a:pt x="194825" y="6393746"/>
                </a:lnTo>
                <a:lnTo>
                  <a:pt x="191995" y="6387910"/>
                </a:lnTo>
                <a:lnTo>
                  <a:pt x="190704" y="6365039"/>
                </a:lnTo>
                <a:lnTo>
                  <a:pt x="190506" y="6361540"/>
                </a:lnTo>
                <a:lnTo>
                  <a:pt x="207843" y="6228757"/>
                </a:lnTo>
                <a:cubicBezTo>
                  <a:pt x="212605" y="6200945"/>
                  <a:pt x="224225" y="6175798"/>
                  <a:pt x="246514" y="6155603"/>
                </a:cubicBezTo>
                <a:cubicBezTo>
                  <a:pt x="257374" y="6145793"/>
                  <a:pt x="262184" y="6139745"/>
                  <a:pt x="262113" y="6133315"/>
                </a:cubicBezTo>
                <a:lnTo>
                  <a:pt x="262113" y="6133315"/>
                </a:lnTo>
                <a:lnTo>
                  <a:pt x="262113" y="6133314"/>
                </a:lnTo>
                <a:cubicBezTo>
                  <a:pt x="262042" y="6126884"/>
                  <a:pt x="257088" y="6120074"/>
                  <a:pt x="248420" y="6108738"/>
                </a:cubicBezTo>
                <a:cubicBezTo>
                  <a:pt x="228225" y="6082258"/>
                  <a:pt x="209557" y="6054825"/>
                  <a:pt x="192220" y="6026440"/>
                </a:cubicBezTo>
                <a:cubicBezTo>
                  <a:pt x="186696" y="6017485"/>
                  <a:pt x="186886" y="6004531"/>
                  <a:pt x="185744" y="5993291"/>
                </a:cubicBezTo>
                <a:cubicBezTo>
                  <a:pt x="184696" y="5983766"/>
                  <a:pt x="183220" y="5974097"/>
                  <a:pt x="182291" y="5964477"/>
                </a:cubicBezTo>
                <a:lnTo>
                  <a:pt x="182124" y="5935950"/>
                </a:lnTo>
                <a:lnTo>
                  <a:pt x="189006" y="5909351"/>
                </a:lnTo>
                <a:cubicBezTo>
                  <a:pt x="192220" y="5900611"/>
                  <a:pt x="196125" y="5892038"/>
                  <a:pt x="200030" y="5883752"/>
                </a:cubicBezTo>
                <a:cubicBezTo>
                  <a:pt x="221939" y="5837458"/>
                  <a:pt x="249182" y="5794975"/>
                  <a:pt x="288425" y="5760874"/>
                </a:cubicBezTo>
                <a:cubicBezTo>
                  <a:pt x="293569" y="5756494"/>
                  <a:pt x="295475" y="5747729"/>
                  <a:pt x="297190" y="5740489"/>
                </a:cubicBezTo>
                <a:cubicBezTo>
                  <a:pt x="300048" y="5728679"/>
                  <a:pt x="302714" y="5716486"/>
                  <a:pt x="303096" y="5704484"/>
                </a:cubicBezTo>
                <a:cubicBezTo>
                  <a:pt x="305000" y="5646190"/>
                  <a:pt x="331671" y="5600468"/>
                  <a:pt x="374344" y="5562747"/>
                </a:cubicBezTo>
                <a:cubicBezTo>
                  <a:pt x="380441" y="5557318"/>
                  <a:pt x="383823" y="5552508"/>
                  <a:pt x="383918" y="5547579"/>
                </a:cubicBezTo>
                <a:lnTo>
                  <a:pt x="383918" y="5547578"/>
                </a:lnTo>
                <a:lnTo>
                  <a:pt x="383918" y="5547578"/>
                </a:lnTo>
                <a:cubicBezTo>
                  <a:pt x="384013" y="5542648"/>
                  <a:pt x="380822" y="5537600"/>
                  <a:pt x="373772" y="5531693"/>
                </a:cubicBezTo>
                <a:cubicBezTo>
                  <a:pt x="369677" y="5528265"/>
                  <a:pt x="367010" y="5524467"/>
                  <a:pt x="365373" y="5520422"/>
                </a:cubicBezTo>
                <a:lnTo>
                  <a:pt x="363152" y="5507668"/>
                </a:lnTo>
                <a:lnTo>
                  <a:pt x="367676" y="5480638"/>
                </a:lnTo>
                <a:cubicBezTo>
                  <a:pt x="371486" y="5462352"/>
                  <a:pt x="375488" y="5443871"/>
                  <a:pt x="379298" y="5425583"/>
                </a:cubicBezTo>
                <a:cubicBezTo>
                  <a:pt x="381964" y="5412058"/>
                  <a:pt x="384250" y="5398722"/>
                  <a:pt x="387489" y="5385385"/>
                </a:cubicBezTo>
                <a:cubicBezTo>
                  <a:pt x="390014" y="5375003"/>
                  <a:pt x="391717" y="5364883"/>
                  <a:pt x="392366" y="5355015"/>
                </a:cubicBezTo>
                <a:lnTo>
                  <a:pt x="392366" y="5355014"/>
                </a:lnTo>
                <a:lnTo>
                  <a:pt x="392366" y="5355014"/>
                </a:lnTo>
                <a:cubicBezTo>
                  <a:pt x="394313" y="5325412"/>
                  <a:pt x="386776" y="5298086"/>
                  <a:pt x="363486" y="5272796"/>
                </a:cubicBezTo>
                <a:cubicBezTo>
                  <a:pt x="351580" y="5259937"/>
                  <a:pt x="343864" y="5245269"/>
                  <a:pt x="340030" y="5229433"/>
                </a:cubicBezTo>
                <a:lnTo>
                  <a:pt x="339863" y="5179068"/>
                </a:lnTo>
                <a:lnTo>
                  <a:pt x="342411" y="5172091"/>
                </a:lnTo>
                <a:cubicBezTo>
                  <a:pt x="343292" y="5169781"/>
                  <a:pt x="343863" y="5167638"/>
                  <a:pt x="343101" y="5166114"/>
                </a:cubicBezTo>
                <a:lnTo>
                  <a:pt x="343101" y="5166114"/>
                </a:lnTo>
                <a:lnTo>
                  <a:pt x="343101" y="5166113"/>
                </a:lnTo>
                <a:lnTo>
                  <a:pt x="336386" y="5133225"/>
                </a:lnTo>
                <a:lnTo>
                  <a:pt x="343531" y="5102461"/>
                </a:lnTo>
                <a:cubicBezTo>
                  <a:pt x="350866" y="5082339"/>
                  <a:pt x="361296" y="5062669"/>
                  <a:pt x="362534" y="5041522"/>
                </a:cubicBezTo>
                <a:cubicBezTo>
                  <a:pt x="363676" y="5022853"/>
                  <a:pt x="377774" y="5003802"/>
                  <a:pt x="389013" y="4987038"/>
                </a:cubicBezTo>
                <a:cubicBezTo>
                  <a:pt x="400587" y="4969748"/>
                  <a:pt x="411839" y="4953853"/>
                  <a:pt x="413848" y="4933805"/>
                </a:cubicBezTo>
                <a:lnTo>
                  <a:pt x="413848" y="4933805"/>
                </a:lnTo>
                <a:lnTo>
                  <a:pt x="413848" y="4933804"/>
                </a:lnTo>
                <a:cubicBezTo>
                  <a:pt x="414517" y="4927122"/>
                  <a:pt x="414160" y="4919978"/>
                  <a:pt x="412445" y="4912168"/>
                </a:cubicBezTo>
                <a:lnTo>
                  <a:pt x="410740" y="4889275"/>
                </a:lnTo>
                <a:lnTo>
                  <a:pt x="415518" y="4867614"/>
                </a:lnTo>
                <a:cubicBezTo>
                  <a:pt x="420638" y="4853635"/>
                  <a:pt x="429401" y="4840633"/>
                  <a:pt x="440450" y="4828917"/>
                </a:cubicBezTo>
                <a:cubicBezTo>
                  <a:pt x="448833" y="4819964"/>
                  <a:pt x="453405" y="4810581"/>
                  <a:pt x="455286" y="4800484"/>
                </a:cubicBezTo>
                <a:lnTo>
                  <a:pt x="455286" y="4800483"/>
                </a:lnTo>
                <a:lnTo>
                  <a:pt x="455286" y="4800483"/>
                </a:lnTo>
                <a:cubicBezTo>
                  <a:pt x="457168" y="4790386"/>
                  <a:pt x="456358" y="4779575"/>
                  <a:pt x="453977" y="4767764"/>
                </a:cubicBezTo>
                <a:cubicBezTo>
                  <a:pt x="448071" y="4738235"/>
                  <a:pt x="447689" y="4707564"/>
                  <a:pt x="444070" y="4677655"/>
                </a:cubicBezTo>
                <a:cubicBezTo>
                  <a:pt x="443308" y="4671176"/>
                  <a:pt x="440640" y="4662986"/>
                  <a:pt x="436068" y="4659174"/>
                </a:cubicBezTo>
                <a:cubicBezTo>
                  <a:pt x="379298" y="4612500"/>
                  <a:pt x="378726" y="4546776"/>
                  <a:pt x="376058" y="4482004"/>
                </a:cubicBezTo>
                <a:lnTo>
                  <a:pt x="375296" y="4363891"/>
                </a:lnTo>
                <a:lnTo>
                  <a:pt x="384250" y="4324646"/>
                </a:lnTo>
                <a:cubicBezTo>
                  <a:pt x="396253" y="4300071"/>
                  <a:pt x="411873" y="4277402"/>
                  <a:pt x="424066" y="4253015"/>
                </a:cubicBezTo>
                <a:cubicBezTo>
                  <a:pt x="428830" y="4243873"/>
                  <a:pt x="429020" y="4232061"/>
                  <a:pt x="429782" y="4221392"/>
                </a:cubicBezTo>
                <a:lnTo>
                  <a:pt x="429782" y="4221391"/>
                </a:lnTo>
                <a:lnTo>
                  <a:pt x="429782" y="4221391"/>
                </a:lnTo>
                <a:lnTo>
                  <a:pt x="429687" y="4192388"/>
                </a:lnTo>
                <a:lnTo>
                  <a:pt x="433592" y="4165384"/>
                </a:lnTo>
                <a:cubicBezTo>
                  <a:pt x="442451" y="4144333"/>
                  <a:pt x="445880" y="4123948"/>
                  <a:pt x="444904" y="4103826"/>
                </a:cubicBezTo>
                <a:lnTo>
                  <a:pt x="444904" y="4103826"/>
                </a:lnTo>
                <a:lnTo>
                  <a:pt x="444904" y="4103825"/>
                </a:lnTo>
                <a:cubicBezTo>
                  <a:pt x="443928" y="4083702"/>
                  <a:pt x="438546" y="4063842"/>
                  <a:pt x="429782" y="4043839"/>
                </a:cubicBezTo>
                <a:cubicBezTo>
                  <a:pt x="423639" y="4029837"/>
                  <a:pt x="419150" y="4016025"/>
                  <a:pt x="416480" y="4002410"/>
                </a:cubicBezTo>
                <a:lnTo>
                  <a:pt x="414089" y="3962160"/>
                </a:lnTo>
                <a:lnTo>
                  <a:pt x="423593" y="3923125"/>
                </a:lnTo>
                <a:cubicBezTo>
                  <a:pt x="428853" y="3910319"/>
                  <a:pt x="436259" y="3897722"/>
                  <a:pt x="445974" y="3885339"/>
                </a:cubicBezTo>
                <a:cubicBezTo>
                  <a:pt x="454738" y="3874195"/>
                  <a:pt x="457024" y="3863193"/>
                  <a:pt x="455357" y="3852620"/>
                </a:cubicBezTo>
                <a:lnTo>
                  <a:pt x="455357" y="3852620"/>
                </a:lnTo>
                <a:lnTo>
                  <a:pt x="455357" y="3852619"/>
                </a:lnTo>
                <a:cubicBezTo>
                  <a:pt x="453691" y="3842046"/>
                  <a:pt x="448071" y="3831902"/>
                  <a:pt x="441022" y="3822472"/>
                </a:cubicBezTo>
                <a:lnTo>
                  <a:pt x="426091" y="3789776"/>
                </a:lnTo>
                <a:lnTo>
                  <a:pt x="432448" y="3754653"/>
                </a:lnTo>
                <a:cubicBezTo>
                  <a:pt x="435116" y="3749126"/>
                  <a:pt x="433782" y="3741316"/>
                  <a:pt x="432830" y="3734838"/>
                </a:cubicBezTo>
                <a:lnTo>
                  <a:pt x="432830" y="3734838"/>
                </a:lnTo>
                <a:lnTo>
                  <a:pt x="432830" y="3734837"/>
                </a:lnTo>
                <a:lnTo>
                  <a:pt x="428782" y="3680164"/>
                </a:lnTo>
                <a:lnTo>
                  <a:pt x="435295" y="3654416"/>
                </a:lnTo>
                <a:cubicBezTo>
                  <a:pt x="439105" y="3646123"/>
                  <a:pt x="444784" y="3638158"/>
                  <a:pt x="453023" y="3630633"/>
                </a:cubicBezTo>
                <a:cubicBezTo>
                  <a:pt x="459501" y="3624726"/>
                  <a:pt x="462167" y="3614820"/>
                  <a:pt x="466549" y="3606818"/>
                </a:cubicBezTo>
                <a:cubicBezTo>
                  <a:pt x="475504" y="3590054"/>
                  <a:pt x="479552" y="3582005"/>
                  <a:pt x="478647" y="3574409"/>
                </a:cubicBezTo>
                <a:lnTo>
                  <a:pt x="478647" y="3574408"/>
                </a:lnTo>
                <a:lnTo>
                  <a:pt x="478647" y="3574408"/>
                </a:lnTo>
                <a:cubicBezTo>
                  <a:pt x="477742" y="3566811"/>
                  <a:pt x="471884" y="3559668"/>
                  <a:pt x="461025" y="3544713"/>
                </a:cubicBezTo>
                <a:cubicBezTo>
                  <a:pt x="449595" y="3529090"/>
                  <a:pt x="437974" y="3507563"/>
                  <a:pt x="438926" y="3489467"/>
                </a:cubicBezTo>
                <a:cubicBezTo>
                  <a:pt x="444640" y="3380305"/>
                  <a:pt x="417208" y="3276480"/>
                  <a:pt x="391299" y="3172654"/>
                </a:cubicBezTo>
                <a:lnTo>
                  <a:pt x="378845" y="3077402"/>
                </a:lnTo>
                <a:lnTo>
                  <a:pt x="390537" y="2982149"/>
                </a:lnTo>
                <a:cubicBezTo>
                  <a:pt x="393490" y="2970576"/>
                  <a:pt x="394491" y="2959157"/>
                  <a:pt x="394121" y="2947863"/>
                </a:cubicBezTo>
                <a:lnTo>
                  <a:pt x="394121" y="2947863"/>
                </a:lnTo>
                <a:lnTo>
                  <a:pt x="394121" y="2947862"/>
                </a:lnTo>
                <a:cubicBezTo>
                  <a:pt x="393014" y="2913982"/>
                  <a:pt x="379583" y="2881226"/>
                  <a:pt x="369582" y="2848793"/>
                </a:cubicBezTo>
                <a:close/>
                <a:moveTo>
                  <a:pt x="845377" y="1508458"/>
                </a:moveTo>
                <a:lnTo>
                  <a:pt x="873470" y="1596213"/>
                </a:lnTo>
                <a:cubicBezTo>
                  <a:pt x="875947" y="1604978"/>
                  <a:pt x="874422" y="1615836"/>
                  <a:pt x="871566" y="1624980"/>
                </a:cubicBezTo>
                <a:cubicBezTo>
                  <a:pt x="861850" y="1656223"/>
                  <a:pt x="837464" y="1676036"/>
                  <a:pt x="814984" y="1697753"/>
                </a:cubicBezTo>
                <a:cubicBezTo>
                  <a:pt x="805078" y="1707279"/>
                  <a:pt x="798030" y="1720423"/>
                  <a:pt x="792316" y="1733188"/>
                </a:cubicBezTo>
                <a:cubicBezTo>
                  <a:pt x="777644" y="1766335"/>
                  <a:pt x="764501" y="1800246"/>
                  <a:pt x="750595" y="1833775"/>
                </a:cubicBezTo>
                <a:cubicBezTo>
                  <a:pt x="749261" y="1837013"/>
                  <a:pt x="745832" y="1839679"/>
                  <a:pt x="742974" y="1842158"/>
                </a:cubicBezTo>
                <a:cubicBezTo>
                  <a:pt x="712873" y="1866922"/>
                  <a:pt x="682584" y="1891497"/>
                  <a:pt x="652483" y="1916454"/>
                </a:cubicBezTo>
                <a:cubicBezTo>
                  <a:pt x="646769" y="1921216"/>
                  <a:pt x="642577" y="1928076"/>
                  <a:pt x="637053" y="1933219"/>
                </a:cubicBezTo>
                <a:cubicBezTo>
                  <a:pt x="629433" y="1940459"/>
                  <a:pt x="622192" y="1949603"/>
                  <a:pt x="613048" y="1953413"/>
                </a:cubicBezTo>
                <a:cubicBezTo>
                  <a:pt x="584283" y="1965224"/>
                  <a:pt x="571899" y="1987894"/>
                  <a:pt x="566565" y="2016469"/>
                </a:cubicBezTo>
                <a:cubicBezTo>
                  <a:pt x="561612" y="2042570"/>
                  <a:pt x="557420" y="2068669"/>
                  <a:pt x="551706" y="2094578"/>
                </a:cubicBezTo>
                <a:cubicBezTo>
                  <a:pt x="544848" y="2126201"/>
                  <a:pt x="537418" y="2157636"/>
                  <a:pt x="529035" y="2188879"/>
                </a:cubicBezTo>
                <a:cubicBezTo>
                  <a:pt x="525415" y="2202404"/>
                  <a:pt x="521225" y="2216692"/>
                  <a:pt x="513795" y="2228314"/>
                </a:cubicBezTo>
                <a:cubicBezTo>
                  <a:pt x="493220" y="2260890"/>
                  <a:pt x="479314" y="2295753"/>
                  <a:pt x="484838" y="2334044"/>
                </a:cubicBezTo>
                <a:cubicBezTo>
                  <a:pt x="489220" y="2364715"/>
                  <a:pt x="477980" y="2390434"/>
                  <a:pt x="460453" y="2409485"/>
                </a:cubicBezTo>
                <a:cubicBezTo>
                  <a:pt x="444546" y="2426822"/>
                  <a:pt x="438402" y="2444777"/>
                  <a:pt x="437521" y="2463017"/>
                </a:cubicBezTo>
                <a:lnTo>
                  <a:pt x="437521" y="2463018"/>
                </a:lnTo>
                <a:lnTo>
                  <a:pt x="437521" y="2463019"/>
                </a:lnTo>
                <a:cubicBezTo>
                  <a:pt x="436640" y="2481259"/>
                  <a:pt x="441021" y="2499786"/>
                  <a:pt x="446164" y="2518265"/>
                </a:cubicBezTo>
                <a:lnTo>
                  <a:pt x="449808" y="2545007"/>
                </a:lnTo>
                <a:lnTo>
                  <a:pt x="445594" y="2571034"/>
                </a:lnTo>
                <a:cubicBezTo>
                  <a:pt x="433592" y="2612945"/>
                  <a:pt x="401015" y="2640950"/>
                  <a:pt x="372440" y="2668001"/>
                </a:cubicBezTo>
                <a:cubicBezTo>
                  <a:pt x="348055" y="2691054"/>
                  <a:pt x="334339" y="2716963"/>
                  <a:pt x="324050" y="2745348"/>
                </a:cubicBezTo>
                <a:lnTo>
                  <a:pt x="324050" y="2745352"/>
                </a:lnTo>
                <a:lnTo>
                  <a:pt x="317719" y="2770757"/>
                </a:lnTo>
                <a:lnTo>
                  <a:pt x="318129" y="2778006"/>
                </a:lnTo>
                <a:lnTo>
                  <a:pt x="317350" y="2782305"/>
                </a:lnTo>
                <a:lnTo>
                  <a:pt x="318550" y="2785440"/>
                </a:lnTo>
                <a:lnTo>
                  <a:pt x="318978" y="2793023"/>
                </a:lnTo>
                <a:lnTo>
                  <a:pt x="328628" y="2811780"/>
                </a:lnTo>
                <a:lnTo>
                  <a:pt x="328631" y="2811787"/>
                </a:lnTo>
                <a:lnTo>
                  <a:pt x="328632" y="2811787"/>
                </a:lnTo>
                <a:lnTo>
                  <a:pt x="328628" y="2811780"/>
                </a:lnTo>
                <a:lnTo>
                  <a:pt x="318550" y="2785440"/>
                </a:lnTo>
                <a:lnTo>
                  <a:pt x="318129" y="2778006"/>
                </a:lnTo>
                <a:lnTo>
                  <a:pt x="324050" y="2745352"/>
                </a:lnTo>
                <a:lnTo>
                  <a:pt x="324050" y="2745349"/>
                </a:lnTo>
                <a:cubicBezTo>
                  <a:pt x="334339" y="2716964"/>
                  <a:pt x="348055" y="2691055"/>
                  <a:pt x="372440" y="2668002"/>
                </a:cubicBezTo>
                <a:cubicBezTo>
                  <a:pt x="401015" y="2640951"/>
                  <a:pt x="433592" y="2612946"/>
                  <a:pt x="445594" y="2571035"/>
                </a:cubicBezTo>
                <a:cubicBezTo>
                  <a:pt x="448166" y="2561986"/>
                  <a:pt x="449642" y="2553556"/>
                  <a:pt x="449809" y="2545007"/>
                </a:cubicBezTo>
                <a:lnTo>
                  <a:pt x="449808" y="2545007"/>
                </a:lnTo>
                <a:lnTo>
                  <a:pt x="449809" y="2545006"/>
                </a:lnTo>
                <a:cubicBezTo>
                  <a:pt x="449975" y="2536458"/>
                  <a:pt x="448832" y="2527790"/>
                  <a:pt x="446164" y="2518264"/>
                </a:cubicBezTo>
                <a:cubicBezTo>
                  <a:pt x="443593" y="2509024"/>
                  <a:pt x="441212" y="2499773"/>
                  <a:pt x="439584" y="2490551"/>
                </a:cubicBezTo>
                <a:lnTo>
                  <a:pt x="437521" y="2463018"/>
                </a:lnTo>
                <a:lnTo>
                  <a:pt x="443352" y="2435913"/>
                </a:lnTo>
                <a:cubicBezTo>
                  <a:pt x="446987" y="2426977"/>
                  <a:pt x="452500" y="2418155"/>
                  <a:pt x="460453" y="2409486"/>
                </a:cubicBezTo>
                <a:cubicBezTo>
                  <a:pt x="477980" y="2390435"/>
                  <a:pt x="489220" y="2364716"/>
                  <a:pt x="484838" y="2334045"/>
                </a:cubicBezTo>
                <a:cubicBezTo>
                  <a:pt x="479314" y="2295754"/>
                  <a:pt x="493220" y="2260891"/>
                  <a:pt x="513795" y="2228315"/>
                </a:cubicBezTo>
                <a:cubicBezTo>
                  <a:pt x="521225" y="2216693"/>
                  <a:pt x="525415" y="2202405"/>
                  <a:pt x="529035" y="2188880"/>
                </a:cubicBezTo>
                <a:cubicBezTo>
                  <a:pt x="537418" y="2157637"/>
                  <a:pt x="544848" y="2126202"/>
                  <a:pt x="551706" y="2094579"/>
                </a:cubicBezTo>
                <a:cubicBezTo>
                  <a:pt x="557420" y="2068670"/>
                  <a:pt x="561612" y="2042571"/>
                  <a:pt x="566565" y="2016470"/>
                </a:cubicBezTo>
                <a:cubicBezTo>
                  <a:pt x="571899" y="1987895"/>
                  <a:pt x="584283" y="1965225"/>
                  <a:pt x="613048" y="1953414"/>
                </a:cubicBezTo>
                <a:cubicBezTo>
                  <a:pt x="622192" y="1949604"/>
                  <a:pt x="629433" y="1940460"/>
                  <a:pt x="637053" y="1933220"/>
                </a:cubicBezTo>
                <a:cubicBezTo>
                  <a:pt x="642577" y="1928077"/>
                  <a:pt x="646769" y="1921217"/>
                  <a:pt x="652483" y="1916455"/>
                </a:cubicBezTo>
                <a:cubicBezTo>
                  <a:pt x="682584" y="1891498"/>
                  <a:pt x="712873" y="1866923"/>
                  <a:pt x="742974" y="1842159"/>
                </a:cubicBezTo>
                <a:cubicBezTo>
                  <a:pt x="745832" y="1839680"/>
                  <a:pt x="749261" y="1837014"/>
                  <a:pt x="750595" y="1833776"/>
                </a:cubicBezTo>
                <a:cubicBezTo>
                  <a:pt x="764501" y="1800247"/>
                  <a:pt x="777645" y="1766336"/>
                  <a:pt x="792316" y="1733189"/>
                </a:cubicBezTo>
                <a:cubicBezTo>
                  <a:pt x="798030" y="1720424"/>
                  <a:pt x="805078" y="1707280"/>
                  <a:pt x="814985" y="1697754"/>
                </a:cubicBezTo>
                <a:cubicBezTo>
                  <a:pt x="837465" y="1676037"/>
                  <a:pt x="861850" y="1656224"/>
                  <a:pt x="871566" y="1624981"/>
                </a:cubicBezTo>
                <a:cubicBezTo>
                  <a:pt x="874423" y="1615837"/>
                  <a:pt x="875948" y="1604979"/>
                  <a:pt x="873471" y="1596214"/>
                </a:cubicBezTo>
                <a:close/>
                <a:moveTo>
                  <a:pt x="820975" y="1453958"/>
                </a:moveTo>
                <a:lnTo>
                  <a:pt x="826772" y="1459073"/>
                </a:lnTo>
                <a:lnTo>
                  <a:pt x="835990" y="1481572"/>
                </a:lnTo>
                <a:lnTo>
                  <a:pt x="826773" y="1459074"/>
                </a:lnTo>
                <a:lnTo>
                  <a:pt x="826772" y="1459073"/>
                </a:lnTo>
                <a:lnTo>
                  <a:pt x="826772" y="1459073"/>
                </a:lnTo>
                <a:close/>
                <a:moveTo>
                  <a:pt x="807579" y="1268758"/>
                </a:moveTo>
                <a:lnTo>
                  <a:pt x="802412" y="1286069"/>
                </a:lnTo>
                <a:cubicBezTo>
                  <a:pt x="787838" y="1306930"/>
                  <a:pt x="781599" y="1328552"/>
                  <a:pt x="780074" y="1350627"/>
                </a:cubicBezTo>
                <a:lnTo>
                  <a:pt x="785669" y="1413840"/>
                </a:lnTo>
                <a:lnTo>
                  <a:pt x="780075" y="1350628"/>
                </a:lnTo>
                <a:cubicBezTo>
                  <a:pt x="781599" y="1328553"/>
                  <a:pt x="787839" y="1306930"/>
                  <a:pt x="802412" y="1286070"/>
                </a:cubicBezTo>
                <a:cubicBezTo>
                  <a:pt x="805555" y="1281689"/>
                  <a:pt x="807127" y="1275402"/>
                  <a:pt x="807579" y="1268758"/>
                </a:cubicBezTo>
                <a:close/>
                <a:moveTo>
                  <a:pt x="865850" y="773035"/>
                </a:moveTo>
                <a:lnTo>
                  <a:pt x="857850" y="854379"/>
                </a:lnTo>
                <a:cubicBezTo>
                  <a:pt x="855564" y="878956"/>
                  <a:pt x="854802" y="903722"/>
                  <a:pt x="826796" y="915343"/>
                </a:cubicBezTo>
                <a:cubicBezTo>
                  <a:pt x="822414" y="917059"/>
                  <a:pt x="819176" y="922773"/>
                  <a:pt x="816318" y="927155"/>
                </a:cubicBezTo>
                <a:cubicBezTo>
                  <a:pt x="772310" y="994785"/>
                  <a:pt x="773454" y="1030980"/>
                  <a:pt x="819938" y="1097087"/>
                </a:cubicBezTo>
                <a:cubicBezTo>
                  <a:pt x="824700" y="1103945"/>
                  <a:pt x="828130" y="1118613"/>
                  <a:pt x="824320" y="1123185"/>
                </a:cubicBezTo>
                <a:cubicBezTo>
                  <a:pt x="808508" y="1142617"/>
                  <a:pt x="801460" y="1162954"/>
                  <a:pt x="799602" y="1184029"/>
                </a:cubicBezTo>
                <a:cubicBezTo>
                  <a:pt x="801460" y="1162954"/>
                  <a:pt x="808509" y="1142618"/>
                  <a:pt x="824321" y="1123186"/>
                </a:cubicBezTo>
                <a:cubicBezTo>
                  <a:pt x="828131" y="1118614"/>
                  <a:pt x="824701" y="1103946"/>
                  <a:pt x="819939" y="1097088"/>
                </a:cubicBezTo>
                <a:cubicBezTo>
                  <a:pt x="773455" y="1030981"/>
                  <a:pt x="772311" y="994786"/>
                  <a:pt x="816319" y="927156"/>
                </a:cubicBezTo>
                <a:cubicBezTo>
                  <a:pt x="819177" y="922774"/>
                  <a:pt x="822415" y="917060"/>
                  <a:pt x="826797" y="915344"/>
                </a:cubicBezTo>
                <a:cubicBezTo>
                  <a:pt x="854802" y="903723"/>
                  <a:pt x="855564" y="878957"/>
                  <a:pt x="857850" y="854380"/>
                </a:cubicBezTo>
                <a:cubicBezTo>
                  <a:pt x="860326" y="827330"/>
                  <a:pt x="863564" y="800277"/>
                  <a:pt x="865850" y="773036"/>
                </a:cubicBezTo>
                <a:close/>
                <a:moveTo>
                  <a:pt x="810449" y="517851"/>
                </a:moveTo>
                <a:lnTo>
                  <a:pt x="819366" y="556047"/>
                </a:lnTo>
                <a:cubicBezTo>
                  <a:pt x="821462" y="564048"/>
                  <a:pt x="826986" y="572622"/>
                  <a:pt x="825844" y="580050"/>
                </a:cubicBezTo>
                <a:cubicBezTo>
                  <a:pt x="822510" y="601578"/>
                  <a:pt x="824939" y="622201"/>
                  <a:pt x="829225" y="642537"/>
                </a:cubicBezTo>
                <a:lnTo>
                  <a:pt x="841749" y="694928"/>
                </a:lnTo>
                <a:lnTo>
                  <a:pt x="829226" y="642538"/>
                </a:lnTo>
                <a:cubicBezTo>
                  <a:pt x="824940" y="622201"/>
                  <a:pt x="822511" y="601579"/>
                  <a:pt x="825845" y="580051"/>
                </a:cubicBezTo>
                <a:cubicBezTo>
                  <a:pt x="826987" y="572623"/>
                  <a:pt x="821463" y="564049"/>
                  <a:pt x="819367" y="556048"/>
                </a:cubicBezTo>
                <a:close/>
                <a:moveTo>
                  <a:pt x="797154" y="298169"/>
                </a:moveTo>
                <a:lnTo>
                  <a:pt x="811936" y="313533"/>
                </a:lnTo>
                <a:cubicBezTo>
                  <a:pt x="816128" y="316389"/>
                  <a:pt x="813842" y="330298"/>
                  <a:pt x="812508" y="338870"/>
                </a:cubicBezTo>
                <a:cubicBezTo>
                  <a:pt x="809650" y="357921"/>
                  <a:pt x="802412" y="376781"/>
                  <a:pt x="802602" y="395640"/>
                </a:cubicBezTo>
                <a:lnTo>
                  <a:pt x="806412" y="367328"/>
                </a:lnTo>
                <a:cubicBezTo>
                  <a:pt x="808555" y="357874"/>
                  <a:pt x="811080" y="348396"/>
                  <a:pt x="812509" y="338871"/>
                </a:cubicBezTo>
                <a:cubicBezTo>
                  <a:pt x="813843" y="330299"/>
                  <a:pt x="816129" y="316390"/>
                  <a:pt x="811937" y="313534"/>
                </a:cubicBezTo>
                <a:close/>
                <a:moveTo>
                  <a:pt x="789609" y="281568"/>
                </a:moveTo>
                <a:lnTo>
                  <a:pt x="794503" y="295415"/>
                </a:lnTo>
                <a:lnTo>
                  <a:pt x="794504" y="295415"/>
                </a:lnTo>
                <a:close/>
                <a:moveTo>
                  <a:pt x="802929" y="24486"/>
                </a:moveTo>
                <a:lnTo>
                  <a:pt x="805191" y="74129"/>
                </a:lnTo>
                <a:cubicBezTo>
                  <a:pt x="803807" y="100174"/>
                  <a:pt x="799302" y="125876"/>
                  <a:pt x="795072" y="151569"/>
                </a:cubicBezTo>
                <a:lnTo>
                  <a:pt x="794873" y="153388"/>
                </a:lnTo>
                <a:lnTo>
                  <a:pt x="791059" y="177271"/>
                </a:lnTo>
                <a:lnTo>
                  <a:pt x="786600" y="228944"/>
                </a:lnTo>
                <a:lnTo>
                  <a:pt x="786600" y="228948"/>
                </a:lnTo>
                <a:lnTo>
                  <a:pt x="786600" y="228949"/>
                </a:lnTo>
                <a:lnTo>
                  <a:pt x="786600" y="228944"/>
                </a:lnTo>
                <a:lnTo>
                  <a:pt x="794873" y="153388"/>
                </a:lnTo>
                <a:lnTo>
                  <a:pt x="799269" y="125861"/>
                </a:lnTo>
                <a:cubicBezTo>
                  <a:pt x="801959" y="108703"/>
                  <a:pt x="804269" y="91492"/>
                  <a:pt x="805192" y="74129"/>
                </a:cubicBezTo>
                <a:close/>
                <a:moveTo>
                  <a:pt x="341402" y="0"/>
                </a:moveTo>
                <a:lnTo>
                  <a:pt x="805510" y="0"/>
                </a:lnTo>
                <a:lnTo>
                  <a:pt x="802792" y="21486"/>
                </a:lnTo>
                <a:lnTo>
                  <a:pt x="805510" y="1"/>
                </a:lnTo>
                <a:lnTo>
                  <a:pt x="4572002" y="2"/>
                </a:lnTo>
                <a:lnTo>
                  <a:pt x="4572002" y="6858002"/>
                </a:lnTo>
                <a:lnTo>
                  <a:pt x="312449" y="6858002"/>
                </a:lnTo>
                <a:lnTo>
                  <a:pt x="312449" y="6858001"/>
                </a:lnTo>
                <a:lnTo>
                  <a:pt x="312449" y="6858001"/>
                </a:lnTo>
                <a:lnTo>
                  <a:pt x="306286" y="6812064"/>
                </a:lnTo>
                <a:lnTo>
                  <a:pt x="311060" y="6776800"/>
                </a:lnTo>
                <a:cubicBezTo>
                  <a:pt x="314156" y="6765164"/>
                  <a:pt x="318906" y="6753698"/>
                  <a:pt x="325764" y="6742553"/>
                </a:cubicBezTo>
                <a:cubicBezTo>
                  <a:pt x="334052" y="6729219"/>
                  <a:pt x="339196" y="6716169"/>
                  <a:pt x="339600" y="6702977"/>
                </a:cubicBezTo>
                <a:lnTo>
                  <a:pt x="339600" y="6702976"/>
                </a:lnTo>
                <a:lnTo>
                  <a:pt x="339600" y="6702976"/>
                </a:lnTo>
                <a:cubicBezTo>
                  <a:pt x="340005" y="6689783"/>
                  <a:pt x="335671" y="6676448"/>
                  <a:pt x="325002" y="6662541"/>
                </a:cubicBezTo>
                <a:cubicBezTo>
                  <a:pt x="321335" y="6657826"/>
                  <a:pt x="319038" y="6651967"/>
                  <a:pt x="317919" y="6645552"/>
                </a:cubicBezTo>
                <a:lnTo>
                  <a:pt x="317907" y="6625225"/>
                </a:lnTo>
                <a:lnTo>
                  <a:pt x="334529" y="6588626"/>
                </a:lnTo>
                <a:cubicBezTo>
                  <a:pt x="340625" y="6582147"/>
                  <a:pt x="346721" y="6575479"/>
                  <a:pt x="357008" y="6564621"/>
                </a:cubicBezTo>
                <a:lnTo>
                  <a:pt x="357008" y="6564620"/>
                </a:lnTo>
                <a:lnTo>
                  <a:pt x="334529" y="6588625"/>
                </a:lnTo>
                <a:cubicBezTo>
                  <a:pt x="326052" y="6597578"/>
                  <a:pt x="320003" y="6611342"/>
                  <a:pt x="317907" y="6625224"/>
                </a:cubicBezTo>
                <a:lnTo>
                  <a:pt x="317907" y="6625225"/>
                </a:lnTo>
                <a:lnTo>
                  <a:pt x="317907" y="6625225"/>
                </a:lnTo>
                <a:cubicBezTo>
                  <a:pt x="315811" y="6639108"/>
                  <a:pt x="317668" y="6653111"/>
                  <a:pt x="325002" y="6662542"/>
                </a:cubicBezTo>
                <a:cubicBezTo>
                  <a:pt x="330337" y="6669496"/>
                  <a:pt x="334087" y="6676306"/>
                  <a:pt x="336454" y="6683027"/>
                </a:cubicBezTo>
                <a:lnTo>
                  <a:pt x="339600" y="6702976"/>
                </a:lnTo>
                <a:lnTo>
                  <a:pt x="325764" y="6742552"/>
                </a:lnTo>
                <a:cubicBezTo>
                  <a:pt x="312048" y="6764841"/>
                  <a:pt x="306762" y="6788417"/>
                  <a:pt x="306286" y="6812063"/>
                </a:cubicBezTo>
                <a:lnTo>
                  <a:pt x="306286" y="6812064"/>
                </a:lnTo>
                <a:lnTo>
                  <a:pt x="306286" y="6812064"/>
                </a:lnTo>
                <a:lnTo>
                  <a:pt x="312449" y="6858001"/>
                </a:lnTo>
                <a:lnTo>
                  <a:pt x="140196" y="6858001"/>
                </a:lnTo>
                <a:lnTo>
                  <a:pt x="130496" y="6815516"/>
                </a:lnTo>
                <a:cubicBezTo>
                  <a:pt x="124972" y="6793035"/>
                  <a:pt x="115065" y="6771319"/>
                  <a:pt x="111445" y="6748458"/>
                </a:cubicBezTo>
                <a:cubicBezTo>
                  <a:pt x="102873" y="6694164"/>
                  <a:pt x="96777" y="6639488"/>
                  <a:pt x="89919" y="6584812"/>
                </a:cubicBezTo>
                <a:cubicBezTo>
                  <a:pt x="82870" y="6528424"/>
                  <a:pt x="75440" y="6472225"/>
                  <a:pt x="69154" y="6415833"/>
                </a:cubicBezTo>
                <a:cubicBezTo>
                  <a:pt x="65914" y="6384972"/>
                  <a:pt x="65344" y="6353919"/>
                  <a:pt x="62296" y="6323058"/>
                </a:cubicBezTo>
                <a:cubicBezTo>
                  <a:pt x="59628" y="6296005"/>
                  <a:pt x="54675" y="6269144"/>
                  <a:pt x="51435" y="6242093"/>
                </a:cubicBezTo>
                <a:cubicBezTo>
                  <a:pt x="48769" y="6218660"/>
                  <a:pt x="47245" y="6195037"/>
                  <a:pt x="44577" y="6171605"/>
                </a:cubicBezTo>
                <a:cubicBezTo>
                  <a:pt x="40197" y="6134075"/>
                  <a:pt x="35243" y="6096736"/>
                  <a:pt x="30671" y="6059397"/>
                </a:cubicBezTo>
                <a:cubicBezTo>
                  <a:pt x="28957" y="6043776"/>
                  <a:pt x="24194" y="6027392"/>
                  <a:pt x="27051" y="6012723"/>
                </a:cubicBezTo>
                <a:cubicBezTo>
                  <a:pt x="34291" y="5975764"/>
                  <a:pt x="32195" y="5939377"/>
                  <a:pt x="27243" y="5902610"/>
                </a:cubicBezTo>
                <a:cubicBezTo>
                  <a:pt x="25526" y="5890037"/>
                  <a:pt x="25908" y="5876511"/>
                  <a:pt x="29147" y="5864318"/>
                </a:cubicBezTo>
                <a:cubicBezTo>
                  <a:pt x="35625" y="5839361"/>
                  <a:pt x="44769" y="5815169"/>
                  <a:pt x="52769" y="5790592"/>
                </a:cubicBezTo>
                <a:cubicBezTo>
                  <a:pt x="53721" y="5787924"/>
                  <a:pt x="53913" y="5784686"/>
                  <a:pt x="54483" y="5781830"/>
                </a:cubicBezTo>
                <a:cubicBezTo>
                  <a:pt x="57724" y="5765635"/>
                  <a:pt x="60962" y="5749634"/>
                  <a:pt x="63820" y="5733440"/>
                </a:cubicBezTo>
                <a:cubicBezTo>
                  <a:pt x="65344" y="5724678"/>
                  <a:pt x="65534" y="5715723"/>
                  <a:pt x="66868" y="5706959"/>
                </a:cubicBezTo>
                <a:cubicBezTo>
                  <a:pt x="72202" y="5673050"/>
                  <a:pt x="63248" y="5635711"/>
                  <a:pt x="86299" y="5606372"/>
                </a:cubicBezTo>
                <a:cubicBezTo>
                  <a:pt x="101159" y="5587321"/>
                  <a:pt x="97729" y="5568842"/>
                  <a:pt x="95443" y="5548460"/>
                </a:cubicBezTo>
                <a:cubicBezTo>
                  <a:pt x="93729" y="5533027"/>
                  <a:pt x="94301" y="5517215"/>
                  <a:pt x="94109" y="5501594"/>
                </a:cubicBezTo>
                <a:cubicBezTo>
                  <a:pt x="93539" y="5474161"/>
                  <a:pt x="93347" y="5446728"/>
                  <a:pt x="92395" y="5419295"/>
                </a:cubicBezTo>
                <a:cubicBezTo>
                  <a:pt x="92015" y="5410531"/>
                  <a:pt x="87251" y="5401579"/>
                  <a:pt x="88013" y="5393005"/>
                </a:cubicBezTo>
                <a:cubicBezTo>
                  <a:pt x="91633" y="5353379"/>
                  <a:pt x="97349" y="5313754"/>
                  <a:pt x="100587" y="5274129"/>
                </a:cubicBezTo>
                <a:cubicBezTo>
                  <a:pt x="102491" y="5251650"/>
                  <a:pt x="98873" y="5228597"/>
                  <a:pt x="101539" y="5206308"/>
                </a:cubicBezTo>
                <a:cubicBezTo>
                  <a:pt x="104587" y="5180591"/>
                  <a:pt x="112397" y="5155445"/>
                  <a:pt x="117162" y="5129916"/>
                </a:cubicBezTo>
                <a:cubicBezTo>
                  <a:pt x="118494" y="5122867"/>
                  <a:pt x="116780" y="5115057"/>
                  <a:pt x="116400" y="5107627"/>
                </a:cubicBezTo>
                <a:cubicBezTo>
                  <a:pt x="116017" y="5099245"/>
                  <a:pt x="115255" y="5091052"/>
                  <a:pt x="115065" y="5082670"/>
                </a:cubicBezTo>
                <a:cubicBezTo>
                  <a:pt x="114683" y="5057141"/>
                  <a:pt x="115255" y="5031614"/>
                  <a:pt x="113921" y="5006086"/>
                </a:cubicBezTo>
                <a:cubicBezTo>
                  <a:pt x="113159" y="4990465"/>
                  <a:pt x="105349" y="4974082"/>
                  <a:pt x="108207" y="4959602"/>
                </a:cubicBezTo>
                <a:cubicBezTo>
                  <a:pt x="113731" y="4930075"/>
                  <a:pt x="101349" y="4900546"/>
                  <a:pt x="111635" y="4871019"/>
                </a:cubicBezTo>
                <a:cubicBezTo>
                  <a:pt x="114683" y="4861873"/>
                  <a:pt x="107063" y="4849300"/>
                  <a:pt x="106683" y="4838250"/>
                </a:cubicBezTo>
                <a:cubicBezTo>
                  <a:pt x="105731" y="4810627"/>
                  <a:pt x="105921" y="4783004"/>
                  <a:pt x="106111" y="4755381"/>
                </a:cubicBezTo>
                <a:cubicBezTo>
                  <a:pt x="106301" y="4730614"/>
                  <a:pt x="103635" y="4704895"/>
                  <a:pt x="108969" y="4681083"/>
                </a:cubicBezTo>
                <a:cubicBezTo>
                  <a:pt x="114683" y="4656126"/>
                  <a:pt x="113921" y="4633647"/>
                  <a:pt x="107445" y="4609452"/>
                </a:cubicBezTo>
                <a:cubicBezTo>
                  <a:pt x="103063" y="4592878"/>
                  <a:pt x="102491" y="4575351"/>
                  <a:pt x="101159" y="4558207"/>
                </a:cubicBezTo>
                <a:cubicBezTo>
                  <a:pt x="99635" y="4539728"/>
                  <a:pt x="103635" y="4519343"/>
                  <a:pt x="97349" y="4502579"/>
                </a:cubicBezTo>
                <a:cubicBezTo>
                  <a:pt x="78678" y="4452665"/>
                  <a:pt x="74678" y="4401419"/>
                  <a:pt x="74678" y="4349222"/>
                </a:cubicBezTo>
                <a:cubicBezTo>
                  <a:pt x="74678" y="4339695"/>
                  <a:pt x="77344" y="4329979"/>
                  <a:pt x="80202" y="4320837"/>
                </a:cubicBezTo>
                <a:cubicBezTo>
                  <a:pt x="97349" y="4267493"/>
                  <a:pt x="95825" y="4213961"/>
                  <a:pt x="85346" y="4159667"/>
                </a:cubicBezTo>
                <a:cubicBezTo>
                  <a:pt x="83060" y="4148427"/>
                  <a:pt x="82678" y="4135854"/>
                  <a:pt x="84964" y="4124614"/>
                </a:cubicBezTo>
                <a:cubicBezTo>
                  <a:pt x="91633" y="4092989"/>
                  <a:pt x="102683" y="4062318"/>
                  <a:pt x="107445" y="4030503"/>
                </a:cubicBezTo>
                <a:cubicBezTo>
                  <a:pt x="115255" y="3977925"/>
                  <a:pt x="88967" y="3932394"/>
                  <a:pt x="71820" y="3885338"/>
                </a:cubicBezTo>
                <a:cubicBezTo>
                  <a:pt x="55627" y="3840569"/>
                  <a:pt x="19050" y="3802467"/>
                  <a:pt x="27243" y="3749506"/>
                </a:cubicBezTo>
                <a:cubicBezTo>
                  <a:pt x="28005" y="3744173"/>
                  <a:pt x="22860" y="3738267"/>
                  <a:pt x="21526" y="3732361"/>
                </a:cubicBezTo>
                <a:cubicBezTo>
                  <a:pt x="17906" y="3716168"/>
                  <a:pt x="13526" y="3699976"/>
                  <a:pt x="11810" y="3683591"/>
                </a:cubicBezTo>
                <a:cubicBezTo>
                  <a:pt x="9524" y="3663589"/>
                  <a:pt x="10286" y="3643204"/>
                  <a:pt x="8382" y="3623201"/>
                </a:cubicBezTo>
                <a:cubicBezTo>
                  <a:pt x="6096" y="3597482"/>
                  <a:pt x="0" y="3572146"/>
                  <a:pt x="0" y="3546617"/>
                </a:cubicBezTo>
                <a:cubicBezTo>
                  <a:pt x="0" y="3526042"/>
                  <a:pt x="7048" y="3505657"/>
                  <a:pt x="10478" y="3485275"/>
                </a:cubicBezTo>
                <a:cubicBezTo>
                  <a:pt x="15240" y="3456508"/>
                  <a:pt x="13906" y="3424883"/>
                  <a:pt x="26098" y="3399546"/>
                </a:cubicBezTo>
                <a:cubicBezTo>
                  <a:pt x="39053" y="3372495"/>
                  <a:pt x="44959" y="3346776"/>
                  <a:pt x="40959" y="3318771"/>
                </a:cubicBezTo>
                <a:cubicBezTo>
                  <a:pt x="39625" y="3309437"/>
                  <a:pt x="31623" y="3297434"/>
                  <a:pt x="23432" y="3293244"/>
                </a:cubicBezTo>
                <a:cubicBezTo>
                  <a:pt x="5144" y="3283908"/>
                  <a:pt x="1904" y="3271145"/>
                  <a:pt x="8192" y="3253809"/>
                </a:cubicBezTo>
                <a:cubicBezTo>
                  <a:pt x="13526" y="3238758"/>
                  <a:pt x="16192" y="3220280"/>
                  <a:pt x="26481" y="3209993"/>
                </a:cubicBezTo>
                <a:cubicBezTo>
                  <a:pt x="55627" y="3180844"/>
                  <a:pt x="56580" y="3143695"/>
                  <a:pt x="64390" y="3107500"/>
                </a:cubicBezTo>
                <a:cubicBezTo>
                  <a:pt x="69154" y="3085403"/>
                  <a:pt x="69344" y="3064827"/>
                  <a:pt x="66106" y="3042728"/>
                </a:cubicBezTo>
                <a:cubicBezTo>
                  <a:pt x="58866" y="2994722"/>
                  <a:pt x="69154" y="2948047"/>
                  <a:pt x="82298" y="2901943"/>
                </a:cubicBezTo>
                <a:cubicBezTo>
                  <a:pt x="91061" y="2871462"/>
                  <a:pt x="96395" y="2840219"/>
                  <a:pt x="105349" y="2809930"/>
                </a:cubicBezTo>
                <a:cubicBezTo>
                  <a:pt x="112207" y="2787259"/>
                  <a:pt x="120400" y="2764590"/>
                  <a:pt x="131448" y="2743826"/>
                </a:cubicBezTo>
                <a:cubicBezTo>
                  <a:pt x="147643" y="2713723"/>
                  <a:pt x="172027" y="2687436"/>
                  <a:pt x="165549" y="2649143"/>
                </a:cubicBezTo>
                <a:cubicBezTo>
                  <a:pt x="159835" y="2615421"/>
                  <a:pt x="171835" y="2584942"/>
                  <a:pt x="183266" y="2554079"/>
                </a:cubicBezTo>
                <a:cubicBezTo>
                  <a:pt x="191648" y="2531409"/>
                  <a:pt x="200222" y="2508742"/>
                  <a:pt x="205556" y="2485307"/>
                </a:cubicBezTo>
                <a:cubicBezTo>
                  <a:pt x="211843" y="2457492"/>
                  <a:pt x="209175" y="2426059"/>
                  <a:pt x="220797" y="2401292"/>
                </a:cubicBezTo>
                <a:cubicBezTo>
                  <a:pt x="232989" y="2375383"/>
                  <a:pt x="224797" y="2353859"/>
                  <a:pt x="221367" y="2330806"/>
                </a:cubicBezTo>
                <a:cubicBezTo>
                  <a:pt x="216033" y="2294039"/>
                  <a:pt x="206126" y="2257459"/>
                  <a:pt x="218701" y="2220312"/>
                </a:cubicBezTo>
                <a:cubicBezTo>
                  <a:pt x="233941" y="2175163"/>
                  <a:pt x="250324" y="2130393"/>
                  <a:pt x="264802" y="2085054"/>
                </a:cubicBezTo>
                <a:cubicBezTo>
                  <a:pt x="270329" y="2067525"/>
                  <a:pt x="272615" y="2048668"/>
                  <a:pt x="275091" y="2030378"/>
                </a:cubicBezTo>
                <a:cubicBezTo>
                  <a:pt x="277187" y="2013043"/>
                  <a:pt x="271853" y="1992279"/>
                  <a:pt x="279853" y="1978940"/>
                </a:cubicBezTo>
                <a:cubicBezTo>
                  <a:pt x="300428" y="1944649"/>
                  <a:pt x="310524" y="1909408"/>
                  <a:pt x="310524" y="1869780"/>
                </a:cubicBezTo>
                <a:cubicBezTo>
                  <a:pt x="310524" y="1854920"/>
                  <a:pt x="319098" y="1840441"/>
                  <a:pt x="320622" y="1825393"/>
                </a:cubicBezTo>
                <a:cubicBezTo>
                  <a:pt x="322526" y="1804816"/>
                  <a:pt x="327671" y="1781194"/>
                  <a:pt x="320430" y="1763287"/>
                </a:cubicBezTo>
                <a:cubicBezTo>
                  <a:pt x="303286" y="1721185"/>
                  <a:pt x="317574" y="1687086"/>
                  <a:pt x="334529" y="1650317"/>
                </a:cubicBezTo>
                <a:cubicBezTo>
                  <a:pt x="351293" y="1614120"/>
                  <a:pt x="364628" y="1576019"/>
                  <a:pt x="375678" y="1537537"/>
                </a:cubicBezTo>
                <a:cubicBezTo>
                  <a:pt x="379678" y="1523059"/>
                  <a:pt x="373010" y="1505724"/>
                  <a:pt x="371678" y="1489720"/>
                </a:cubicBezTo>
                <a:cubicBezTo>
                  <a:pt x="371296" y="1484004"/>
                  <a:pt x="370724" y="1477717"/>
                  <a:pt x="372630" y="1472575"/>
                </a:cubicBezTo>
                <a:cubicBezTo>
                  <a:pt x="390919" y="1422854"/>
                  <a:pt x="404825" y="1372368"/>
                  <a:pt x="395301" y="1318456"/>
                </a:cubicBezTo>
                <a:cubicBezTo>
                  <a:pt x="394347" y="1313504"/>
                  <a:pt x="396443" y="1307978"/>
                  <a:pt x="397777" y="1303024"/>
                </a:cubicBezTo>
                <a:cubicBezTo>
                  <a:pt x="404635" y="1278829"/>
                  <a:pt x="415493" y="1255206"/>
                  <a:pt x="417970" y="1230633"/>
                </a:cubicBezTo>
                <a:cubicBezTo>
                  <a:pt x="424066" y="1170051"/>
                  <a:pt x="426544" y="1109091"/>
                  <a:pt x="430544" y="1048125"/>
                </a:cubicBezTo>
                <a:cubicBezTo>
                  <a:pt x="430734" y="1044315"/>
                  <a:pt x="430734" y="1040315"/>
                  <a:pt x="432068" y="1036887"/>
                </a:cubicBezTo>
                <a:cubicBezTo>
                  <a:pt x="440260" y="1014406"/>
                  <a:pt x="437592" y="994785"/>
                  <a:pt x="421972" y="975733"/>
                </a:cubicBezTo>
                <a:cubicBezTo>
                  <a:pt x="415113" y="967350"/>
                  <a:pt x="411493" y="955920"/>
                  <a:pt x="407683" y="945444"/>
                </a:cubicBezTo>
                <a:cubicBezTo>
                  <a:pt x="401967" y="930011"/>
                  <a:pt x="396443" y="914200"/>
                  <a:pt x="392823" y="898198"/>
                </a:cubicBezTo>
                <a:cubicBezTo>
                  <a:pt x="389395" y="882384"/>
                  <a:pt x="384632" y="865430"/>
                  <a:pt x="387299" y="850189"/>
                </a:cubicBezTo>
                <a:cubicBezTo>
                  <a:pt x="392061" y="822756"/>
                  <a:pt x="402729" y="796655"/>
                  <a:pt x="409779" y="769605"/>
                </a:cubicBezTo>
                <a:cubicBezTo>
                  <a:pt x="412255" y="760270"/>
                  <a:pt x="411873" y="749982"/>
                  <a:pt x="412065" y="740268"/>
                </a:cubicBezTo>
                <a:cubicBezTo>
                  <a:pt x="412635" y="717977"/>
                  <a:pt x="407111" y="695116"/>
                  <a:pt x="422924" y="674923"/>
                </a:cubicBezTo>
                <a:cubicBezTo>
                  <a:pt x="437782" y="656255"/>
                  <a:pt x="433402" y="637392"/>
                  <a:pt x="422162" y="617772"/>
                </a:cubicBezTo>
                <a:cubicBezTo>
                  <a:pt x="414159" y="603673"/>
                  <a:pt x="407873" y="587672"/>
                  <a:pt x="404825" y="571860"/>
                </a:cubicBezTo>
                <a:cubicBezTo>
                  <a:pt x="400635" y="550141"/>
                  <a:pt x="398919" y="528615"/>
                  <a:pt x="401397" y="505182"/>
                </a:cubicBezTo>
                <a:cubicBezTo>
                  <a:pt x="403111" y="488607"/>
                  <a:pt x="403873" y="475081"/>
                  <a:pt x="413969" y="462126"/>
                </a:cubicBezTo>
                <a:cubicBezTo>
                  <a:pt x="415493" y="460032"/>
                  <a:pt x="415875" y="456222"/>
                  <a:pt x="415683" y="453364"/>
                </a:cubicBezTo>
                <a:cubicBezTo>
                  <a:pt x="412445" y="415835"/>
                  <a:pt x="414159" y="378686"/>
                  <a:pt x="416448" y="340774"/>
                </a:cubicBezTo>
                <a:cubicBezTo>
                  <a:pt x="419494" y="292579"/>
                  <a:pt x="410541" y="241901"/>
                  <a:pt x="378536" y="200182"/>
                </a:cubicBezTo>
                <a:cubicBezTo>
                  <a:pt x="373772" y="194085"/>
                  <a:pt x="371678" y="184941"/>
                  <a:pt x="370534" y="176939"/>
                </a:cubicBezTo>
                <a:cubicBezTo>
                  <a:pt x="365582" y="139219"/>
                  <a:pt x="362152" y="101308"/>
                  <a:pt x="356628" y="63587"/>
                </a:cubicBezTo>
                <a:cubicBezTo>
                  <a:pt x="353579" y="43012"/>
                  <a:pt x="350911" y="21486"/>
                  <a:pt x="342529" y="2817"/>
                </a:cubicBezTo>
                <a:close/>
              </a:path>
            </a:pathLst>
          </a:custGeom>
          <a:effectLst>
            <a:outerShdw blurRad="381000" dist="152400" dir="10800000" algn="r" rotWithShape="0">
              <a:prstClr val="black">
                <a:alpha val="10000"/>
              </a:prstClr>
            </a:outerShdw>
          </a:effectLst>
        </p:spPr>
      </p:pic>
      <p:sp>
        <p:nvSpPr>
          <p:cNvPr id="28" name="Freeform: Shape 27"/>
          <p:cNvSpPr>
            <a:spLocks noGrp="1" noRot="1" noChangeAspect="1" noMove="1" noResize="1" noEditPoints="1" noAdjustHandles="1" noChangeArrowheads="1" noChangeShapeType="1" noTextEdit="1"/>
          </p:cNvSpPr>
          <p:nvPr/>
        </p:nvSpPr>
        <p:spPr>
          <a:xfrm rot="5400000">
            <a:off x="4628358"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Content Placeholder 13"/>
          <p:cNvSpPr>
            <a:spLocks noGrp="1"/>
          </p:cNvSpPr>
          <p:nvPr>
            <p:ph idx="1"/>
          </p:nvPr>
        </p:nvSpPr>
        <p:spPr>
          <a:xfrm>
            <a:off x="304800" y="1255395"/>
            <a:ext cx="7264400" cy="5993765"/>
          </a:xfrm>
        </p:spPr>
        <p:txBody>
          <a:bodyPr vert="horz" lIns="91440" tIns="45720" rIns="91440" bIns="45720" rtlCol="0" anchor="t">
            <a:normAutofit fontScale="92500"/>
          </a:bodyPr>
          <a:lstStyle/>
          <a:p>
            <a:pPr marL="0" indent="0">
              <a:buNone/>
            </a:pPr>
            <a:r>
              <a:rPr lang="en-US" sz="2160" dirty="0"/>
              <a:t>Parkinson’s  Disease (PD) is a neurodegenerative old-age complication that affects the motor muscular system. It may cause a subject’s speech to become monotonous, mumbled, hoarse and conversations often drift away from the topic—endorsing speech as a potential detector of the disease. The progressive nature of the disease merits a longitudinal study, sampling an individual after certain intervals. 2015 witnessed 6.2 million people falling victim to PD, resulting in 117,400 deaths worldwide.</a:t>
            </a:r>
          </a:p>
          <a:p>
            <a:pPr marL="0" indent="0">
              <a:buNone/>
            </a:pPr>
            <a:r>
              <a:rPr lang="en-US" sz="2160" dirty="0"/>
              <a:t>The dataset we analyze for the proposed identification of Parkinson’s is enriched with features defining 10 perspectives they are baseline , MFCC, intensity , wavelet , formant frequencies  , TQWT, bandwidth , longitudinal study ID , vocal , gender. The study has a longitudinal nature and hence there exists an ID for the ease of tracking, along with different medical metrics.</a:t>
            </a:r>
          </a:p>
          <a:p>
            <a:pPr marL="0" indent="0">
              <a:buNone/>
            </a:pPr>
            <a:endParaRPr lang="en-US" sz="2400" dirty="0">
              <a:ea typeface="+mn-lt"/>
              <a:cs typeface="+mn-lt"/>
            </a:endParaRPr>
          </a:p>
          <a:p>
            <a:pPr marL="0" indent="0">
              <a:buNone/>
            </a:pPr>
            <a:endParaRPr lang="en-US" sz="2400" dirty="0">
              <a:ea typeface="+mn-lt"/>
              <a:cs typeface="+mn-lt"/>
            </a:endParaRPr>
          </a:p>
          <a:p>
            <a:pPr marL="0" indent="0">
              <a:buNone/>
            </a:pPr>
            <a:endParaRPr lang="en-US" sz="2400" dirty="0">
              <a:ea typeface="+mn-lt"/>
              <a:cs typeface="+mn-lt"/>
            </a:endParaRPr>
          </a:p>
        </p:txBody>
      </p:sp>
      <p:sp>
        <p:nvSpPr>
          <p:cNvPr id="30" name="Freeform: Shape 29"/>
          <p:cNvSpPr>
            <a:spLocks noGrp="1" noRot="1" noChangeAspect="1" noMove="1" noResize="1" noEditPoints="1" noAdjustHandles="1" noChangeArrowheads="1" noChangeShapeType="1" noTextEdit="1"/>
          </p:cNvSpPr>
          <p:nvPr/>
        </p:nvSpPr>
        <p:spPr>
          <a:xfrm rot="5400000">
            <a:off x="4628358" y="2991645"/>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p:cNvSpPr txBox="1"/>
          <p:nvPr/>
        </p:nvSpPr>
        <p:spPr>
          <a:xfrm>
            <a:off x="9153989" y="6657945"/>
            <a:ext cx="3038011"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4"/>
              </a:rPr>
              <a:t>This Photo</a:t>
            </a:r>
            <a:r>
              <a:rPr lang="en-US" sz="700">
                <a:solidFill>
                  <a:srgbClr val="FFFFFF"/>
                </a:solidFill>
              </a:rPr>
              <a:t> by Unknown author is licensed under </a:t>
            </a:r>
            <a:r>
              <a:rPr lang="en-US" sz="700">
                <a:solidFill>
                  <a:srgbClr val="FFFFFF"/>
                </a:solidFill>
                <a:hlinkClick r:id="rId5"/>
              </a:rPr>
              <a:t>CC BY-NC-ND</a:t>
            </a:r>
            <a:r>
              <a:rPr lang="en-US" sz="700">
                <a:solidFill>
                  <a:srgbClr val="FFFFFF"/>
                </a:solidFill>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9667" y="220719"/>
            <a:ext cx="10668000" cy="6524392"/>
          </a:xfrm>
        </p:spPr>
        <p:txBody>
          <a:bodyPr vert="horz" lIns="91440" tIns="45720" rIns="91440" bIns="45720" rtlCol="0" anchor="t">
            <a:normAutofit/>
          </a:bodyPr>
          <a:lstStyle/>
          <a:p>
            <a:pPr marL="0" indent="0">
              <a:buNone/>
            </a:pPr>
            <a:r>
              <a:rPr lang="en-US" sz="2400" dirty="0">
                <a:ea typeface="+mn-lt"/>
                <a:cs typeface="+mn-lt"/>
              </a:rPr>
              <a:t>1.</a:t>
            </a:r>
            <a:r>
              <a:rPr lang="en-US" sz="2400" u="sng" dirty="0">
                <a:ea typeface="+mn-lt"/>
                <a:cs typeface="+mn-lt"/>
              </a:rPr>
              <a:t>Preparation of Adjacency Matrix:</a:t>
            </a:r>
            <a:endParaRPr lang="en-US" sz="2400" u="sng" dirty="0"/>
          </a:p>
          <a:p>
            <a:pPr marL="0" indent="0">
              <a:buNone/>
            </a:pPr>
            <a:r>
              <a:rPr lang="en-US" sz="2000" dirty="0">
                <a:ea typeface="+mn-lt"/>
                <a:cs typeface="+mn-lt"/>
              </a:rPr>
              <a:t>This paper bundles up multiple features applying DSU on a network graph produced on the basis of Spearman’s rank correlation coefficient (r Spearman).We know,</a:t>
            </a:r>
            <a:endParaRPr lang="en-US" sz="2000" dirty="0"/>
          </a:p>
          <a:p>
            <a:pPr marL="0" indent="0">
              <a:buNone/>
            </a:pPr>
            <a:endParaRPr lang="en-US" sz="2000" dirty="0">
              <a:ea typeface="+mn-lt"/>
              <a:cs typeface="+mn-lt"/>
            </a:endParaRPr>
          </a:p>
          <a:p>
            <a:pPr marL="0" indent="0">
              <a:buNone/>
            </a:pPr>
            <a:endParaRPr lang="en-US" sz="2000" dirty="0">
              <a:ea typeface="+mn-lt"/>
              <a:cs typeface="+mn-lt"/>
            </a:endParaRPr>
          </a:p>
          <a:p>
            <a:pPr marL="0" indent="0" algn="just">
              <a:buNone/>
            </a:pPr>
            <a:r>
              <a:rPr lang="en-US" sz="2000" dirty="0">
                <a:ea typeface="+mn-lt"/>
                <a:cs typeface="+mn-lt"/>
              </a:rPr>
              <a:t>The concept of graph theory has edges linking nodes. Similarly, in this work, we create a network graph that we subsequently represent using a 2D adjacency matrix.</a:t>
            </a:r>
            <a:endParaRPr lang="en-US" sz="2000" dirty="0"/>
          </a:p>
          <a:p>
            <a:pPr marL="0" indent="0">
              <a:buNone/>
            </a:pPr>
            <a:r>
              <a:rPr lang="en-US" sz="2000" dirty="0">
                <a:ea typeface="+mn-lt"/>
                <a:cs typeface="+mn-lt"/>
              </a:rPr>
              <a:t>A legit question may arise, as to why the usage of Spearman’s (in place of Pearson’s) r for defining the edges. It is due to certain advantages of the approach over Pearson’s: robustness to extreme observations, ease of calculation and that the two variables can be ranked separately. We know r person is:</a:t>
            </a:r>
          </a:p>
          <a:p>
            <a:pPr>
              <a:buFont typeface="Wingdings" panose="05000000000000000000" pitchFamily="34" charset="0"/>
              <a:buChar char="Ø"/>
            </a:pPr>
            <a:endParaRPr lang="en-US" sz="2000" dirty="0">
              <a:ea typeface="+mn-lt"/>
              <a:cs typeface="+mn-lt"/>
            </a:endParaRPr>
          </a:p>
          <a:p>
            <a:pPr>
              <a:buFont typeface="Wingdings" panose="05000000000000000000" pitchFamily="34" charset="0"/>
              <a:buChar char="Ø"/>
            </a:pPr>
            <a:endParaRPr lang="en-US" sz="2000" dirty="0">
              <a:ea typeface="+mn-lt"/>
              <a:cs typeface="+mn-lt"/>
            </a:endParaRPr>
          </a:p>
          <a:p>
            <a:pPr marL="0" indent="0">
              <a:buNone/>
            </a:pPr>
            <a:endParaRPr lang="en-US" sz="2000" dirty="0">
              <a:ea typeface="+mn-lt"/>
              <a:cs typeface="+mn-lt"/>
            </a:endParaRPr>
          </a:p>
          <a:p>
            <a:pPr marL="0" indent="0">
              <a:buNone/>
            </a:pPr>
            <a:r>
              <a:rPr lang="en-US" sz="2000" dirty="0">
                <a:ea typeface="+mn-lt"/>
                <a:cs typeface="+mn-lt"/>
              </a:rPr>
              <a:t>However, the concept of correlation is bidirectional in nature and outputs a value within -1 to +1 (inclusive).</a:t>
            </a:r>
            <a:endParaRPr lang="en-US" sz="2000" dirty="0"/>
          </a:p>
        </p:txBody>
      </p:sp>
      <p:pic>
        <p:nvPicPr>
          <p:cNvPr id="4" name="Picture 4" descr="Text, whiteboard&#10;&#10;Description automatically generated"/>
          <p:cNvPicPr>
            <a:picLocks noChangeAspect="1"/>
          </p:cNvPicPr>
          <p:nvPr/>
        </p:nvPicPr>
        <p:blipFill>
          <a:blip r:embed="rId2"/>
          <a:stretch>
            <a:fillRect/>
          </a:stretch>
        </p:blipFill>
        <p:spPr>
          <a:xfrm>
            <a:off x="4494459" y="4504699"/>
            <a:ext cx="2791078" cy="1212050"/>
          </a:xfrm>
          <a:prstGeom prst="rect">
            <a:avLst/>
          </a:prstGeom>
        </p:spPr>
      </p:pic>
      <p:pic>
        <p:nvPicPr>
          <p:cNvPr id="6" name="Picture 6"/>
          <p:cNvPicPr>
            <a:picLocks noChangeAspect="1"/>
          </p:cNvPicPr>
          <p:nvPr/>
        </p:nvPicPr>
        <p:blipFill>
          <a:blip r:embed="rId3"/>
          <a:stretch>
            <a:fillRect/>
          </a:stretch>
        </p:blipFill>
        <p:spPr>
          <a:xfrm>
            <a:off x="4529596" y="1408219"/>
            <a:ext cx="2268667" cy="77296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9357" y="248356"/>
            <a:ext cx="5297917" cy="5046914"/>
          </a:xfrm>
        </p:spPr>
        <p:txBody>
          <a:bodyPr vert="horz" lIns="91440" tIns="45720" rIns="91440" bIns="45720" rtlCol="0" anchor="b">
            <a:normAutofit/>
          </a:bodyPr>
          <a:lstStyle/>
          <a:p>
            <a:br>
              <a:rPr lang="en-US" sz="2100"/>
            </a:br>
            <a:br>
              <a:rPr lang="en-US" sz="2100"/>
            </a:br>
            <a:r>
              <a:rPr lang="en-US" sz="2100"/>
              <a:t>Firstly demolish boundaries 10 features. Then set a tolerable threshold for spearman’s r and calculate Spearman’s r for each features against all other features. After calculate consider absolute values of r Spearman. Then prepare a unidirectional network graph basis Pearson’s r. Prepare an upper triangular matrix of Spearman’s r. The output count of connections.  </a:t>
            </a:r>
            <a:br>
              <a:rPr lang="en-US" sz="2100"/>
            </a:br>
            <a:endParaRPr lang="en-US" sz="2100"/>
          </a:p>
        </p:txBody>
      </p:sp>
      <p:pic>
        <p:nvPicPr>
          <p:cNvPr id="3" name="Picture 3" descr="A picture containing blue, clear&#10;&#10;Description automatically generated">
            <a:extLst>
              <a:ext uri="{FF2B5EF4-FFF2-40B4-BE49-F238E27FC236}">
                <a16:creationId xmlns:a16="http://schemas.microsoft.com/office/drawing/2014/main" id="{48907AE6-30D8-484E-A5B8-5790F748C90A}"/>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3282" r="28681"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4" name="TextBox 3">
            <a:extLst>
              <a:ext uri="{FF2B5EF4-FFF2-40B4-BE49-F238E27FC236}">
                <a16:creationId xmlns:a16="http://schemas.microsoft.com/office/drawing/2014/main" id="{8186DA58-DDFF-4D96-9F76-C49553E16183}"/>
              </a:ext>
            </a:extLst>
          </p:cNvPr>
          <p:cNvSpPr txBox="1"/>
          <p:nvPr/>
        </p:nvSpPr>
        <p:spPr>
          <a:xfrm>
            <a:off x="9153989" y="6657945"/>
            <a:ext cx="3038011"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BY-NC-ND</a:t>
            </a:r>
            <a:r>
              <a:rPr lang="en-US" sz="700">
                <a:solidFill>
                  <a:srgbClr val="FFFFFF"/>
                </a:solidFill>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97555"/>
            <a:ext cx="10668000" cy="6533445"/>
          </a:xfrm>
        </p:spPr>
        <p:txBody>
          <a:bodyPr vert="horz" lIns="91440" tIns="45720" rIns="91440" bIns="45720" rtlCol="0" anchor="t">
            <a:normAutofit/>
          </a:bodyPr>
          <a:lstStyle/>
          <a:p>
            <a:pPr marL="0" indent="0">
              <a:buNone/>
            </a:pPr>
            <a:r>
              <a:rPr lang="en-US" u="sng" dirty="0">
                <a:ea typeface="+mn-lt"/>
                <a:cs typeface="+mn-lt"/>
              </a:rPr>
              <a:t>2.Performing DSU on Features : </a:t>
            </a:r>
            <a:r>
              <a:rPr lang="en-US" dirty="0">
                <a:ea typeface="+mn-lt"/>
                <a:cs typeface="+mn-lt"/>
              </a:rPr>
              <a:t> </a:t>
            </a:r>
            <a:endParaRPr lang="en-US" dirty="0"/>
          </a:p>
          <a:p>
            <a:pPr marL="0" indent="0">
              <a:buNone/>
            </a:pPr>
            <a:endParaRPr lang="en-US" dirty="0"/>
          </a:p>
          <a:p>
            <a:pPr marL="0" indent="0">
              <a:buNone/>
            </a:pPr>
            <a:r>
              <a:rPr lang="en-US" dirty="0">
                <a:ea typeface="+mn-lt"/>
                <a:cs typeface="+mn-lt"/>
              </a:rPr>
              <a:t>We assume a connection to be there between any two features if they are highly correlated. The threshold of the said high correlation is alterable and its tuning leads to different counts of features in the final feature-sets. From Preparation of Adjacency Matrix the connections induct features and initialize features to their own roots. Then input the edges from the adjacency matrix. From disjoint sets until the list of edges is exhausted. After exhausted extract out the final roots. And lastly finalize the set of roots as a constructed feature set.</a:t>
            </a:r>
            <a:endParaRPr lang="en-US" dirty="0"/>
          </a:p>
        </p:txBody>
      </p:sp>
    </p:spTree>
  </p:cSld>
  <p:clrMapOvr>
    <a:masterClrMapping/>
  </p:clrMapOvr>
</p:sld>
</file>

<file path=ppt/theme/theme1.xml><?xml version="1.0" encoding="utf-8"?>
<a:theme xmlns:a="http://schemas.openxmlformats.org/drawingml/2006/main" name="TornVTI">
  <a:themeElements>
    <a:clrScheme name="Custom 1">
      <a:dk1>
        <a:sysClr val="windowText" lastClr="000000"/>
      </a:dk1>
      <a:lt1>
        <a:sysClr val="window" lastClr="FFFFFF"/>
      </a:lt1>
      <a:dk2>
        <a:srgbClr val="131523"/>
      </a:dk2>
      <a:lt2>
        <a:srgbClr val="E7E6E6"/>
      </a:lt2>
      <a:accent1>
        <a:srgbClr val="3FB96C"/>
      </a:accent1>
      <a:accent2>
        <a:srgbClr val="699EFA"/>
      </a:accent2>
      <a:accent3>
        <a:srgbClr val="8039C1"/>
      </a:accent3>
      <a:accent4>
        <a:srgbClr val="D1971A"/>
      </a:accent4>
      <a:accent5>
        <a:srgbClr val="E62B59"/>
      </a:accent5>
      <a:accent6>
        <a:srgbClr val="9CA2AB"/>
      </a:accent6>
      <a:hlink>
        <a:srgbClr val="FFFFFF"/>
      </a:hlink>
      <a:folHlink>
        <a:srgbClr val="57618E"/>
      </a:folHlink>
    </a:clrScheme>
    <a:fontScheme name="Torn">
      <a:majorFont>
        <a:latin typeface="Verdana Pro Cond SemiBold"/>
        <a:ea typeface=""/>
        <a:cs typeface=""/>
      </a:majorFont>
      <a:minorFont>
        <a:latin typeface="Verdan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9367</Words>
  <Application>Microsoft Office PowerPoint</Application>
  <PresentationFormat>Widescreen</PresentationFormat>
  <Paragraphs>110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TornVTI</vt:lpstr>
      <vt:lpstr>Research Paper Presentation</vt:lpstr>
      <vt:lpstr>PowerPoint Presentation</vt:lpstr>
      <vt:lpstr>OUTLINES</vt:lpstr>
      <vt:lpstr>PowerPoint Presentation</vt:lpstr>
      <vt:lpstr>PowerPoint Presentation</vt:lpstr>
      <vt:lpstr>Proposed Methodology:</vt:lpstr>
      <vt:lpstr>PowerPoint Presentation</vt:lpstr>
      <vt:lpstr>  Firstly demolish boundaries 10 features. Then set a tolerable threshold for spearman’s r and calculate Spearman’s r for each features against all other features. After calculate consider absolute values of r Spearman. Then prepare a unidirectional network graph basis Pearson’s r. Prepare an upper triangular matrix of Spearman’s r. The output count of connections.   </vt:lpstr>
      <vt:lpstr>PowerPoint Presentation</vt:lpstr>
      <vt:lpstr>PowerPoint Presentation</vt:lpstr>
      <vt:lpstr>Advantages:</vt:lpstr>
      <vt:lpstr>Disadvantages:</vt:lpstr>
      <vt:lpstr>Every terminology of the paper used:</vt:lpstr>
      <vt:lpstr>Why This Paper is unique:</vt:lpstr>
      <vt:lpstr>  Dimensionality reduction with PCA does not reveal what features it projected onto another dimension, but DSU can reveal what features have been unified under a root till a timestamp.  The solution has shown to improve performance through statistical inference on completely randomized, evenly sized k-fold (k = 10) datasets, for each decrement r. </vt:lpstr>
      <vt:lpstr>PowerPoint Presentation</vt:lpstr>
      <vt:lpstr>​Experimental And Result:  For all alterations, we cross-validate the results k-fold where k = 10, a widely-accepted numeric for validating medical diagnosis.   Qualitatively, PCA shows a ‘black box’ tendency by not clarifying which features have contributed the most/least to the final projections; whereas DSU has the capability to reveal features that have flocked up. </vt:lpstr>
      <vt:lpstr>Future Research Indication: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Epsha</cp:lastModifiedBy>
  <cp:revision>455</cp:revision>
  <dcterms:created xsi:type="dcterms:W3CDTF">2021-07-27T14:20:00Z</dcterms:created>
  <dcterms:modified xsi:type="dcterms:W3CDTF">2021-08-02T05:49:41Z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1033-11.2.0.10223</vt:lpwstr>
  </property>
</Properties>
</file>