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1c532b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1c532b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1c532b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1c532b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31c532b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31c532b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31c532b8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31c532b8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verse.ru/envoy.istio/sozd_ai_manager_jira" TargetMode="External"/><Relationship Id="rId4" Type="http://schemas.openxmlformats.org/officeDocument/2006/relationships/hyperlink" Target="https://github.io/TasksBasovYuriy/tasksbasovyuriy.github.io/sozd_ai/manager_jir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io/TasksBasovYuriy/tasksbasovyuriy.github.io/sozd_ai/manager_jir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1627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SOZD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MANAGER JIRA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2328"/>
                </a:solidFill>
                <a:highlight>
                  <a:srgbClr val="FFFFFF"/>
                </a:highlight>
              </a:rPr>
              <a:t>Thanks to T. Yunusov, I. Yunusov, A. Nurulin, Y. Basov, R. Turchinskiy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MVP: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https://gitverse.ru/envoy.istio/sozd_ai_manager_jira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Presentation: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https://github.io/TasksBasovYuriy/tasksbasovyuriy.github.io/sozd_ai/manager_jira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RESULTS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https://github.io/TasksBasovYuriy/tasksbasovyuriy.github.io/sozd_ai/manager_jira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ROADMAP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UPDATE AI AGENT TO FIND ARCHITECTS FROM OTHER EPICS TO FIRE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DEEPSEEK LOCAL &amp; QWEN LOCAL (REASONING MODELS)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API GROK3 (CODE REVIEW)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GIGACHAT EMBEDDINGS (CLUSTERING)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QUESTIONS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