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2" r:id="rId7"/>
    <p:sldId id="261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7278C0-CA2E-4CD2-A2B1-9C0724D1407C}" v="17" dt="2024-12-21T13:36:53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ihou yang" userId="75b3ad1f67a33c34" providerId="LiveId" clId="{377278C0-CA2E-4CD2-A2B1-9C0724D1407C}"/>
    <pc:docChg chg="undo custSel addSld modSld">
      <pc:chgData name="huaihou yang" userId="75b3ad1f67a33c34" providerId="LiveId" clId="{377278C0-CA2E-4CD2-A2B1-9C0724D1407C}" dt="2024-12-21T13:37:12.262" v="4258" actId="1076"/>
      <pc:docMkLst>
        <pc:docMk/>
      </pc:docMkLst>
      <pc:sldChg chg="modSp mod">
        <pc:chgData name="huaihou yang" userId="75b3ad1f67a33c34" providerId="LiveId" clId="{377278C0-CA2E-4CD2-A2B1-9C0724D1407C}" dt="2024-12-21T13:21:06.990" v="4037" actId="20577"/>
        <pc:sldMkLst>
          <pc:docMk/>
          <pc:sldMk cId="3417121187" sldId="256"/>
        </pc:sldMkLst>
        <pc:spChg chg="mod">
          <ac:chgData name="huaihou yang" userId="75b3ad1f67a33c34" providerId="LiveId" clId="{377278C0-CA2E-4CD2-A2B1-9C0724D1407C}" dt="2024-12-21T13:21:02.368" v="4017" actId="20577"/>
          <ac:spMkLst>
            <pc:docMk/>
            <pc:sldMk cId="3417121187" sldId="256"/>
            <ac:spMk id="2" creationId="{5B8D5D1A-3536-5446-2513-89F955B3DCA2}"/>
          </ac:spMkLst>
        </pc:spChg>
        <pc:spChg chg="mod">
          <ac:chgData name="huaihou yang" userId="75b3ad1f67a33c34" providerId="LiveId" clId="{377278C0-CA2E-4CD2-A2B1-9C0724D1407C}" dt="2024-12-21T13:21:06.990" v="4037" actId="20577"/>
          <ac:spMkLst>
            <pc:docMk/>
            <pc:sldMk cId="3417121187" sldId="256"/>
            <ac:spMk id="3" creationId="{E8517367-A099-42D4-DFF2-F36D9E39CCB9}"/>
          </ac:spMkLst>
        </pc:spChg>
      </pc:sldChg>
      <pc:sldChg chg="modSp new mod">
        <pc:chgData name="huaihou yang" userId="75b3ad1f67a33c34" providerId="LiveId" clId="{377278C0-CA2E-4CD2-A2B1-9C0724D1407C}" dt="2024-12-21T12:54:49.980" v="991" actId="27636"/>
        <pc:sldMkLst>
          <pc:docMk/>
          <pc:sldMk cId="3835758652" sldId="257"/>
        </pc:sldMkLst>
        <pc:spChg chg="mod">
          <ac:chgData name="huaihou yang" userId="75b3ad1f67a33c34" providerId="LiveId" clId="{377278C0-CA2E-4CD2-A2B1-9C0724D1407C}" dt="2024-12-21T12:47:44.288" v="20" actId="20577"/>
          <ac:spMkLst>
            <pc:docMk/>
            <pc:sldMk cId="3835758652" sldId="257"/>
            <ac:spMk id="2" creationId="{88B29587-1AEC-BCF1-5ABC-333F43DABA8F}"/>
          </ac:spMkLst>
        </pc:spChg>
        <pc:spChg chg="mod">
          <ac:chgData name="huaihou yang" userId="75b3ad1f67a33c34" providerId="LiveId" clId="{377278C0-CA2E-4CD2-A2B1-9C0724D1407C}" dt="2024-12-21T12:54:49.980" v="991" actId="27636"/>
          <ac:spMkLst>
            <pc:docMk/>
            <pc:sldMk cId="3835758652" sldId="257"/>
            <ac:spMk id="3" creationId="{42E6E643-A00C-BFF2-2163-462C2E834C23}"/>
          </ac:spMkLst>
        </pc:spChg>
      </pc:sldChg>
      <pc:sldChg chg="modSp new mod">
        <pc:chgData name="huaihou yang" userId="75b3ad1f67a33c34" providerId="LiveId" clId="{377278C0-CA2E-4CD2-A2B1-9C0724D1407C}" dt="2024-12-21T12:51:33.481" v="516" actId="20577"/>
        <pc:sldMkLst>
          <pc:docMk/>
          <pc:sldMk cId="1194413990" sldId="258"/>
        </pc:sldMkLst>
        <pc:spChg chg="mod">
          <ac:chgData name="huaihou yang" userId="75b3ad1f67a33c34" providerId="LiveId" clId="{377278C0-CA2E-4CD2-A2B1-9C0724D1407C}" dt="2024-12-21T12:48:47.660" v="173" actId="20577"/>
          <ac:spMkLst>
            <pc:docMk/>
            <pc:sldMk cId="1194413990" sldId="258"/>
            <ac:spMk id="2" creationId="{32C605AA-2AF5-39D3-A000-1A0A9C19EF19}"/>
          </ac:spMkLst>
        </pc:spChg>
        <pc:spChg chg="mod">
          <ac:chgData name="huaihou yang" userId="75b3ad1f67a33c34" providerId="LiveId" clId="{377278C0-CA2E-4CD2-A2B1-9C0724D1407C}" dt="2024-12-21T12:51:33.481" v="516" actId="20577"/>
          <ac:spMkLst>
            <pc:docMk/>
            <pc:sldMk cId="1194413990" sldId="258"/>
            <ac:spMk id="3" creationId="{518F9BD1-1F8E-1018-7C27-4B7B073E7E46}"/>
          </ac:spMkLst>
        </pc:spChg>
      </pc:sldChg>
      <pc:sldChg chg="addSp modSp new mod">
        <pc:chgData name="huaihou yang" userId="75b3ad1f67a33c34" providerId="LiveId" clId="{377278C0-CA2E-4CD2-A2B1-9C0724D1407C}" dt="2024-12-21T13:37:12.262" v="4258" actId="1076"/>
        <pc:sldMkLst>
          <pc:docMk/>
          <pc:sldMk cId="3117445149" sldId="259"/>
        </pc:sldMkLst>
        <pc:spChg chg="mod">
          <ac:chgData name="huaihou yang" userId="75b3ad1f67a33c34" providerId="LiveId" clId="{377278C0-CA2E-4CD2-A2B1-9C0724D1407C}" dt="2024-12-21T12:51:43.140" v="526" actId="20577"/>
          <ac:spMkLst>
            <pc:docMk/>
            <pc:sldMk cId="3117445149" sldId="259"/>
            <ac:spMk id="2" creationId="{C41B27B8-09DA-84C4-6781-6BF9386234DC}"/>
          </ac:spMkLst>
        </pc:spChg>
        <pc:spChg chg="mod">
          <ac:chgData name="huaihou yang" userId="75b3ad1f67a33c34" providerId="LiveId" clId="{377278C0-CA2E-4CD2-A2B1-9C0724D1407C}" dt="2024-12-21T13:05:30.378" v="2296" actId="20577"/>
          <ac:spMkLst>
            <pc:docMk/>
            <pc:sldMk cId="3117445149" sldId="259"/>
            <ac:spMk id="3" creationId="{4E5E51B3-EFBE-70B6-859E-CB9076B094C7}"/>
          </ac:spMkLst>
        </pc:spChg>
        <pc:picChg chg="add mod">
          <ac:chgData name="huaihou yang" userId="75b3ad1f67a33c34" providerId="LiveId" clId="{377278C0-CA2E-4CD2-A2B1-9C0724D1407C}" dt="2024-12-21T13:37:12.262" v="4258" actId="1076"/>
          <ac:picMkLst>
            <pc:docMk/>
            <pc:sldMk cId="3117445149" sldId="259"/>
            <ac:picMk id="5" creationId="{8BB82956-F4E4-88DB-D2AD-D69DC04DAD1D}"/>
          </ac:picMkLst>
        </pc:picChg>
      </pc:sldChg>
      <pc:sldChg chg="modSp new mod">
        <pc:chgData name="huaihou yang" userId="75b3ad1f67a33c34" providerId="LiveId" clId="{377278C0-CA2E-4CD2-A2B1-9C0724D1407C}" dt="2024-12-21T13:09:20.802" v="2873" actId="20577"/>
        <pc:sldMkLst>
          <pc:docMk/>
          <pc:sldMk cId="818494155" sldId="260"/>
        </pc:sldMkLst>
        <pc:spChg chg="mod">
          <ac:chgData name="huaihou yang" userId="75b3ad1f67a33c34" providerId="LiveId" clId="{377278C0-CA2E-4CD2-A2B1-9C0724D1407C}" dt="2024-12-21T12:54:42.459" v="980" actId="20577"/>
          <ac:spMkLst>
            <pc:docMk/>
            <pc:sldMk cId="818494155" sldId="260"/>
            <ac:spMk id="2" creationId="{27B7E735-C241-32BC-4A1E-994E0DA7C673}"/>
          </ac:spMkLst>
        </pc:spChg>
        <pc:spChg chg="mod">
          <ac:chgData name="huaihou yang" userId="75b3ad1f67a33c34" providerId="LiveId" clId="{377278C0-CA2E-4CD2-A2B1-9C0724D1407C}" dt="2024-12-21T13:09:20.802" v="2873" actId="20577"/>
          <ac:spMkLst>
            <pc:docMk/>
            <pc:sldMk cId="818494155" sldId="260"/>
            <ac:spMk id="3" creationId="{A5C909BF-7577-8B57-5B14-5A506F76F7D1}"/>
          </ac:spMkLst>
        </pc:spChg>
      </pc:sldChg>
      <pc:sldChg chg="modSp new mod">
        <pc:chgData name="huaihou yang" userId="75b3ad1f67a33c34" providerId="LiveId" clId="{377278C0-CA2E-4CD2-A2B1-9C0724D1407C}" dt="2024-12-21T13:08:27.657" v="2760" actId="20577"/>
        <pc:sldMkLst>
          <pc:docMk/>
          <pc:sldMk cId="1017265815" sldId="261"/>
        </pc:sldMkLst>
        <pc:spChg chg="mod">
          <ac:chgData name="huaihou yang" userId="75b3ad1f67a33c34" providerId="LiveId" clId="{377278C0-CA2E-4CD2-A2B1-9C0724D1407C}" dt="2024-12-21T12:57:32.069" v="1343" actId="20577"/>
          <ac:spMkLst>
            <pc:docMk/>
            <pc:sldMk cId="1017265815" sldId="261"/>
            <ac:spMk id="2" creationId="{67132658-1712-7A45-DACC-40847188ABDD}"/>
          </ac:spMkLst>
        </pc:spChg>
        <pc:spChg chg="mod">
          <ac:chgData name="huaihou yang" userId="75b3ad1f67a33c34" providerId="LiveId" clId="{377278C0-CA2E-4CD2-A2B1-9C0724D1407C}" dt="2024-12-21T13:08:27.657" v="2760" actId="20577"/>
          <ac:spMkLst>
            <pc:docMk/>
            <pc:sldMk cId="1017265815" sldId="261"/>
            <ac:spMk id="3" creationId="{7F35AB47-9E0B-8D3A-15C9-28B63048E608}"/>
          </ac:spMkLst>
        </pc:spChg>
      </pc:sldChg>
      <pc:sldChg chg="modSp new mod">
        <pc:chgData name="huaihou yang" userId="75b3ad1f67a33c34" providerId="LiveId" clId="{377278C0-CA2E-4CD2-A2B1-9C0724D1407C}" dt="2024-12-21T13:02:15.209" v="2072" actId="20577"/>
        <pc:sldMkLst>
          <pc:docMk/>
          <pc:sldMk cId="2663644721" sldId="262"/>
        </pc:sldMkLst>
        <pc:spChg chg="mod">
          <ac:chgData name="huaihou yang" userId="75b3ad1f67a33c34" providerId="LiveId" clId="{377278C0-CA2E-4CD2-A2B1-9C0724D1407C}" dt="2024-12-21T12:57:46.040" v="1368" actId="20577"/>
          <ac:spMkLst>
            <pc:docMk/>
            <pc:sldMk cId="2663644721" sldId="262"/>
            <ac:spMk id="2" creationId="{55CCFBDE-64F8-DF67-A181-4AA3DADCD7DA}"/>
          </ac:spMkLst>
        </pc:spChg>
        <pc:spChg chg="mod">
          <ac:chgData name="huaihou yang" userId="75b3ad1f67a33c34" providerId="LiveId" clId="{377278C0-CA2E-4CD2-A2B1-9C0724D1407C}" dt="2024-12-21T13:02:15.209" v="2072" actId="20577"/>
          <ac:spMkLst>
            <pc:docMk/>
            <pc:sldMk cId="2663644721" sldId="262"/>
            <ac:spMk id="3" creationId="{0A71AB0F-8B36-E63A-3678-AAA8E635D4BB}"/>
          </ac:spMkLst>
        </pc:spChg>
      </pc:sldChg>
      <pc:sldChg chg="modSp new mod">
        <pc:chgData name="huaihou yang" userId="75b3ad1f67a33c34" providerId="LiveId" clId="{377278C0-CA2E-4CD2-A2B1-9C0724D1407C}" dt="2024-12-21T13:12:00.178" v="3201" actId="5793"/>
        <pc:sldMkLst>
          <pc:docMk/>
          <pc:sldMk cId="2319541499" sldId="263"/>
        </pc:sldMkLst>
        <pc:spChg chg="mod">
          <ac:chgData name="huaihou yang" userId="75b3ad1f67a33c34" providerId="LiveId" clId="{377278C0-CA2E-4CD2-A2B1-9C0724D1407C}" dt="2024-12-21T13:09:48.048" v="2883" actId="20577"/>
          <ac:spMkLst>
            <pc:docMk/>
            <pc:sldMk cId="2319541499" sldId="263"/>
            <ac:spMk id="2" creationId="{AC826113-FE8B-F39B-7AED-289E5FF35A35}"/>
          </ac:spMkLst>
        </pc:spChg>
        <pc:spChg chg="mod">
          <ac:chgData name="huaihou yang" userId="75b3ad1f67a33c34" providerId="LiveId" clId="{377278C0-CA2E-4CD2-A2B1-9C0724D1407C}" dt="2024-12-21T13:12:00.178" v="3201" actId="5793"/>
          <ac:spMkLst>
            <pc:docMk/>
            <pc:sldMk cId="2319541499" sldId="263"/>
            <ac:spMk id="3" creationId="{C6DF3184-1771-7763-4BBD-C54F87D6F8AB}"/>
          </ac:spMkLst>
        </pc:spChg>
      </pc:sldChg>
      <pc:sldChg chg="modSp new mod">
        <pc:chgData name="huaihou yang" userId="75b3ad1f67a33c34" providerId="LiveId" clId="{377278C0-CA2E-4CD2-A2B1-9C0724D1407C}" dt="2024-12-21T13:13:05.876" v="3392" actId="20577"/>
        <pc:sldMkLst>
          <pc:docMk/>
          <pc:sldMk cId="2715202330" sldId="264"/>
        </pc:sldMkLst>
        <pc:spChg chg="mod">
          <ac:chgData name="huaihou yang" userId="75b3ad1f67a33c34" providerId="LiveId" clId="{377278C0-CA2E-4CD2-A2B1-9C0724D1407C}" dt="2024-12-21T13:13:05.876" v="3392" actId="20577"/>
          <ac:spMkLst>
            <pc:docMk/>
            <pc:sldMk cId="2715202330" sldId="264"/>
            <ac:spMk id="2" creationId="{05BF0709-2289-502C-E2D4-DEC5846F667F}"/>
          </ac:spMkLst>
        </pc:spChg>
        <pc:spChg chg="mod">
          <ac:chgData name="huaihou yang" userId="75b3ad1f67a33c34" providerId="LiveId" clId="{377278C0-CA2E-4CD2-A2B1-9C0724D1407C}" dt="2024-12-21T13:13:00.573" v="3385" actId="20577"/>
          <ac:spMkLst>
            <pc:docMk/>
            <pc:sldMk cId="2715202330" sldId="264"/>
            <ac:spMk id="3" creationId="{7C5DD286-18F9-9DD4-571D-E226E8E9B1FB}"/>
          </ac:spMkLst>
        </pc:spChg>
      </pc:sldChg>
      <pc:sldChg chg="modSp new mod">
        <pc:chgData name="huaihou yang" userId="75b3ad1f67a33c34" providerId="LiveId" clId="{377278C0-CA2E-4CD2-A2B1-9C0724D1407C}" dt="2024-12-21T13:20:36.749" v="3993" actId="20577"/>
        <pc:sldMkLst>
          <pc:docMk/>
          <pc:sldMk cId="358818724" sldId="265"/>
        </pc:sldMkLst>
        <pc:spChg chg="mod">
          <ac:chgData name="huaihou yang" userId="75b3ad1f67a33c34" providerId="LiveId" clId="{377278C0-CA2E-4CD2-A2B1-9C0724D1407C}" dt="2024-12-21T13:13:15.686" v="3398" actId="20577"/>
          <ac:spMkLst>
            <pc:docMk/>
            <pc:sldMk cId="358818724" sldId="265"/>
            <ac:spMk id="2" creationId="{7F83A302-E082-89F6-E683-EC0A5F7E1D06}"/>
          </ac:spMkLst>
        </pc:spChg>
        <pc:spChg chg="mod">
          <ac:chgData name="huaihou yang" userId="75b3ad1f67a33c34" providerId="LiveId" clId="{377278C0-CA2E-4CD2-A2B1-9C0724D1407C}" dt="2024-12-21T13:20:36.749" v="3993" actId="20577"/>
          <ac:spMkLst>
            <pc:docMk/>
            <pc:sldMk cId="358818724" sldId="265"/>
            <ac:spMk id="3" creationId="{2B50876E-FC5A-757A-8D21-91C536BAE574}"/>
          </ac:spMkLst>
        </pc:spChg>
      </pc:sldChg>
      <pc:sldChg chg="addSp delSp modSp new mod">
        <pc:chgData name="huaihou yang" userId="75b3ad1f67a33c34" providerId="LiveId" clId="{377278C0-CA2E-4CD2-A2B1-9C0724D1407C}" dt="2024-12-21T13:34:35.544" v="4252" actId="1076"/>
        <pc:sldMkLst>
          <pc:docMk/>
          <pc:sldMk cId="3266531197" sldId="266"/>
        </pc:sldMkLst>
        <pc:spChg chg="mod">
          <ac:chgData name="huaihou yang" userId="75b3ad1f67a33c34" providerId="LiveId" clId="{377278C0-CA2E-4CD2-A2B1-9C0724D1407C}" dt="2024-12-21T13:34:35.544" v="4252" actId="1076"/>
          <ac:spMkLst>
            <pc:docMk/>
            <pc:sldMk cId="3266531197" sldId="266"/>
            <ac:spMk id="2" creationId="{CFB3414F-F1FA-2E97-1DCF-2B55EBC5DB0C}"/>
          </ac:spMkLst>
        </pc:spChg>
        <pc:spChg chg="del">
          <ac:chgData name="huaihou yang" userId="75b3ad1f67a33c34" providerId="LiveId" clId="{377278C0-CA2E-4CD2-A2B1-9C0724D1407C}" dt="2024-12-21T13:23:32.102" v="4071" actId="478"/>
          <ac:spMkLst>
            <pc:docMk/>
            <pc:sldMk cId="3266531197" sldId="266"/>
            <ac:spMk id="3" creationId="{F4371E13-9493-0233-9A22-DEF662E11FB3}"/>
          </ac:spMkLst>
        </pc:spChg>
        <pc:spChg chg="add mod">
          <ac:chgData name="huaihou yang" userId="75b3ad1f67a33c34" providerId="LiveId" clId="{377278C0-CA2E-4CD2-A2B1-9C0724D1407C}" dt="2024-12-21T13:34:22.893" v="4250" actId="1076"/>
          <ac:spMkLst>
            <pc:docMk/>
            <pc:sldMk cId="3266531197" sldId="266"/>
            <ac:spMk id="4" creationId="{9775E4FC-C346-82A3-4460-097FD2D53585}"/>
          </ac:spMkLst>
        </pc:spChg>
        <pc:spChg chg="add mod">
          <ac:chgData name="huaihou yang" userId="75b3ad1f67a33c34" providerId="LiveId" clId="{377278C0-CA2E-4CD2-A2B1-9C0724D1407C}" dt="2024-12-21T13:34:22.893" v="4250" actId="1076"/>
          <ac:spMkLst>
            <pc:docMk/>
            <pc:sldMk cId="3266531197" sldId="266"/>
            <ac:spMk id="5" creationId="{9F3CAA43-AB9E-49A8-54DF-3E0BA836A468}"/>
          </ac:spMkLst>
        </pc:spChg>
        <pc:spChg chg="add mod">
          <ac:chgData name="huaihou yang" userId="75b3ad1f67a33c34" providerId="LiveId" clId="{377278C0-CA2E-4CD2-A2B1-9C0724D1407C}" dt="2024-12-21T13:34:22.893" v="4250" actId="1076"/>
          <ac:spMkLst>
            <pc:docMk/>
            <pc:sldMk cId="3266531197" sldId="266"/>
            <ac:spMk id="6" creationId="{DBC5D6AE-8DCB-B694-19D4-07FA524C91D8}"/>
          </ac:spMkLst>
        </pc:spChg>
        <pc:spChg chg="add mod">
          <ac:chgData name="huaihou yang" userId="75b3ad1f67a33c34" providerId="LiveId" clId="{377278C0-CA2E-4CD2-A2B1-9C0724D1407C}" dt="2024-12-21T13:34:22.893" v="4250" actId="1076"/>
          <ac:spMkLst>
            <pc:docMk/>
            <pc:sldMk cId="3266531197" sldId="266"/>
            <ac:spMk id="7" creationId="{D74EE52A-664A-A545-E3DF-B9E56DEB1082}"/>
          </ac:spMkLst>
        </pc:spChg>
        <pc:spChg chg="add mod">
          <ac:chgData name="huaihou yang" userId="75b3ad1f67a33c34" providerId="LiveId" clId="{377278C0-CA2E-4CD2-A2B1-9C0724D1407C}" dt="2024-12-21T13:34:22.893" v="4250" actId="1076"/>
          <ac:spMkLst>
            <pc:docMk/>
            <pc:sldMk cId="3266531197" sldId="266"/>
            <ac:spMk id="8" creationId="{C8B6F56D-2E92-5751-5D83-3A57132405C8}"/>
          </ac:spMkLst>
        </pc:spChg>
        <pc:spChg chg="add mod">
          <ac:chgData name="huaihou yang" userId="75b3ad1f67a33c34" providerId="LiveId" clId="{377278C0-CA2E-4CD2-A2B1-9C0724D1407C}" dt="2024-12-21T13:34:22.893" v="4250" actId="1076"/>
          <ac:spMkLst>
            <pc:docMk/>
            <pc:sldMk cId="3266531197" sldId="266"/>
            <ac:spMk id="9" creationId="{F9F78520-E046-79BA-F194-82A41F1810EB}"/>
          </ac:spMkLst>
        </pc:spChg>
        <pc:spChg chg="add mod">
          <ac:chgData name="huaihou yang" userId="75b3ad1f67a33c34" providerId="LiveId" clId="{377278C0-CA2E-4CD2-A2B1-9C0724D1407C}" dt="2024-12-21T13:34:22.893" v="4250" actId="1076"/>
          <ac:spMkLst>
            <pc:docMk/>
            <pc:sldMk cId="3266531197" sldId="266"/>
            <ac:spMk id="10" creationId="{2C647042-CE71-A7FA-6FE3-C42C6A1F97A6}"/>
          </ac:spMkLst>
        </pc:spChg>
        <pc:spChg chg="add mod">
          <ac:chgData name="huaihou yang" userId="75b3ad1f67a33c34" providerId="LiveId" clId="{377278C0-CA2E-4CD2-A2B1-9C0724D1407C}" dt="2024-12-21T13:34:22.893" v="4250" actId="1076"/>
          <ac:spMkLst>
            <pc:docMk/>
            <pc:sldMk cId="3266531197" sldId="266"/>
            <ac:spMk id="11" creationId="{ED961B12-B25C-5ADD-A923-5008D360125A}"/>
          </ac:spMkLst>
        </pc:spChg>
        <pc:spChg chg="add mod">
          <ac:chgData name="huaihou yang" userId="75b3ad1f67a33c34" providerId="LiveId" clId="{377278C0-CA2E-4CD2-A2B1-9C0724D1407C}" dt="2024-12-21T13:34:22.893" v="4250" actId="1076"/>
          <ac:spMkLst>
            <pc:docMk/>
            <pc:sldMk cId="3266531197" sldId="266"/>
            <ac:spMk id="12" creationId="{95724EFB-39BC-E542-4D4E-9EBC1576053C}"/>
          </ac:spMkLst>
        </pc:spChg>
        <pc:spChg chg="add mod">
          <ac:chgData name="huaihou yang" userId="75b3ad1f67a33c34" providerId="LiveId" clId="{377278C0-CA2E-4CD2-A2B1-9C0724D1407C}" dt="2024-12-21T13:34:22.893" v="4250" actId="1076"/>
          <ac:spMkLst>
            <pc:docMk/>
            <pc:sldMk cId="3266531197" sldId="266"/>
            <ac:spMk id="13" creationId="{3B24B5D9-B1F3-9ED7-4B94-BFD5DEA8FCC7}"/>
          </ac:spMkLst>
        </pc:spChg>
        <pc:spChg chg="add mod">
          <ac:chgData name="huaihou yang" userId="75b3ad1f67a33c34" providerId="LiveId" clId="{377278C0-CA2E-4CD2-A2B1-9C0724D1407C}" dt="2024-12-21T13:34:22.893" v="4250" actId="1076"/>
          <ac:spMkLst>
            <pc:docMk/>
            <pc:sldMk cId="3266531197" sldId="266"/>
            <ac:spMk id="14" creationId="{E672F499-C482-A90E-A8B8-83387292ACA4}"/>
          </ac:spMkLst>
        </pc:spChg>
        <pc:spChg chg="add mod">
          <ac:chgData name="huaihou yang" userId="75b3ad1f67a33c34" providerId="LiveId" clId="{377278C0-CA2E-4CD2-A2B1-9C0724D1407C}" dt="2024-12-21T13:34:29.816" v="4251" actId="1076"/>
          <ac:spMkLst>
            <pc:docMk/>
            <pc:sldMk cId="3266531197" sldId="266"/>
            <ac:spMk id="15" creationId="{5F8623A9-201B-D195-F577-FD60271F2CAE}"/>
          </ac:spMkLst>
        </pc:spChg>
        <pc:spChg chg="add mod">
          <ac:chgData name="huaihou yang" userId="75b3ad1f67a33c34" providerId="LiveId" clId="{377278C0-CA2E-4CD2-A2B1-9C0724D1407C}" dt="2024-12-21T13:34:29.816" v="4251" actId="1076"/>
          <ac:spMkLst>
            <pc:docMk/>
            <pc:sldMk cId="3266531197" sldId="266"/>
            <ac:spMk id="16" creationId="{3E568B06-D537-3210-7AA0-F1A670331753}"/>
          </ac:spMkLst>
        </pc:spChg>
        <pc:spChg chg="add mod">
          <ac:chgData name="huaihou yang" userId="75b3ad1f67a33c34" providerId="LiveId" clId="{377278C0-CA2E-4CD2-A2B1-9C0724D1407C}" dt="2024-12-21T13:34:22.893" v="4250" actId="1076"/>
          <ac:spMkLst>
            <pc:docMk/>
            <pc:sldMk cId="3266531197" sldId="266"/>
            <ac:spMk id="17" creationId="{ABBD9A6D-D788-EAA7-E999-04598BDF584A}"/>
          </ac:spMkLst>
        </pc:spChg>
        <pc:cxnChg chg="add mod">
          <ac:chgData name="huaihou yang" userId="75b3ad1f67a33c34" providerId="LiveId" clId="{377278C0-CA2E-4CD2-A2B1-9C0724D1407C}" dt="2024-12-21T13:34:22.893" v="4250" actId="1076"/>
          <ac:cxnSpMkLst>
            <pc:docMk/>
            <pc:sldMk cId="3266531197" sldId="266"/>
            <ac:cxnSpMk id="19" creationId="{FC78818A-7B41-BF88-086A-F6FEAF32A3E2}"/>
          </ac:cxnSpMkLst>
        </pc:cxnChg>
        <pc:cxnChg chg="add mod">
          <ac:chgData name="huaihou yang" userId="75b3ad1f67a33c34" providerId="LiveId" clId="{377278C0-CA2E-4CD2-A2B1-9C0724D1407C}" dt="2024-12-21T13:34:22.893" v="4250" actId="1076"/>
          <ac:cxnSpMkLst>
            <pc:docMk/>
            <pc:sldMk cId="3266531197" sldId="266"/>
            <ac:cxnSpMk id="24" creationId="{E415B260-6460-4015-3424-F8402FEEAC38}"/>
          </ac:cxnSpMkLst>
        </pc:cxnChg>
        <pc:cxnChg chg="add mod">
          <ac:chgData name="huaihou yang" userId="75b3ad1f67a33c34" providerId="LiveId" clId="{377278C0-CA2E-4CD2-A2B1-9C0724D1407C}" dt="2024-12-21T13:34:22.893" v="4250" actId="1076"/>
          <ac:cxnSpMkLst>
            <pc:docMk/>
            <pc:sldMk cId="3266531197" sldId="266"/>
            <ac:cxnSpMk id="26" creationId="{0DAFE299-007F-39D9-0D62-3F7D8C73B431}"/>
          </ac:cxnSpMkLst>
        </pc:cxnChg>
        <pc:cxnChg chg="add del mod">
          <ac:chgData name="huaihou yang" userId="75b3ad1f67a33c34" providerId="LiveId" clId="{377278C0-CA2E-4CD2-A2B1-9C0724D1407C}" dt="2024-12-21T13:29:59.628" v="4215" actId="478"/>
          <ac:cxnSpMkLst>
            <pc:docMk/>
            <pc:sldMk cId="3266531197" sldId="266"/>
            <ac:cxnSpMk id="29" creationId="{17424F06-3679-9D8C-D1E3-1149674DF9B6}"/>
          </ac:cxnSpMkLst>
        </pc:cxnChg>
        <pc:cxnChg chg="add mod">
          <ac:chgData name="huaihou yang" userId="75b3ad1f67a33c34" providerId="LiveId" clId="{377278C0-CA2E-4CD2-A2B1-9C0724D1407C}" dt="2024-12-21T13:34:22.893" v="4250" actId="1076"/>
          <ac:cxnSpMkLst>
            <pc:docMk/>
            <pc:sldMk cId="3266531197" sldId="266"/>
            <ac:cxnSpMk id="33" creationId="{7D7A0AE2-CB81-6BFF-63EE-5FB5725A298D}"/>
          </ac:cxnSpMkLst>
        </pc:cxnChg>
        <pc:cxnChg chg="add mod">
          <ac:chgData name="huaihou yang" userId="75b3ad1f67a33c34" providerId="LiveId" clId="{377278C0-CA2E-4CD2-A2B1-9C0724D1407C}" dt="2024-12-21T13:34:22.893" v="4250" actId="1076"/>
          <ac:cxnSpMkLst>
            <pc:docMk/>
            <pc:sldMk cId="3266531197" sldId="266"/>
            <ac:cxnSpMk id="37" creationId="{22A62D41-675B-CAD7-4857-1A267EE53FC0}"/>
          </ac:cxnSpMkLst>
        </pc:cxnChg>
        <pc:cxnChg chg="add mod">
          <ac:chgData name="huaihou yang" userId="75b3ad1f67a33c34" providerId="LiveId" clId="{377278C0-CA2E-4CD2-A2B1-9C0724D1407C}" dt="2024-12-21T13:34:22.893" v="4250" actId="1076"/>
          <ac:cxnSpMkLst>
            <pc:docMk/>
            <pc:sldMk cId="3266531197" sldId="266"/>
            <ac:cxnSpMk id="41" creationId="{649E1320-4EFF-D9DD-6713-72F946983784}"/>
          </ac:cxnSpMkLst>
        </pc:cxnChg>
        <pc:cxnChg chg="add mod">
          <ac:chgData name="huaihou yang" userId="75b3ad1f67a33c34" providerId="LiveId" clId="{377278C0-CA2E-4CD2-A2B1-9C0724D1407C}" dt="2024-12-21T13:34:22.893" v="4250" actId="1076"/>
          <ac:cxnSpMkLst>
            <pc:docMk/>
            <pc:sldMk cId="3266531197" sldId="266"/>
            <ac:cxnSpMk id="46" creationId="{50664833-08B5-D12B-1D3C-E745B31CF23E}"/>
          </ac:cxnSpMkLst>
        </pc:cxnChg>
        <pc:cxnChg chg="add mod">
          <ac:chgData name="huaihou yang" userId="75b3ad1f67a33c34" providerId="LiveId" clId="{377278C0-CA2E-4CD2-A2B1-9C0724D1407C}" dt="2024-12-21T13:34:22.893" v="4250" actId="1076"/>
          <ac:cxnSpMkLst>
            <pc:docMk/>
            <pc:sldMk cId="3266531197" sldId="266"/>
            <ac:cxnSpMk id="50" creationId="{FB6AB849-9276-1828-273B-C90ED873978E}"/>
          </ac:cxnSpMkLst>
        </pc:cxnChg>
        <pc:cxnChg chg="add mod">
          <ac:chgData name="huaihou yang" userId="75b3ad1f67a33c34" providerId="LiveId" clId="{377278C0-CA2E-4CD2-A2B1-9C0724D1407C}" dt="2024-12-21T13:34:29.816" v="4251" actId="1076"/>
          <ac:cxnSpMkLst>
            <pc:docMk/>
            <pc:sldMk cId="3266531197" sldId="266"/>
            <ac:cxnSpMk id="52" creationId="{56C60967-39F7-B7C9-2CD9-710A34A20FA4}"/>
          </ac:cxnSpMkLst>
        </pc:cxnChg>
        <pc:cxnChg chg="add mod">
          <ac:chgData name="huaihou yang" userId="75b3ad1f67a33c34" providerId="LiveId" clId="{377278C0-CA2E-4CD2-A2B1-9C0724D1407C}" dt="2024-12-21T13:34:22.893" v="4250" actId="1076"/>
          <ac:cxnSpMkLst>
            <pc:docMk/>
            <pc:sldMk cId="3266531197" sldId="266"/>
            <ac:cxnSpMk id="56" creationId="{77FF991D-B6F0-6665-D39A-1DEA6AC1D7ED}"/>
          </ac:cxnSpMkLst>
        </pc:cxnChg>
        <pc:cxnChg chg="add mod">
          <ac:chgData name="huaihou yang" userId="75b3ad1f67a33c34" providerId="LiveId" clId="{377278C0-CA2E-4CD2-A2B1-9C0724D1407C}" dt="2024-12-21T13:34:22.893" v="4250" actId="1076"/>
          <ac:cxnSpMkLst>
            <pc:docMk/>
            <pc:sldMk cId="3266531197" sldId="266"/>
            <ac:cxnSpMk id="60" creationId="{7C596CB1-9DC5-F8B9-2B28-E892B123D32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17E6-659A-5EFC-8445-85C17BC58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37D8E-5B3A-6407-F8B8-62F67BC92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15626-0018-EF92-55C2-6404AD52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24F-33BB-45C4-BF98-DE85A0AC2C0E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907F3-4BD5-2CF8-2E95-D2FBA88E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9EAA6-61E0-169A-0CF1-3E6EEC89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1E3B-1199-4627-BCD8-E4F732525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03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7138-C61D-3236-77AA-BE068A59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615DA-172F-D288-342E-6511201D5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E4FFC-88C2-C9A0-E301-F252C69B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24F-33BB-45C4-BF98-DE85A0AC2C0E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BC634-3FA5-E928-0671-37A087AB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F2672-1618-06EF-500D-0FE451B0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1E3B-1199-4627-BCD8-E4F732525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0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341EE-DC78-1A81-A61E-38C3E3374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76DA7-1D08-7AA0-7A21-6A53878B9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594F4-D03A-81D7-108A-D5BDCF8D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24F-33BB-45C4-BF98-DE85A0AC2C0E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10C38-0675-8004-4D53-AB915A3F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ADB16-E22D-8B72-8506-5D2D4A59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1E3B-1199-4627-BCD8-E4F732525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79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F7BE-57B1-0208-BD39-761BC181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69751-22F1-5091-CE7C-557CD74BD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D4352-1B9D-1E6B-027A-E468F6B8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24F-33BB-45C4-BF98-DE85A0AC2C0E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7FF5-C37F-E307-DFBD-CC83B111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E12B7-4737-8475-5EC4-256DC3B2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1E3B-1199-4627-BCD8-E4F732525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98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8F92-9643-361A-8B95-3CDBB886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67916-2D1F-01DC-7432-BBECAEDBB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2D87-E89C-6E70-82B8-976E3E63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24F-33BB-45C4-BF98-DE85A0AC2C0E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5C75-9673-C155-EACA-CB5ABE3A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EC830-850D-B58E-9BF4-FD4B2A23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1E3B-1199-4627-BCD8-E4F732525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50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3C5C-381F-E50C-0836-E31D0CF9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7E36B-730F-C0E1-429A-551785C97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205DD-45CD-1711-D351-58C10FF8B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D7ABC-D468-1BB7-F0D1-D5F8E26D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24F-33BB-45C4-BF98-DE85A0AC2C0E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D00AB-E358-5DE0-6B23-4AFE16FD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17EC9-D9DA-7A98-4D07-F2139243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1E3B-1199-4627-BCD8-E4F732525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34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BDD3-8D74-FEB2-5803-2E8AA6F6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49D5B-147C-03C0-ABAD-6FCAC69A4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37086-3D56-DFCA-072F-F6E23659F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A1648-7CA9-C6DE-4DAD-AF5A4FA5C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E2E3A-2D1C-DD81-83A3-14D497C4D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16A33-66BD-373D-2D93-8E7A3713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24F-33BB-45C4-BF98-DE85A0AC2C0E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BDCE1-F84B-FC7E-6BA6-9E266772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8BC10-B2A3-B8EC-6777-2B13CB2B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1E3B-1199-4627-BCD8-E4F732525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85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A245-EE6F-A26A-658E-93EBFA6D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99056-8C22-BB1D-3B8A-95F4539E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24F-33BB-45C4-BF98-DE85A0AC2C0E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77F5D-7D4A-E416-6CB2-5A21A759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16C88-31E0-95B0-1FD3-C5FCCCFE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1E3B-1199-4627-BCD8-E4F732525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2638-5499-A84B-2EEC-7EF1DA7D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24F-33BB-45C4-BF98-DE85A0AC2C0E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8C08E-4D03-3485-02F4-EDC8A14F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6797B-4DA7-43ED-F5F6-1626D9CF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1E3B-1199-4627-BCD8-E4F732525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11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A2C8-3C26-4A2F-F775-221EC862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2B66F-75FD-DF8C-199D-ED85F5F2F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0E9A9-B7A4-4DE5-676D-6BF381D9A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216FB-235D-130E-C67C-FA6DE7AD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24F-33BB-45C4-BF98-DE85A0AC2C0E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820AB-68BD-B49E-E1A9-A0C7B168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1AF16-7852-1466-019C-61C78815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1E3B-1199-4627-BCD8-E4F732525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EE28-4ED1-28A6-5513-D8F620C1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05357-4BD5-555E-3FFD-A49CA5A12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5BA3-2AFB-44CA-AA33-1FB66A9F4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C9553-992B-13DA-05F9-1F560F8D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24F-33BB-45C4-BF98-DE85A0AC2C0E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85CC5-22CA-136D-947D-21DF82D3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95780-A433-6824-C7CF-53CA8AFC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1E3B-1199-4627-BCD8-E4F732525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31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14551-D5FB-AF79-001B-CE844852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2D309-3EF1-990C-81BA-DD7AE086F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AB267-B2EF-BDEC-2BC1-6C7CC9A07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1124F-33BB-45C4-BF98-DE85A0AC2C0E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10F6A-29E2-A0BC-A0AE-CB33C4FC8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CB122-2E97-2BC2-8A5C-561967D8C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91E3B-1199-4627-BCD8-E4F732525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18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5D1A-3536-5446-2513-89F955B3D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Eye-tracking glasses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17367-A099-42D4-DFF2-F36D9E39C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DAPP Group 3</a:t>
            </a:r>
          </a:p>
        </p:txBody>
      </p:sp>
    </p:spTree>
    <p:extLst>
      <p:ext uri="{BB962C8B-B14F-4D97-AF65-F5344CB8AC3E}">
        <p14:creationId xmlns:p14="http://schemas.microsoft.com/office/powerpoint/2010/main" val="341712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0709-2289-502C-E2D4-DEC5846F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and microphone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DD286-18F9-9DD4-571D-E226E8E9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No. 1 choice is to directly plug into the Google glasses to do the job</a:t>
            </a:r>
          </a:p>
          <a:p>
            <a:r>
              <a:rPr lang="en-US" dirty="0"/>
              <a:t>Need to figure out the hardware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20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A302-E082-89F6-E683-EC0A5F7E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876E-FC5A-757A-8D21-91C536BAE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Mechanical design (hard hardware)</a:t>
            </a:r>
          </a:p>
          <a:p>
            <a:r>
              <a:rPr lang="en-GB" dirty="0"/>
              <a:t>CAD and 3D printing</a:t>
            </a:r>
          </a:p>
          <a:p>
            <a:r>
              <a:rPr lang="en-GB" dirty="0"/>
              <a:t>Integrate all components abovementioned</a:t>
            </a:r>
          </a:p>
          <a:p>
            <a:r>
              <a:rPr lang="en-GB" dirty="0"/>
              <a:t>Our test version just need to put everything together for testing</a:t>
            </a:r>
          </a:p>
          <a:p>
            <a:r>
              <a:rPr lang="en-GB" dirty="0"/>
              <a:t>Our later version should consider aesthetics, efficiency, safety, etc. (We could only do this once we have decided the </a:t>
            </a:r>
            <a:r>
              <a:rPr lang="en-US" altLang="zh-CN" dirty="0"/>
              <a:t>model/type of other components</a:t>
            </a:r>
            <a:r>
              <a:rPr lang="en-GB" altLang="zh-CN" dirty="0"/>
              <a:t>)</a:t>
            </a:r>
            <a:endParaRPr lang="en-GB" dirty="0"/>
          </a:p>
          <a:p>
            <a:r>
              <a:rPr lang="en-GB" dirty="0"/>
              <a:t>If we need to use the Google glasses, consider how to embed it into our frame</a:t>
            </a:r>
          </a:p>
        </p:txBody>
      </p:sp>
    </p:spTree>
    <p:extLst>
      <p:ext uri="{BB962C8B-B14F-4D97-AF65-F5344CB8AC3E}">
        <p14:creationId xmlns:p14="http://schemas.microsoft.com/office/powerpoint/2010/main" val="35881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9587-1AEC-BCF1-5ABC-333F43DA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E643-A00C-BFF2-2163-462C2E834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Camera &amp; Eye-tracking</a:t>
            </a:r>
          </a:p>
          <a:p>
            <a:r>
              <a:rPr lang="en-US" dirty="0"/>
              <a:t>UI design</a:t>
            </a:r>
          </a:p>
          <a:p>
            <a:r>
              <a:rPr lang="en-US" dirty="0"/>
              <a:t>CPU</a:t>
            </a:r>
          </a:p>
          <a:p>
            <a:r>
              <a:rPr lang="en-US" dirty="0"/>
              <a:t>Text-to-speech generator</a:t>
            </a:r>
          </a:p>
          <a:p>
            <a:r>
              <a:rPr lang="en-US" dirty="0"/>
              <a:t>IMU sensor</a:t>
            </a:r>
          </a:p>
          <a:p>
            <a:r>
              <a:rPr lang="en-US" dirty="0"/>
              <a:t>Batteries</a:t>
            </a:r>
          </a:p>
          <a:p>
            <a:r>
              <a:rPr lang="en-US" dirty="0"/>
              <a:t>Visual display and microphone</a:t>
            </a:r>
          </a:p>
          <a:p>
            <a:r>
              <a:rPr lang="en-US" dirty="0"/>
              <a:t>Frame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75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414F-F1FA-2E97-1DCF-2B55EBC5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9280"/>
            <a:ext cx="10515600" cy="1325563"/>
          </a:xfrm>
        </p:spPr>
        <p:txBody>
          <a:bodyPr/>
          <a:lstStyle/>
          <a:p>
            <a:r>
              <a:rPr lang="en-GB" dirty="0"/>
              <a:t>Flow chart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75E4FC-C346-82A3-4460-097FD2D53585}"/>
              </a:ext>
            </a:extLst>
          </p:cNvPr>
          <p:cNvSpPr/>
          <p:nvPr/>
        </p:nvSpPr>
        <p:spPr>
          <a:xfrm>
            <a:off x="4253219" y="3548544"/>
            <a:ext cx="3011647" cy="1719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3CAA43-AB9E-49A8-54DF-3E0BA836A468}"/>
              </a:ext>
            </a:extLst>
          </p:cNvPr>
          <p:cNvSpPr/>
          <p:nvPr/>
        </p:nvSpPr>
        <p:spPr>
          <a:xfrm>
            <a:off x="4253219" y="3548544"/>
            <a:ext cx="1493240" cy="86406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C5D6AE-8DCB-B694-19D4-07FA524C91D8}"/>
              </a:ext>
            </a:extLst>
          </p:cNvPr>
          <p:cNvSpPr/>
          <p:nvPr/>
        </p:nvSpPr>
        <p:spPr>
          <a:xfrm>
            <a:off x="5759042" y="3548544"/>
            <a:ext cx="1493240" cy="864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EE52A-664A-A545-E3DF-B9E56DEB1082}"/>
              </a:ext>
            </a:extLst>
          </p:cNvPr>
          <p:cNvSpPr/>
          <p:nvPr/>
        </p:nvSpPr>
        <p:spPr>
          <a:xfrm>
            <a:off x="4249024" y="4437522"/>
            <a:ext cx="1493240" cy="864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B6F56D-2E92-5751-5D83-3A57132405C8}"/>
              </a:ext>
            </a:extLst>
          </p:cNvPr>
          <p:cNvSpPr/>
          <p:nvPr/>
        </p:nvSpPr>
        <p:spPr>
          <a:xfrm>
            <a:off x="5754847" y="4420872"/>
            <a:ext cx="1493240" cy="864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ML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F78520-E046-79BA-F194-82A41F1810EB}"/>
              </a:ext>
            </a:extLst>
          </p:cNvPr>
          <p:cNvSpPr/>
          <p:nvPr/>
        </p:nvSpPr>
        <p:spPr>
          <a:xfrm>
            <a:off x="8349492" y="3068051"/>
            <a:ext cx="1716247" cy="797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Google glasses (Display)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47042-CE71-A7FA-6FE3-C42C6A1F97A6}"/>
              </a:ext>
            </a:extLst>
          </p:cNvPr>
          <p:cNvSpPr/>
          <p:nvPr/>
        </p:nvSpPr>
        <p:spPr>
          <a:xfrm>
            <a:off x="8349492" y="4454316"/>
            <a:ext cx="1716247" cy="797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Microphone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961B12-B25C-5ADD-A923-5008D360125A}"/>
              </a:ext>
            </a:extLst>
          </p:cNvPr>
          <p:cNvSpPr/>
          <p:nvPr/>
        </p:nvSpPr>
        <p:spPr>
          <a:xfrm>
            <a:off x="1233181" y="2757182"/>
            <a:ext cx="1956033" cy="1108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Camera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724EFB-39BC-E542-4D4E-9EBC1576053C}"/>
              </a:ext>
            </a:extLst>
          </p:cNvPr>
          <p:cNvSpPr/>
          <p:nvPr/>
        </p:nvSpPr>
        <p:spPr>
          <a:xfrm>
            <a:off x="1233181" y="4730915"/>
            <a:ext cx="1956033" cy="1108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IMU</a:t>
            </a:r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3B24B5D9-B1F3-9ED7-4B94-BFD5DEA8FCC7}"/>
              </a:ext>
            </a:extLst>
          </p:cNvPr>
          <p:cNvSpPr/>
          <p:nvPr/>
        </p:nvSpPr>
        <p:spPr>
          <a:xfrm>
            <a:off x="5243120" y="1238329"/>
            <a:ext cx="511728" cy="50333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E672F499-C482-A90E-A8B8-83387292ACA4}"/>
              </a:ext>
            </a:extLst>
          </p:cNvPr>
          <p:cNvSpPr/>
          <p:nvPr/>
        </p:nvSpPr>
        <p:spPr>
          <a:xfrm>
            <a:off x="5176008" y="1787349"/>
            <a:ext cx="645952" cy="877804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5F8623A9-201B-D195-F577-FD60271F2CAE}"/>
              </a:ext>
            </a:extLst>
          </p:cNvPr>
          <p:cNvSpPr/>
          <p:nvPr/>
        </p:nvSpPr>
        <p:spPr>
          <a:xfrm>
            <a:off x="9760590" y="5507595"/>
            <a:ext cx="1077286" cy="662730"/>
          </a:xfrm>
          <a:prstGeom prst="wedgeRoundRect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Interlo-cution</a:t>
            </a:r>
            <a:endParaRPr lang="en-GB" dirty="0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3E568B06-D537-3210-7AA0-F1A670331753}"/>
              </a:ext>
            </a:extLst>
          </p:cNvPr>
          <p:cNvSpPr/>
          <p:nvPr/>
        </p:nvSpPr>
        <p:spPr>
          <a:xfrm flipH="1">
            <a:off x="10944837" y="5943123"/>
            <a:ext cx="610299" cy="454404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BBD9A6D-D788-EAA7-E999-04598BDF584A}"/>
              </a:ext>
            </a:extLst>
          </p:cNvPr>
          <p:cNvSpPr/>
          <p:nvPr/>
        </p:nvSpPr>
        <p:spPr>
          <a:xfrm>
            <a:off x="6297336" y="618206"/>
            <a:ext cx="1048624" cy="6247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C78818A-7B41-BF88-086A-F6FEAF32A3E2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rot="5400000">
            <a:off x="6164740" y="833090"/>
            <a:ext cx="247017" cy="10668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415B260-6460-4015-3424-F8402FEEAC38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189214" y="3311205"/>
            <a:ext cx="1059810" cy="15583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DAFE299-007F-39D9-0D62-3F7D8C73B431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3189214" y="4869555"/>
            <a:ext cx="1059810" cy="41538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D7A0AE2-CB81-6BFF-63EE-5FB5725A298D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 flipV="1">
            <a:off x="5821960" y="2226251"/>
            <a:ext cx="4243779" cy="1240389"/>
          </a:xfrm>
          <a:prstGeom prst="bentConnector3">
            <a:avLst>
              <a:gd name="adj1" fmla="val -180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2A62D41-675B-CAD7-4857-1A267EE53FC0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rot="10800000" flipV="1">
            <a:off x="2211198" y="2226250"/>
            <a:ext cx="2964810" cy="5309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49E1320-4EFF-D9DD-6713-72F946983784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 rot="10800000" flipV="1">
            <a:off x="1233182" y="2226250"/>
            <a:ext cx="3942827" cy="3058687"/>
          </a:xfrm>
          <a:prstGeom prst="bentConnector3">
            <a:avLst>
              <a:gd name="adj1" fmla="val 1147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0664833-08B5-D12B-1D3C-E745B31CF23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7252282" y="3466640"/>
            <a:ext cx="1097210" cy="513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6AB849-9276-1828-273B-C90ED873978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264866" y="4852904"/>
            <a:ext cx="10846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6C60967-39F7-B7C9-2CD9-710A34A20FA4}"/>
              </a:ext>
            </a:extLst>
          </p:cNvPr>
          <p:cNvCxnSpPr>
            <a:cxnSpLocks/>
            <a:stCxn id="10" idx="2"/>
            <a:endCxn id="15" idx="1"/>
          </p:cNvCxnSpPr>
          <p:nvPr/>
        </p:nvCxnSpPr>
        <p:spPr>
          <a:xfrm rot="16200000" flipH="1">
            <a:off x="9190370" y="5268739"/>
            <a:ext cx="587467" cy="5529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FF991D-B6F0-6665-D39A-1DEA6AC1D7ED}"/>
              </a:ext>
            </a:extLst>
          </p:cNvPr>
          <p:cNvCxnSpPr>
            <a:cxnSpLocks/>
          </p:cNvCxnSpPr>
          <p:nvPr/>
        </p:nvCxnSpPr>
        <p:spPr>
          <a:xfrm>
            <a:off x="6501467" y="4158961"/>
            <a:ext cx="0" cy="497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596CB1-9DC5-F8B9-2B28-E892B123D328}"/>
              </a:ext>
            </a:extLst>
          </p:cNvPr>
          <p:cNvCxnSpPr/>
          <p:nvPr/>
        </p:nvCxnSpPr>
        <p:spPr>
          <a:xfrm flipV="1">
            <a:off x="5266189" y="4139089"/>
            <a:ext cx="981511" cy="571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53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05AA-2AF5-39D3-A000-1A0A9C1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and eye-tracking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9BD1-1F8E-1018-7C27-4B7B073E7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Motion, direction and blink</a:t>
            </a:r>
          </a:p>
          <a:p>
            <a:r>
              <a:rPr lang="en-US" dirty="0"/>
              <a:t>Sampling from one eye will probably be enough</a:t>
            </a:r>
          </a:p>
          <a:p>
            <a:r>
              <a:rPr lang="en-US" dirty="0"/>
              <a:t>Trace the continuous-time motion and need to record the event up to a few seconds</a:t>
            </a:r>
          </a:p>
          <a:p>
            <a:r>
              <a:rPr lang="en-GB" dirty="0"/>
              <a:t>Apply filters and remove glares</a:t>
            </a:r>
          </a:p>
          <a:p>
            <a:r>
              <a:rPr lang="en-GB" dirty="0"/>
              <a:t>Figure out where and how to place the camera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441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27B8-09DA-84C4-6781-6BF93862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E51B3-EFBE-70B6-859E-CB9076B0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design and programming</a:t>
            </a:r>
            <a:endParaRPr lang="en-GB" dirty="0"/>
          </a:p>
          <a:p>
            <a:r>
              <a:rPr lang="en-US" dirty="0"/>
              <a:t>Two modes, one for typing and one for pre-selected scripts</a:t>
            </a:r>
          </a:p>
          <a:p>
            <a:r>
              <a:rPr lang="en-US" dirty="0"/>
              <a:t>Two panels, one has 8 directions and the other has 4, which further specifies the choice</a:t>
            </a:r>
          </a:p>
          <a:p>
            <a:r>
              <a:rPr lang="en-US" dirty="0"/>
              <a:t>Need to be interactive, learn from the existing body of software and website design knowledge</a:t>
            </a:r>
          </a:p>
          <a:p>
            <a:r>
              <a:rPr lang="en-US" dirty="0"/>
              <a:t>This should be a small and complete OS program stored in the CPU like your Android/Apple/Harmony powered mobile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82956-F4E4-88DB-D2AD-D69DC04DA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136" y="171744"/>
            <a:ext cx="4370664" cy="207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4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FBDE-64F8-DF67-A181-4AA3DADC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Text-to-speech generator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1AB0F-8B36-E63A-3678-AAA8E635D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sound files that can be directly played by the mic</a:t>
            </a:r>
          </a:p>
          <a:p>
            <a:r>
              <a:rPr lang="en-US" dirty="0"/>
              <a:t>Ideally, this could be a small-to-medium sized ML model that is being trained on the patient’s data (one of our teammate’s) </a:t>
            </a:r>
          </a:p>
          <a:p>
            <a:r>
              <a:rPr lang="en-GB" dirty="0"/>
              <a:t>The model’s parameters are stored in the CPU, may need to write a small script to prepare the model’s output into proper sound file</a:t>
            </a:r>
          </a:p>
          <a:p>
            <a:r>
              <a:rPr lang="en-GB" dirty="0"/>
              <a:t>Alternatively, if that’s shown to be too difficult, we use the existing platform that has a ready-made solution</a:t>
            </a:r>
          </a:p>
        </p:txBody>
      </p:sp>
    </p:spTree>
    <p:extLst>
      <p:ext uri="{BB962C8B-B14F-4D97-AF65-F5344CB8AC3E}">
        <p14:creationId xmlns:p14="http://schemas.microsoft.com/office/powerpoint/2010/main" val="266364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2658-1712-7A45-DACC-40847188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5AB47-9E0B-8D3A-15C9-28B63048E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up on the user’s head movements and convert into commands that supplement eye motions</a:t>
            </a:r>
          </a:p>
          <a:p>
            <a:r>
              <a:rPr lang="en-GB" dirty="0"/>
              <a:t>Need to decide on how we should define and encode different commands, how they correspond to the movements intuitively</a:t>
            </a:r>
          </a:p>
          <a:p>
            <a:r>
              <a:rPr lang="en-GB" dirty="0"/>
              <a:t>Will need to write a small script to process the data</a:t>
            </a:r>
          </a:p>
          <a:p>
            <a:r>
              <a:rPr lang="en-GB" dirty="0"/>
              <a:t>How to place? Where to purchase, and what type?</a:t>
            </a:r>
          </a:p>
        </p:txBody>
      </p:sp>
    </p:spTree>
    <p:extLst>
      <p:ext uri="{BB962C8B-B14F-4D97-AF65-F5344CB8AC3E}">
        <p14:creationId xmlns:p14="http://schemas.microsoft.com/office/powerpoint/2010/main" val="101726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E735-C241-32BC-4A1E-994E0DA7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909BF-7577-8B57-5B14-5A506F76F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Raspberries Pi or others </a:t>
            </a:r>
          </a:p>
          <a:p>
            <a:r>
              <a:rPr lang="en-US" dirty="0"/>
              <a:t>Low-level programming, coordinating the camera &amp; IMU (hardware) and UI &amp; Text-to-speech (software)</a:t>
            </a:r>
          </a:p>
          <a:p>
            <a:r>
              <a:rPr lang="en-US" dirty="0"/>
              <a:t>Manage data stream and perform computations</a:t>
            </a:r>
          </a:p>
          <a:p>
            <a:r>
              <a:rPr lang="en-US" dirty="0"/>
              <a:t>Will probably need several programming languages for the system-level design</a:t>
            </a:r>
          </a:p>
          <a:p>
            <a:r>
              <a:rPr lang="en-US" dirty="0"/>
              <a:t>Need to consider our needs and specifications realistically, don’t need excess hardware power</a:t>
            </a:r>
          </a:p>
        </p:txBody>
      </p:sp>
    </p:spTree>
    <p:extLst>
      <p:ext uri="{BB962C8B-B14F-4D97-AF65-F5344CB8AC3E}">
        <p14:creationId xmlns:p14="http://schemas.microsoft.com/office/powerpoint/2010/main" val="81849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6113-FE8B-F39B-7AED-289E5FF3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3184-1771-7763-4BBD-C54F87D6F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we use for our final product?</a:t>
            </a:r>
          </a:p>
          <a:p>
            <a:r>
              <a:rPr lang="en-US" dirty="0"/>
              <a:t>What should we use for our demonstration?</a:t>
            </a:r>
          </a:p>
          <a:p>
            <a:r>
              <a:rPr lang="en-US" dirty="0"/>
              <a:t>Load-line and consideration over the device’s power consumption</a:t>
            </a:r>
          </a:p>
          <a:p>
            <a:r>
              <a:rPr lang="en-US" dirty="0"/>
              <a:t>Charging speed, duration of use and battery life</a:t>
            </a:r>
          </a:p>
          <a:p>
            <a:r>
              <a:rPr lang="en-US" dirty="0"/>
              <a:t>Heating and cooling, cannot exceed 41 degrees in exterior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54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EE1987D8C446459A0EEC381C08FACA" ma:contentTypeVersion="11" ma:contentTypeDescription="Create a new document." ma:contentTypeScope="" ma:versionID="cc38c0d33fffafa2dadbfb2d0d7a681e">
  <xsd:schema xmlns:xsd="http://www.w3.org/2001/XMLSchema" xmlns:xs="http://www.w3.org/2001/XMLSchema" xmlns:p="http://schemas.microsoft.com/office/2006/metadata/properties" xmlns:ns2="84959e49-bf79-4b86-aef5-b7fdaece6685" targetNamespace="http://schemas.microsoft.com/office/2006/metadata/properties" ma:root="true" ma:fieldsID="ba53aea4a7a416fd6ae1d8999662b523" ns2:_="">
    <xsd:import namespace="84959e49-bf79-4b86-aef5-b7fdaece66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59e49-bf79-4b86-aef5-b7fdaece6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4661dae-d6df-48fc-a54e-a577d2899e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4959e49-bf79-4b86-aef5-b7fdaece668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76F6378-99E5-45B6-A86B-FFB874F8B90B}"/>
</file>

<file path=customXml/itemProps2.xml><?xml version="1.0" encoding="utf-8"?>
<ds:datastoreItem xmlns:ds="http://schemas.openxmlformats.org/officeDocument/2006/customXml" ds:itemID="{F8148597-712A-4756-8E64-E29FBBCE0BE1}"/>
</file>

<file path=customXml/itemProps3.xml><?xml version="1.0" encoding="utf-8"?>
<ds:datastoreItem xmlns:ds="http://schemas.openxmlformats.org/officeDocument/2006/customXml" ds:itemID="{93B6956E-BA5E-4A18-9681-F4B82B5133A7}"/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496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Eye-tracking glasses</vt:lpstr>
      <vt:lpstr>Key components</vt:lpstr>
      <vt:lpstr>Flow chart</vt:lpstr>
      <vt:lpstr>Camera and eye-tracking</vt:lpstr>
      <vt:lpstr>UI design</vt:lpstr>
      <vt:lpstr>Text-to-speech generator</vt:lpstr>
      <vt:lpstr>IMU</vt:lpstr>
      <vt:lpstr>CPU</vt:lpstr>
      <vt:lpstr>Batteries</vt:lpstr>
      <vt:lpstr>Display and microphone</vt:lpstr>
      <vt:lpstr>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Yang, Huaihou A</dc:creator>
  <cp:lastModifiedBy>huaihou yang</cp:lastModifiedBy>
  <cp:revision>1</cp:revision>
  <dcterms:created xsi:type="dcterms:W3CDTF">2024-12-21T12:46:34Z</dcterms:created>
  <dcterms:modified xsi:type="dcterms:W3CDTF">2024-12-21T13:37:21Z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0x01010035EE1987D8C446459A0EEC381C08FACA</vt:lpwstr>
  </property>
</Properties>
</file>