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4"/>
  </p:sldMasterIdLst>
  <p:sldIdLst>
    <p:sldId id="257" r:id="rId5"/>
    <p:sldId id="274" r:id="rId6"/>
    <p:sldId id="275" r:id="rId7"/>
    <p:sldId id="262" r:id="rId8"/>
    <p:sldId id="261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CA76B-5A6E-41FA-9FAC-50F06E20961E}" v="12" dt="2020-11-15T16:48:53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kulov, Bakdaulet M [Fircroft Engineering Services LimitedLLP]" userId="243df3b9-e5f9-4ebc-9dcf-9b4b22716fe9" providerId="ADAL" clId="{A42CA76B-5A6E-41FA-9FAC-50F06E20961E}"/>
    <pc:docChg chg="undo custSel mod addSld delSld modSld">
      <pc:chgData name="Karakulov, Bakdaulet M [Fircroft Engineering Services LimitedLLP]" userId="243df3b9-e5f9-4ebc-9dcf-9b4b22716fe9" providerId="ADAL" clId="{A42CA76B-5A6E-41FA-9FAC-50F06E20961E}" dt="2020-11-15T16:56:38.483" v="3396" actId="20577"/>
      <pc:docMkLst>
        <pc:docMk/>
      </pc:docMkLst>
      <pc:sldChg chg="addSp modSp new mod">
        <pc:chgData name="Karakulov, Bakdaulet M [Fircroft Engineering Services LimitedLLP]" userId="243df3b9-e5f9-4ebc-9dcf-9b4b22716fe9" providerId="ADAL" clId="{A42CA76B-5A6E-41FA-9FAC-50F06E20961E}" dt="2020-11-15T16:25:55.627" v="533" actId="20577"/>
        <pc:sldMkLst>
          <pc:docMk/>
          <pc:sldMk cId="1563754507" sldId="263"/>
        </pc:sldMkLst>
        <pc:spChg chg="mod">
          <ac:chgData name="Karakulov, Bakdaulet M [Fircroft Engineering Services LimitedLLP]" userId="243df3b9-e5f9-4ebc-9dcf-9b4b22716fe9" providerId="ADAL" clId="{A42CA76B-5A6E-41FA-9FAC-50F06E20961E}" dt="2020-11-15T16:23:40.928" v="340" actId="14100"/>
          <ac:spMkLst>
            <pc:docMk/>
            <pc:sldMk cId="1563754507" sldId="263"/>
            <ac:spMk id="2" creationId="{FEAF6D00-9705-4D69-8F3D-C871B7CD83A6}"/>
          </ac:spMkLst>
        </pc:spChg>
        <pc:spChg chg="mod">
          <ac:chgData name="Karakulov, Bakdaulet M [Fircroft Engineering Services LimitedLLP]" userId="243df3b9-e5f9-4ebc-9dcf-9b4b22716fe9" providerId="ADAL" clId="{A42CA76B-5A6E-41FA-9FAC-50F06E20961E}" dt="2020-11-15T16:23:46.708" v="342" actId="14100"/>
          <ac:spMkLst>
            <pc:docMk/>
            <pc:sldMk cId="1563754507" sldId="263"/>
            <ac:spMk id="3" creationId="{207079DB-64FB-49A1-BD87-380494801130}"/>
          </ac:spMkLst>
        </pc:spChg>
        <pc:spChg chg="add mod">
          <ac:chgData name="Karakulov, Bakdaulet M [Fircroft Engineering Services LimitedLLP]" userId="243df3b9-e5f9-4ebc-9dcf-9b4b22716fe9" providerId="ADAL" clId="{A42CA76B-5A6E-41FA-9FAC-50F06E20961E}" dt="2020-11-15T16:24:06.249" v="375" actId="20577"/>
          <ac:spMkLst>
            <pc:docMk/>
            <pc:sldMk cId="1563754507" sldId="263"/>
            <ac:spMk id="4" creationId="{DD883704-261C-4E8F-B121-473F461AE7F9}"/>
          </ac:spMkLst>
        </pc:spChg>
        <pc:spChg chg="add mod">
          <ac:chgData name="Karakulov, Bakdaulet M [Fircroft Engineering Services LimitedLLP]" userId="243df3b9-e5f9-4ebc-9dcf-9b4b22716fe9" providerId="ADAL" clId="{A42CA76B-5A6E-41FA-9FAC-50F06E20961E}" dt="2020-11-15T16:25:55.627" v="533" actId="20577"/>
          <ac:spMkLst>
            <pc:docMk/>
            <pc:sldMk cId="1563754507" sldId="263"/>
            <ac:spMk id="5" creationId="{EE1BABE0-BD47-4A58-92BE-1AD56C6DB466}"/>
          </ac:spMkLst>
        </pc:spChg>
      </pc:sldChg>
      <pc:sldChg chg="addSp delSp modSp new mod">
        <pc:chgData name="Karakulov, Bakdaulet M [Fircroft Engineering Services LimitedLLP]" userId="243df3b9-e5f9-4ebc-9dcf-9b4b22716fe9" providerId="ADAL" clId="{A42CA76B-5A6E-41FA-9FAC-50F06E20961E}" dt="2020-11-15T16:26:50.495" v="540" actId="14100"/>
        <pc:sldMkLst>
          <pc:docMk/>
          <pc:sldMk cId="3169761014" sldId="264"/>
        </pc:sldMkLst>
        <pc:spChg chg="del">
          <ac:chgData name="Karakulov, Bakdaulet M [Fircroft Engineering Services LimitedLLP]" userId="243df3b9-e5f9-4ebc-9dcf-9b4b22716fe9" providerId="ADAL" clId="{A42CA76B-5A6E-41FA-9FAC-50F06E20961E}" dt="2020-11-15T16:26:04.785" v="534" actId="478"/>
          <ac:spMkLst>
            <pc:docMk/>
            <pc:sldMk cId="3169761014" sldId="264"/>
            <ac:spMk id="2" creationId="{1BB7C06D-581A-4C9B-A8E8-36BB023DD37C}"/>
          </ac:spMkLst>
        </pc:spChg>
        <pc:spChg chg="del">
          <ac:chgData name="Karakulov, Bakdaulet M [Fircroft Engineering Services LimitedLLP]" userId="243df3b9-e5f9-4ebc-9dcf-9b4b22716fe9" providerId="ADAL" clId="{A42CA76B-5A6E-41FA-9FAC-50F06E20961E}" dt="2020-11-15T16:26:06.096" v="535" actId="478"/>
          <ac:spMkLst>
            <pc:docMk/>
            <pc:sldMk cId="3169761014" sldId="264"/>
            <ac:spMk id="3" creationId="{099BE6A9-406E-49BA-A5A5-1FFAC241D00C}"/>
          </ac:spMkLst>
        </pc:spChg>
        <pc:picChg chg="add mod">
          <ac:chgData name="Karakulov, Bakdaulet M [Fircroft Engineering Services LimitedLLP]" userId="243df3b9-e5f9-4ebc-9dcf-9b4b22716fe9" providerId="ADAL" clId="{A42CA76B-5A6E-41FA-9FAC-50F06E20961E}" dt="2020-11-15T16:26:50.495" v="540" actId="14100"/>
          <ac:picMkLst>
            <pc:docMk/>
            <pc:sldMk cId="3169761014" sldId="264"/>
            <ac:picMk id="4" creationId="{1D3891CC-EE56-45A8-942E-6C2BD972A71D}"/>
          </ac:picMkLst>
        </pc:picChg>
      </pc:sldChg>
      <pc:sldChg chg="addSp delSp modSp new mod">
        <pc:chgData name="Karakulov, Bakdaulet M [Fircroft Engineering Services LimitedLLP]" userId="243df3b9-e5f9-4ebc-9dcf-9b4b22716fe9" providerId="ADAL" clId="{A42CA76B-5A6E-41FA-9FAC-50F06E20961E}" dt="2020-11-15T16:29:46.042" v="921" actId="14100"/>
        <pc:sldMkLst>
          <pc:docMk/>
          <pc:sldMk cId="4245215774" sldId="265"/>
        </pc:sldMkLst>
        <pc:spChg chg="del">
          <ac:chgData name="Karakulov, Bakdaulet M [Fircroft Engineering Services LimitedLLP]" userId="243df3b9-e5f9-4ebc-9dcf-9b4b22716fe9" providerId="ADAL" clId="{A42CA76B-5A6E-41FA-9FAC-50F06E20961E}" dt="2020-11-15T16:27:31.145" v="546" actId="478"/>
          <ac:spMkLst>
            <pc:docMk/>
            <pc:sldMk cId="4245215774" sldId="265"/>
            <ac:spMk id="2" creationId="{6A1DBBDB-26EA-4129-AD79-909E446FA5CF}"/>
          </ac:spMkLst>
        </pc:spChg>
        <pc:spChg chg="mod">
          <ac:chgData name="Karakulov, Bakdaulet M [Fircroft Engineering Services LimitedLLP]" userId="243df3b9-e5f9-4ebc-9dcf-9b4b22716fe9" providerId="ADAL" clId="{A42CA76B-5A6E-41FA-9FAC-50F06E20961E}" dt="2020-11-15T16:29:46.042" v="921" actId="14100"/>
          <ac:spMkLst>
            <pc:docMk/>
            <pc:sldMk cId="4245215774" sldId="265"/>
            <ac:spMk id="3" creationId="{AFE4D4A3-E4EF-4F53-B716-77718057D3CB}"/>
          </ac:spMkLst>
        </pc:spChg>
        <pc:picChg chg="add mod">
          <ac:chgData name="Karakulov, Bakdaulet M [Fircroft Engineering Services LimitedLLP]" userId="243df3b9-e5f9-4ebc-9dcf-9b4b22716fe9" providerId="ADAL" clId="{A42CA76B-5A6E-41FA-9FAC-50F06E20961E}" dt="2020-11-15T16:27:23.729" v="545" actId="1076"/>
          <ac:picMkLst>
            <pc:docMk/>
            <pc:sldMk cId="4245215774" sldId="265"/>
            <ac:picMk id="4" creationId="{CC584B2C-FF3B-4946-8E70-E7546CA02872}"/>
          </ac:picMkLst>
        </pc:picChg>
      </pc:sldChg>
      <pc:sldChg chg="addSp modSp new mod">
        <pc:chgData name="Karakulov, Bakdaulet M [Fircroft Engineering Services LimitedLLP]" userId="243df3b9-e5f9-4ebc-9dcf-9b4b22716fe9" providerId="ADAL" clId="{A42CA76B-5A6E-41FA-9FAC-50F06E20961E}" dt="2020-11-15T16:32:43.795" v="1304" actId="20577"/>
        <pc:sldMkLst>
          <pc:docMk/>
          <pc:sldMk cId="4003263995" sldId="266"/>
        </pc:sldMkLst>
        <pc:spChg chg="mod">
          <ac:chgData name="Karakulov, Bakdaulet M [Fircroft Engineering Services LimitedLLP]" userId="243df3b9-e5f9-4ebc-9dcf-9b4b22716fe9" providerId="ADAL" clId="{A42CA76B-5A6E-41FA-9FAC-50F06E20961E}" dt="2020-11-15T16:32:43.795" v="1304" actId="20577"/>
          <ac:spMkLst>
            <pc:docMk/>
            <pc:sldMk cId="4003263995" sldId="266"/>
            <ac:spMk id="3" creationId="{4208987F-ECAD-4251-ABD4-8990CA9084F2}"/>
          </ac:spMkLst>
        </pc:spChg>
        <pc:picChg chg="add mod">
          <ac:chgData name="Karakulov, Bakdaulet M [Fircroft Engineering Services LimitedLLP]" userId="243df3b9-e5f9-4ebc-9dcf-9b4b22716fe9" providerId="ADAL" clId="{A42CA76B-5A6E-41FA-9FAC-50F06E20961E}" dt="2020-11-15T16:30:07.454" v="924" actId="1076"/>
          <ac:picMkLst>
            <pc:docMk/>
            <pc:sldMk cId="4003263995" sldId="266"/>
            <ac:picMk id="4" creationId="{8383F82D-BCFC-4AA6-AAE2-986FAD07BDCD}"/>
          </ac:picMkLst>
        </pc:picChg>
      </pc:sldChg>
      <pc:sldChg chg="addSp delSp modSp new mod modClrScheme chgLayout">
        <pc:chgData name="Karakulov, Bakdaulet M [Fircroft Engineering Services LimitedLLP]" userId="243df3b9-e5f9-4ebc-9dcf-9b4b22716fe9" providerId="ADAL" clId="{A42CA76B-5A6E-41FA-9FAC-50F06E20961E}" dt="2020-11-15T16:35:02.673" v="1550" actId="20577"/>
        <pc:sldMkLst>
          <pc:docMk/>
          <pc:sldMk cId="3659278480" sldId="267"/>
        </pc:sldMkLst>
        <pc:spChg chg="del">
          <ac:chgData name="Karakulov, Bakdaulet M [Fircroft Engineering Services LimitedLLP]" userId="243df3b9-e5f9-4ebc-9dcf-9b4b22716fe9" providerId="ADAL" clId="{A42CA76B-5A6E-41FA-9FAC-50F06E20961E}" dt="2020-11-15T16:33:10.437" v="1307" actId="26606"/>
          <ac:spMkLst>
            <pc:docMk/>
            <pc:sldMk cId="3659278480" sldId="267"/>
            <ac:spMk id="2" creationId="{911250FA-E05E-4BC1-AB9F-447691B3263A}"/>
          </ac:spMkLst>
        </pc:spChg>
        <pc:spChg chg="del">
          <ac:chgData name="Karakulov, Bakdaulet M [Fircroft Engineering Services LimitedLLP]" userId="243df3b9-e5f9-4ebc-9dcf-9b4b22716fe9" providerId="ADAL" clId="{A42CA76B-5A6E-41FA-9FAC-50F06E20961E}" dt="2020-11-15T16:33:10.437" v="1307" actId="26606"/>
          <ac:spMkLst>
            <pc:docMk/>
            <pc:sldMk cId="3659278480" sldId="267"/>
            <ac:spMk id="3" creationId="{F30C8195-B373-4345-9945-496E3BC5F0B0}"/>
          </ac:spMkLst>
        </pc:spChg>
        <pc:spChg chg="add del mod">
          <ac:chgData name="Karakulov, Bakdaulet M [Fircroft Engineering Services LimitedLLP]" userId="243df3b9-e5f9-4ebc-9dcf-9b4b22716fe9" providerId="ADAL" clId="{A42CA76B-5A6E-41FA-9FAC-50F06E20961E}" dt="2020-11-15T16:33:16.027" v="1309" actId="478"/>
          <ac:spMkLst>
            <pc:docMk/>
            <pc:sldMk cId="3659278480" sldId="267"/>
            <ac:spMk id="9" creationId="{D2013EF9-93FD-463F-AC4F-0784BE9C4D5E}"/>
          </ac:spMkLst>
        </pc:spChg>
        <pc:spChg chg="add mod">
          <ac:chgData name="Karakulov, Bakdaulet M [Fircroft Engineering Services LimitedLLP]" userId="243df3b9-e5f9-4ebc-9dcf-9b4b22716fe9" providerId="ADAL" clId="{A42CA76B-5A6E-41FA-9FAC-50F06E20961E}" dt="2020-11-15T16:35:02.673" v="1550" actId="20577"/>
          <ac:spMkLst>
            <pc:docMk/>
            <pc:sldMk cId="3659278480" sldId="267"/>
            <ac:spMk id="11" creationId="{B4A97443-0CBA-4A01-A8C7-7329AA2BFFCD}"/>
          </ac:spMkLst>
        </pc:spChg>
        <pc:picChg chg="add mod">
          <ac:chgData name="Karakulov, Bakdaulet M [Fircroft Engineering Services LimitedLLP]" userId="243df3b9-e5f9-4ebc-9dcf-9b4b22716fe9" providerId="ADAL" clId="{A42CA76B-5A6E-41FA-9FAC-50F06E20961E}" dt="2020-11-15T16:33:10.437" v="1307" actId="26606"/>
          <ac:picMkLst>
            <pc:docMk/>
            <pc:sldMk cId="3659278480" sldId="267"/>
            <ac:picMk id="4" creationId="{9C1DE36B-7742-481F-9AFB-4514A1F7BADA}"/>
          </ac:picMkLst>
        </pc:picChg>
      </pc:sldChg>
      <pc:sldChg chg="addSp delSp modSp new mod">
        <pc:chgData name="Karakulov, Bakdaulet M [Fircroft Engineering Services LimitedLLP]" userId="243df3b9-e5f9-4ebc-9dcf-9b4b22716fe9" providerId="ADAL" clId="{A42CA76B-5A6E-41FA-9FAC-50F06E20961E}" dt="2020-11-15T16:38:10.716" v="1894" actId="20577"/>
        <pc:sldMkLst>
          <pc:docMk/>
          <pc:sldMk cId="2440835419" sldId="268"/>
        </pc:sldMkLst>
        <pc:spChg chg="del">
          <ac:chgData name="Karakulov, Bakdaulet M [Fircroft Engineering Services LimitedLLP]" userId="243df3b9-e5f9-4ebc-9dcf-9b4b22716fe9" providerId="ADAL" clId="{A42CA76B-5A6E-41FA-9FAC-50F06E20961E}" dt="2020-11-15T16:35:36.713" v="1556" actId="478"/>
          <ac:spMkLst>
            <pc:docMk/>
            <pc:sldMk cId="2440835419" sldId="268"/>
            <ac:spMk id="2" creationId="{6D09AC91-F9C0-442A-9774-838FE96D772C}"/>
          </ac:spMkLst>
        </pc:spChg>
        <pc:spChg chg="mod">
          <ac:chgData name="Karakulov, Bakdaulet M [Fircroft Engineering Services LimitedLLP]" userId="243df3b9-e5f9-4ebc-9dcf-9b4b22716fe9" providerId="ADAL" clId="{A42CA76B-5A6E-41FA-9FAC-50F06E20961E}" dt="2020-11-15T16:38:10.716" v="1894" actId="20577"/>
          <ac:spMkLst>
            <pc:docMk/>
            <pc:sldMk cId="2440835419" sldId="268"/>
            <ac:spMk id="4" creationId="{B19337D7-ABA7-45C5-BD92-6108B53FA060}"/>
          </ac:spMkLst>
        </pc:spChg>
        <pc:picChg chg="add mod">
          <ac:chgData name="Karakulov, Bakdaulet M [Fircroft Engineering Services LimitedLLP]" userId="243df3b9-e5f9-4ebc-9dcf-9b4b22716fe9" providerId="ADAL" clId="{A42CA76B-5A6E-41FA-9FAC-50F06E20961E}" dt="2020-11-15T16:35:33.980" v="1555" actId="1076"/>
          <ac:picMkLst>
            <pc:docMk/>
            <pc:sldMk cId="2440835419" sldId="268"/>
            <ac:picMk id="5" creationId="{D517EE15-6150-4E5E-B2AE-FB49EBFEE6A7}"/>
          </ac:picMkLst>
        </pc:picChg>
      </pc:sldChg>
      <pc:sldChg chg="addSp delSp modSp new mod">
        <pc:chgData name="Karakulov, Bakdaulet M [Fircroft Engineering Services LimitedLLP]" userId="243df3b9-e5f9-4ebc-9dcf-9b4b22716fe9" providerId="ADAL" clId="{A42CA76B-5A6E-41FA-9FAC-50F06E20961E}" dt="2020-11-15T16:42:13.426" v="2237" actId="20577"/>
        <pc:sldMkLst>
          <pc:docMk/>
          <pc:sldMk cId="2211593395" sldId="269"/>
        </pc:sldMkLst>
        <pc:spChg chg="del mod">
          <ac:chgData name="Karakulov, Bakdaulet M [Fircroft Engineering Services LimitedLLP]" userId="243df3b9-e5f9-4ebc-9dcf-9b4b22716fe9" providerId="ADAL" clId="{A42CA76B-5A6E-41FA-9FAC-50F06E20961E}" dt="2020-11-15T16:39:46.361" v="1903" actId="478"/>
          <ac:spMkLst>
            <pc:docMk/>
            <pc:sldMk cId="2211593395" sldId="269"/>
            <ac:spMk id="2" creationId="{BFF48C00-5FDB-4294-8513-9E44CBBD43F4}"/>
          </ac:spMkLst>
        </pc:spChg>
        <pc:spChg chg="mod">
          <ac:chgData name="Karakulov, Bakdaulet M [Fircroft Engineering Services LimitedLLP]" userId="243df3b9-e5f9-4ebc-9dcf-9b4b22716fe9" providerId="ADAL" clId="{A42CA76B-5A6E-41FA-9FAC-50F06E20961E}" dt="2020-11-15T16:42:13.426" v="2237" actId="20577"/>
          <ac:spMkLst>
            <pc:docMk/>
            <pc:sldMk cId="2211593395" sldId="269"/>
            <ac:spMk id="4" creationId="{B9E9CF0D-CE6D-4655-839C-55294CDE63EC}"/>
          </ac:spMkLst>
        </pc:spChg>
        <pc:picChg chg="add mod">
          <ac:chgData name="Karakulov, Bakdaulet M [Fircroft Engineering Services LimitedLLP]" userId="243df3b9-e5f9-4ebc-9dcf-9b4b22716fe9" providerId="ADAL" clId="{A42CA76B-5A6E-41FA-9FAC-50F06E20961E}" dt="2020-11-15T16:39:37.507" v="1899" actId="1076"/>
          <ac:picMkLst>
            <pc:docMk/>
            <pc:sldMk cId="2211593395" sldId="269"/>
            <ac:picMk id="5" creationId="{C49E8E22-B91F-4DC3-A9A2-7763A575438D}"/>
          </ac:picMkLst>
        </pc:picChg>
      </pc:sldChg>
      <pc:sldChg chg="addSp delSp modSp new mod">
        <pc:chgData name="Karakulov, Bakdaulet M [Fircroft Engineering Services LimitedLLP]" userId="243df3b9-e5f9-4ebc-9dcf-9b4b22716fe9" providerId="ADAL" clId="{A42CA76B-5A6E-41FA-9FAC-50F06E20961E}" dt="2020-11-15T16:45:51.233" v="2471" actId="20577"/>
        <pc:sldMkLst>
          <pc:docMk/>
          <pc:sldMk cId="3604620979" sldId="270"/>
        </pc:sldMkLst>
        <pc:spChg chg="del">
          <ac:chgData name="Karakulov, Bakdaulet M [Fircroft Engineering Services LimitedLLP]" userId="243df3b9-e5f9-4ebc-9dcf-9b4b22716fe9" providerId="ADAL" clId="{A42CA76B-5A6E-41FA-9FAC-50F06E20961E}" dt="2020-11-15T16:43:53.292" v="2247" actId="478"/>
          <ac:spMkLst>
            <pc:docMk/>
            <pc:sldMk cId="3604620979" sldId="270"/>
            <ac:spMk id="2" creationId="{2F4C4C2A-6413-4BF4-9E15-9606E2B419E9}"/>
          </ac:spMkLst>
        </pc:spChg>
        <pc:spChg chg="mod">
          <ac:chgData name="Karakulov, Bakdaulet M [Fircroft Engineering Services LimitedLLP]" userId="243df3b9-e5f9-4ebc-9dcf-9b4b22716fe9" providerId="ADAL" clId="{A42CA76B-5A6E-41FA-9FAC-50F06E20961E}" dt="2020-11-15T16:45:51.233" v="2471" actId="20577"/>
          <ac:spMkLst>
            <pc:docMk/>
            <pc:sldMk cId="3604620979" sldId="270"/>
            <ac:spMk id="4" creationId="{E0928678-C98D-43D0-8F59-8D713A901CAE}"/>
          </ac:spMkLst>
        </pc:spChg>
        <pc:picChg chg="add mod">
          <ac:chgData name="Karakulov, Bakdaulet M [Fircroft Engineering Services LimitedLLP]" userId="243df3b9-e5f9-4ebc-9dcf-9b4b22716fe9" providerId="ADAL" clId="{A42CA76B-5A6E-41FA-9FAC-50F06E20961E}" dt="2020-11-15T16:43:21.052" v="2243" actId="1076"/>
          <ac:picMkLst>
            <pc:docMk/>
            <pc:sldMk cId="3604620979" sldId="270"/>
            <ac:picMk id="5" creationId="{1AF8E670-627B-4E99-A01F-71043EEBED64}"/>
          </ac:picMkLst>
        </pc:picChg>
        <pc:picChg chg="add mod">
          <ac:chgData name="Karakulov, Bakdaulet M [Fircroft Engineering Services LimitedLLP]" userId="243df3b9-e5f9-4ebc-9dcf-9b4b22716fe9" providerId="ADAL" clId="{A42CA76B-5A6E-41FA-9FAC-50F06E20961E}" dt="2020-11-15T16:43:49.408" v="2246" actId="1076"/>
          <ac:picMkLst>
            <pc:docMk/>
            <pc:sldMk cId="3604620979" sldId="270"/>
            <ac:picMk id="6" creationId="{C62D33E2-4ADE-4333-A009-067D23538AA2}"/>
          </ac:picMkLst>
        </pc:picChg>
      </pc:sldChg>
      <pc:sldChg chg="addSp delSp modSp new mod modClrScheme chgLayout">
        <pc:chgData name="Karakulov, Bakdaulet M [Fircroft Engineering Services LimitedLLP]" userId="243df3b9-e5f9-4ebc-9dcf-9b4b22716fe9" providerId="ADAL" clId="{A42CA76B-5A6E-41FA-9FAC-50F06E20961E}" dt="2020-11-15T16:48:34.396" v="2674" actId="20577"/>
        <pc:sldMkLst>
          <pc:docMk/>
          <pc:sldMk cId="266231605" sldId="271"/>
        </pc:sldMkLst>
        <pc:spChg chg="del">
          <ac:chgData name="Karakulov, Bakdaulet M [Fircroft Engineering Services LimitedLLP]" userId="243df3b9-e5f9-4ebc-9dcf-9b4b22716fe9" providerId="ADAL" clId="{A42CA76B-5A6E-41FA-9FAC-50F06E20961E}" dt="2020-11-15T16:46:29.213" v="2476" actId="26606"/>
          <ac:spMkLst>
            <pc:docMk/>
            <pc:sldMk cId="266231605" sldId="271"/>
            <ac:spMk id="2" creationId="{B521617B-F711-429A-9DC8-137CF732B278}"/>
          </ac:spMkLst>
        </pc:spChg>
        <pc:spChg chg="del">
          <ac:chgData name="Karakulov, Bakdaulet M [Fircroft Engineering Services LimitedLLP]" userId="243df3b9-e5f9-4ebc-9dcf-9b4b22716fe9" providerId="ADAL" clId="{A42CA76B-5A6E-41FA-9FAC-50F06E20961E}" dt="2020-11-15T16:46:29.213" v="2476" actId="26606"/>
          <ac:spMkLst>
            <pc:docMk/>
            <pc:sldMk cId="266231605" sldId="271"/>
            <ac:spMk id="3" creationId="{BE4D5A10-56EF-433A-9962-4D38CA7D1F72}"/>
          </ac:spMkLst>
        </pc:spChg>
        <pc:spChg chg="del">
          <ac:chgData name="Karakulov, Bakdaulet M [Fircroft Engineering Services LimitedLLP]" userId="243df3b9-e5f9-4ebc-9dcf-9b4b22716fe9" providerId="ADAL" clId="{A42CA76B-5A6E-41FA-9FAC-50F06E20961E}" dt="2020-11-15T16:46:29.213" v="2476" actId="26606"/>
          <ac:spMkLst>
            <pc:docMk/>
            <pc:sldMk cId="266231605" sldId="271"/>
            <ac:spMk id="4" creationId="{96FCBD78-289B-4659-A234-0D7B4A9025C7}"/>
          </ac:spMkLst>
        </pc:spChg>
        <pc:spChg chg="add del mod">
          <ac:chgData name="Karakulov, Bakdaulet M [Fircroft Engineering Services LimitedLLP]" userId="243df3b9-e5f9-4ebc-9dcf-9b4b22716fe9" providerId="ADAL" clId="{A42CA76B-5A6E-41FA-9FAC-50F06E20961E}" dt="2020-11-15T16:46:37.913" v="2477" actId="478"/>
          <ac:spMkLst>
            <pc:docMk/>
            <pc:sldMk cId="266231605" sldId="271"/>
            <ac:spMk id="10" creationId="{7AEBBB61-4F52-4518-A105-8F713A1C13BE}"/>
          </ac:spMkLst>
        </pc:spChg>
        <pc:spChg chg="add mod">
          <ac:chgData name="Karakulov, Bakdaulet M [Fircroft Engineering Services LimitedLLP]" userId="243df3b9-e5f9-4ebc-9dcf-9b4b22716fe9" providerId="ADAL" clId="{A42CA76B-5A6E-41FA-9FAC-50F06E20961E}" dt="2020-11-15T16:48:34.396" v="2674" actId="20577"/>
          <ac:spMkLst>
            <pc:docMk/>
            <pc:sldMk cId="266231605" sldId="271"/>
            <ac:spMk id="12" creationId="{D38E0D89-7E7A-4CB7-AEEC-4D78A8E88A84}"/>
          </ac:spMkLst>
        </pc:spChg>
        <pc:picChg chg="add mod">
          <ac:chgData name="Karakulov, Bakdaulet M [Fircroft Engineering Services LimitedLLP]" userId="243df3b9-e5f9-4ebc-9dcf-9b4b22716fe9" providerId="ADAL" clId="{A42CA76B-5A6E-41FA-9FAC-50F06E20961E}" dt="2020-11-15T16:46:56.485" v="2483" actId="14100"/>
          <ac:picMkLst>
            <pc:docMk/>
            <pc:sldMk cId="266231605" sldId="271"/>
            <ac:picMk id="5" creationId="{54298053-3F3D-447D-8513-0132257BE99C}"/>
          </ac:picMkLst>
        </pc:picChg>
      </pc:sldChg>
      <pc:sldChg chg="addSp delSp modSp new mod">
        <pc:chgData name="Karakulov, Bakdaulet M [Fircroft Engineering Services LimitedLLP]" userId="243df3b9-e5f9-4ebc-9dcf-9b4b22716fe9" providerId="ADAL" clId="{A42CA76B-5A6E-41FA-9FAC-50F06E20961E}" dt="2020-11-15T16:49:56.701" v="2773" actId="20577"/>
        <pc:sldMkLst>
          <pc:docMk/>
          <pc:sldMk cId="1621359013" sldId="272"/>
        </pc:sldMkLst>
        <pc:spChg chg="del">
          <ac:chgData name="Karakulov, Bakdaulet M [Fircroft Engineering Services LimitedLLP]" userId="243df3b9-e5f9-4ebc-9dcf-9b4b22716fe9" providerId="ADAL" clId="{A42CA76B-5A6E-41FA-9FAC-50F06E20961E}" dt="2020-11-15T16:49:07.553" v="2681" actId="478"/>
          <ac:spMkLst>
            <pc:docMk/>
            <pc:sldMk cId="1621359013" sldId="272"/>
            <ac:spMk id="2" creationId="{B93CC4C1-D87F-4552-8585-4EC854D5118D}"/>
          </ac:spMkLst>
        </pc:spChg>
        <pc:spChg chg="mod">
          <ac:chgData name="Karakulov, Bakdaulet M [Fircroft Engineering Services LimitedLLP]" userId="243df3b9-e5f9-4ebc-9dcf-9b4b22716fe9" providerId="ADAL" clId="{A42CA76B-5A6E-41FA-9FAC-50F06E20961E}" dt="2020-11-15T16:49:56.701" v="2773" actId="20577"/>
          <ac:spMkLst>
            <pc:docMk/>
            <pc:sldMk cId="1621359013" sldId="272"/>
            <ac:spMk id="3" creationId="{C392E138-78C0-47FD-A153-6A30B65D0F8B}"/>
          </ac:spMkLst>
        </pc:spChg>
        <pc:spChg chg="del">
          <ac:chgData name="Karakulov, Bakdaulet M [Fircroft Engineering Services LimitedLLP]" userId="243df3b9-e5f9-4ebc-9dcf-9b4b22716fe9" providerId="ADAL" clId="{A42CA76B-5A6E-41FA-9FAC-50F06E20961E}" dt="2020-11-15T16:49:03.514" v="2680" actId="478"/>
          <ac:spMkLst>
            <pc:docMk/>
            <pc:sldMk cId="1621359013" sldId="272"/>
            <ac:spMk id="4" creationId="{FBEF13CA-6F80-4D1A-9544-16270F66443F}"/>
          </ac:spMkLst>
        </pc:spChg>
        <pc:picChg chg="add mod">
          <ac:chgData name="Karakulov, Bakdaulet M [Fircroft Engineering Services LimitedLLP]" userId="243df3b9-e5f9-4ebc-9dcf-9b4b22716fe9" providerId="ADAL" clId="{A42CA76B-5A6E-41FA-9FAC-50F06E20961E}" dt="2020-11-15T16:49:53.702" v="2764" actId="14100"/>
          <ac:picMkLst>
            <pc:docMk/>
            <pc:sldMk cId="1621359013" sldId="272"/>
            <ac:picMk id="5" creationId="{232AC981-33C2-4E2A-BC66-3889ACC82766}"/>
          </ac:picMkLst>
        </pc:picChg>
      </pc:sldChg>
      <pc:sldChg chg="delSp modSp new mod">
        <pc:chgData name="Karakulov, Bakdaulet M [Fircroft Engineering Services LimitedLLP]" userId="243df3b9-e5f9-4ebc-9dcf-9b4b22716fe9" providerId="ADAL" clId="{A42CA76B-5A6E-41FA-9FAC-50F06E20961E}" dt="2020-11-15T16:56:38.483" v="3396" actId="20577"/>
        <pc:sldMkLst>
          <pc:docMk/>
          <pc:sldMk cId="1572903796" sldId="273"/>
        </pc:sldMkLst>
        <pc:spChg chg="mod">
          <ac:chgData name="Karakulov, Bakdaulet M [Fircroft Engineering Services LimitedLLP]" userId="243df3b9-e5f9-4ebc-9dcf-9b4b22716fe9" providerId="ADAL" clId="{A42CA76B-5A6E-41FA-9FAC-50F06E20961E}" dt="2020-11-15T16:50:57.797" v="2787" actId="20577"/>
          <ac:spMkLst>
            <pc:docMk/>
            <pc:sldMk cId="1572903796" sldId="273"/>
            <ac:spMk id="2" creationId="{52841A3C-B41B-4A90-B4F5-734B3EB8215C}"/>
          </ac:spMkLst>
        </pc:spChg>
        <pc:spChg chg="mod">
          <ac:chgData name="Karakulov, Bakdaulet M [Fircroft Engineering Services LimitedLLP]" userId="243df3b9-e5f9-4ebc-9dcf-9b4b22716fe9" providerId="ADAL" clId="{A42CA76B-5A6E-41FA-9FAC-50F06E20961E}" dt="2020-11-15T16:56:38.483" v="3396" actId="20577"/>
          <ac:spMkLst>
            <pc:docMk/>
            <pc:sldMk cId="1572903796" sldId="273"/>
            <ac:spMk id="3" creationId="{B0869972-FFAA-46AB-9C66-1CC6DBBA96EF}"/>
          </ac:spMkLst>
        </pc:spChg>
        <pc:spChg chg="del">
          <ac:chgData name="Karakulov, Bakdaulet M [Fircroft Engineering Services LimitedLLP]" userId="243df3b9-e5f9-4ebc-9dcf-9b4b22716fe9" providerId="ADAL" clId="{A42CA76B-5A6E-41FA-9FAC-50F06E20961E}" dt="2020-11-15T16:51:01.841" v="2788" actId="478"/>
          <ac:spMkLst>
            <pc:docMk/>
            <pc:sldMk cId="1572903796" sldId="273"/>
            <ac:spMk id="4" creationId="{52DCC00A-9873-4344-93BD-C6062F82D407}"/>
          </ac:spMkLst>
        </pc:spChg>
      </pc:sldChg>
      <pc:sldChg chg="addSp delSp new del mod">
        <pc:chgData name="Karakulov, Bakdaulet M [Fircroft Engineering Services LimitedLLP]" userId="243df3b9-e5f9-4ebc-9dcf-9b4b22716fe9" providerId="ADAL" clId="{A42CA76B-5A6E-41FA-9FAC-50F06E20961E}" dt="2020-11-15T16:50:34.506" v="2779" actId="680"/>
        <pc:sldMkLst>
          <pc:docMk/>
          <pc:sldMk cId="1940133753" sldId="273"/>
        </pc:sldMkLst>
        <pc:spChg chg="add del">
          <ac:chgData name="Karakulov, Bakdaulet M [Fircroft Engineering Services LimitedLLP]" userId="243df3b9-e5f9-4ebc-9dcf-9b4b22716fe9" providerId="ADAL" clId="{A42CA76B-5A6E-41FA-9FAC-50F06E20961E}" dt="2020-11-15T16:50:34.476" v="2778" actId="478"/>
          <ac:spMkLst>
            <pc:docMk/>
            <pc:sldMk cId="1940133753" sldId="273"/>
            <ac:spMk id="2" creationId="{F6300BE8-1167-4710-B99D-80B81D775171}"/>
          </ac:spMkLst>
        </pc:spChg>
        <pc:spChg chg="add del">
          <ac:chgData name="Karakulov, Bakdaulet M [Fircroft Engineering Services LimitedLLP]" userId="243df3b9-e5f9-4ebc-9dcf-9b4b22716fe9" providerId="ADAL" clId="{A42CA76B-5A6E-41FA-9FAC-50F06E20961E}" dt="2020-11-15T16:50:32.119" v="2777" actId="478"/>
          <ac:spMkLst>
            <pc:docMk/>
            <pc:sldMk cId="1940133753" sldId="273"/>
            <ac:spMk id="4" creationId="{B231F82D-81EF-4F90-A46F-2DA4642F149C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352E7-85BD-42EF-83F3-9FB4C4B0491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48C6DF-6C6F-419F-A0AF-AF4BFE7A17AB}">
      <dgm:prSet/>
      <dgm:spPr/>
      <dgm:t>
        <a:bodyPr/>
        <a:lstStyle/>
        <a:p>
          <a:r>
            <a:rPr lang="en-GB" dirty="0"/>
            <a:t>About Me &amp; Power BI</a:t>
          </a:r>
          <a:endParaRPr lang="en-US" dirty="0"/>
        </a:p>
      </dgm:t>
    </dgm:pt>
    <dgm:pt modelId="{321E80F5-7C94-4634-9485-4F7DB6F4C2C7}" type="parTrans" cxnId="{D450FC11-6C69-47D4-9F46-6BB69C7F35D3}">
      <dgm:prSet/>
      <dgm:spPr/>
      <dgm:t>
        <a:bodyPr/>
        <a:lstStyle/>
        <a:p>
          <a:endParaRPr lang="en-US"/>
        </a:p>
      </dgm:t>
    </dgm:pt>
    <dgm:pt modelId="{7CE3223A-D604-4B30-A780-45457E57449D}" type="sibTrans" cxnId="{D450FC11-6C69-47D4-9F46-6BB69C7F35D3}">
      <dgm:prSet/>
      <dgm:spPr/>
      <dgm:t>
        <a:bodyPr/>
        <a:lstStyle/>
        <a:p>
          <a:endParaRPr lang="en-US"/>
        </a:p>
      </dgm:t>
    </dgm:pt>
    <dgm:pt modelId="{D207C6AA-F1EB-48BD-BA96-2ACE098642A6}">
      <dgm:prSet/>
      <dgm:spPr/>
      <dgm:t>
        <a:bodyPr/>
        <a:lstStyle/>
        <a:p>
          <a:r>
            <a:rPr lang="en-GB"/>
            <a:t>My methodology of working with clients</a:t>
          </a:r>
          <a:endParaRPr lang="en-US"/>
        </a:p>
      </dgm:t>
    </dgm:pt>
    <dgm:pt modelId="{01AC7F94-F39F-4BEF-B918-DC815D0F0948}" type="parTrans" cxnId="{380036DE-5646-4C97-A18A-6594E90930FA}">
      <dgm:prSet/>
      <dgm:spPr/>
      <dgm:t>
        <a:bodyPr/>
        <a:lstStyle/>
        <a:p>
          <a:endParaRPr lang="en-US"/>
        </a:p>
      </dgm:t>
    </dgm:pt>
    <dgm:pt modelId="{7C18F6CE-A9B0-409C-91FA-2A800E2D0C10}" type="sibTrans" cxnId="{380036DE-5646-4C97-A18A-6594E90930FA}">
      <dgm:prSet/>
      <dgm:spPr/>
      <dgm:t>
        <a:bodyPr/>
        <a:lstStyle/>
        <a:p>
          <a:endParaRPr lang="en-US"/>
        </a:p>
      </dgm:t>
    </dgm:pt>
    <dgm:pt modelId="{84E1908A-FCC6-473B-B3F3-9B201004A212}">
      <dgm:prSet/>
      <dgm:spPr/>
      <dgm:t>
        <a:bodyPr/>
        <a:lstStyle/>
        <a:p>
          <a:r>
            <a:rPr lang="en-GB"/>
            <a:t>Report:</a:t>
          </a:r>
          <a:endParaRPr lang="en-US"/>
        </a:p>
      </dgm:t>
    </dgm:pt>
    <dgm:pt modelId="{F1C687AD-1E40-4E5E-9131-BECC23DB70D2}" type="parTrans" cxnId="{14AEEB7D-7768-4398-B6B8-05ACAA48FD5B}">
      <dgm:prSet/>
      <dgm:spPr/>
      <dgm:t>
        <a:bodyPr/>
        <a:lstStyle/>
        <a:p>
          <a:endParaRPr lang="en-US"/>
        </a:p>
      </dgm:t>
    </dgm:pt>
    <dgm:pt modelId="{B12CEBA7-1CF5-4286-B0EE-0E448956FF4E}" type="sibTrans" cxnId="{14AEEB7D-7768-4398-B6B8-05ACAA48FD5B}">
      <dgm:prSet/>
      <dgm:spPr/>
      <dgm:t>
        <a:bodyPr/>
        <a:lstStyle/>
        <a:p>
          <a:endParaRPr lang="en-US"/>
        </a:p>
      </dgm:t>
    </dgm:pt>
    <dgm:pt modelId="{A09E2B67-02E5-42CD-8EE3-BE0C93832154}">
      <dgm:prSet/>
      <dgm:spPr/>
      <dgm:t>
        <a:bodyPr/>
        <a:lstStyle/>
        <a:p>
          <a:r>
            <a:rPr lang="en-GB"/>
            <a:t>Filters</a:t>
          </a:r>
          <a:endParaRPr lang="en-US"/>
        </a:p>
      </dgm:t>
    </dgm:pt>
    <dgm:pt modelId="{7E0F4058-3368-4B34-B92B-C6F81CD76498}" type="parTrans" cxnId="{9FDE1712-4B0C-41A4-B622-1233C658A0F2}">
      <dgm:prSet/>
      <dgm:spPr/>
      <dgm:t>
        <a:bodyPr/>
        <a:lstStyle/>
        <a:p>
          <a:endParaRPr lang="en-US"/>
        </a:p>
      </dgm:t>
    </dgm:pt>
    <dgm:pt modelId="{4C2F0B30-805E-4271-B547-E2E631B95CAD}" type="sibTrans" cxnId="{9FDE1712-4B0C-41A4-B622-1233C658A0F2}">
      <dgm:prSet/>
      <dgm:spPr/>
      <dgm:t>
        <a:bodyPr/>
        <a:lstStyle/>
        <a:p>
          <a:endParaRPr lang="en-US"/>
        </a:p>
      </dgm:t>
    </dgm:pt>
    <dgm:pt modelId="{9366F888-5B0C-4CF7-A0DE-299A8C5A10E0}">
      <dgm:prSet/>
      <dgm:spPr/>
      <dgm:t>
        <a:bodyPr/>
        <a:lstStyle/>
        <a:p>
          <a:r>
            <a:rPr lang="en-GB"/>
            <a:t>Main Indicators&amp;KPIs</a:t>
          </a:r>
          <a:endParaRPr lang="en-US"/>
        </a:p>
      </dgm:t>
    </dgm:pt>
    <dgm:pt modelId="{A926819A-A47D-4AE4-A02D-E7577A3A2FD3}" type="parTrans" cxnId="{39DCD6D9-511F-4E97-BDA1-5F0A9320BF1C}">
      <dgm:prSet/>
      <dgm:spPr/>
      <dgm:t>
        <a:bodyPr/>
        <a:lstStyle/>
        <a:p>
          <a:endParaRPr lang="en-US"/>
        </a:p>
      </dgm:t>
    </dgm:pt>
    <dgm:pt modelId="{34B100AF-DEAD-4244-8D74-68EA632DCDE2}" type="sibTrans" cxnId="{39DCD6D9-511F-4E97-BDA1-5F0A9320BF1C}">
      <dgm:prSet/>
      <dgm:spPr/>
      <dgm:t>
        <a:bodyPr/>
        <a:lstStyle/>
        <a:p>
          <a:endParaRPr lang="en-US"/>
        </a:p>
      </dgm:t>
    </dgm:pt>
    <dgm:pt modelId="{F22BECCC-2D78-4DC3-81A7-972EE8C6F97F}">
      <dgm:prSet/>
      <dgm:spPr/>
      <dgm:t>
        <a:bodyPr/>
        <a:lstStyle/>
        <a:p>
          <a:r>
            <a:rPr lang="en-GB"/>
            <a:t>Bar graphs</a:t>
          </a:r>
          <a:endParaRPr lang="en-US"/>
        </a:p>
      </dgm:t>
    </dgm:pt>
    <dgm:pt modelId="{58089ADE-7435-4FD2-AF73-2BCF2C64DBA4}" type="parTrans" cxnId="{047600E5-9EB1-4E23-AEA2-A6C2ECA14CAE}">
      <dgm:prSet/>
      <dgm:spPr/>
      <dgm:t>
        <a:bodyPr/>
        <a:lstStyle/>
        <a:p>
          <a:endParaRPr lang="en-US"/>
        </a:p>
      </dgm:t>
    </dgm:pt>
    <dgm:pt modelId="{0D379DB4-BC43-40D4-8C08-0060F500377D}" type="sibTrans" cxnId="{047600E5-9EB1-4E23-AEA2-A6C2ECA14CAE}">
      <dgm:prSet/>
      <dgm:spPr/>
      <dgm:t>
        <a:bodyPr/>
        <a:lstStyle/>
        <a:p>
          <a:endParaRPr lang="en-US"/>
        </a:p>
      </dgm:t>
    </dgm:pt>
    <dgm:pt modelId="{7BDBF1F4-909F-43FC-B7C3-AB15743DA350}">
      <dgm:prSet/>
      <dgm:spPr/>
      <dgm:t>
        <a:bodyPr/>
        <a:lstStyle/>
        <a:p>
          <a:r>
            <a:rPr lang="en-GB"/>
            <a:t>Map</a:t>
          </a:r>
          <a:endParaRPr lang="en-US"/>
        </a:p>
      </dgm:t>
    </dgm:pt>
    <dgm:pt modelId="{ACD99D83-5B91-4563-84B9-23D6368AA0B6}" type="parTrans" cxnId="{5BA8B020-0F5F-4867-96ED-046D311A9069}">
      <dgm:prSet/>
      <dgm:spPr/>
      <dgm:t>
        <a:bodyPr/>
        <a:lstStyle/>
        <a:p>
          <a:endParaRPr lang="en-US"/>
        </a:p>
      </dgm:t>
    </dgm:pt>
    <dgm:pt modelId="{F8292069-7207-44EC-A7D3-C0973D5264F0}" type="sibTrans" cxnId="{5BA8B020-0F5F-4867-96ED-046D311A9069}">
      <dgm:prSet/>
      <dgm:spPr/>
      <dgm:t>
        <a:bodyPr/>
        <a:lstStyle/>
        <a:p>
          <a:endParaRPr lang="en-US"/>
        </a:p>
      </dgm:t>
    </dgm:pt>
    <dgm:pt modelId="{56ADFB0A-DB81-4275-A6BB-689D74125171}">
      <dgm:prSet/>
      <dgm:spPr/>
      <dgm:t>
        <a:bodyPr/>
        <a:lstStyle/>
        <a:p>
          <a:r>
            <a:rPr lang="en-GB"/>
            <a:t>Conclusion!</a:t>
          </a:r>
          <a:endParaRPr lang="en-US"/>
        </a:p>
      </dgm:t>
    </dgm:pt>
    <dgm:pt modelId="{8A086EF6-CBA6-4F29-B45E-954F18DF3156}" type="parTrans" cxnId="{1B10B563-BE88-4125-9AE0-F52CF3EF796D}">
      <dgm:prSet/>
      <dgm:spPr/>
      <dgm:t>
        <a:bodyPr/>
        <a:lstStyle/>
        <a:p>
          <a:endParaRPr lang="en-US"/>
        </a:p>
      </dgm:t>
    </dgm:pt>
    <dgm:pt modelId="{AA78CAF4-11BC-47B8-9A72-1AC28F27582D}" type="sibTrans" cxnId="{1B10B563-BE88-4125-9AE0-F52CF3EF796D}">
      <dgm:prSet/>
      <dgm:spPr/>
      <dgm:t>
        <a:bodyPr/>
        <a:lstStyle/>
        <a:p>
          <a:endParaRPr lang="en-US"/>
        </a:p>
      </dgm:t>
    </dgm:pt>
    <dgm:pt modelId="{D10320AE-8E5B-4F66-8298-5DBBE92A6938}" type="pres">
      <dgm:prSet presAssocID="{C9C352E7-85BD-42EF-83F3-9FB4C4B04910}" presName="linear" presStyleCnt="0">
        <dgm:presLayoutVars>
          <dgm:dir/>
          <dgm:animLvl val="lvl"/>
          <dgm:resizeHandles val="exact"/>
        </dgm:presLayoutVars>
      </dgm:prSet>
      <dgm:spPr/>
    </dgm:pt>
    <dgm:pt modelId="{B0DE077C-F194-486C-A8E1-A6C9D7ECA111}" type="pres">
      <dgm:prSet presAssocID="{8248C6DF-6C6F-419F-A0AF-AF4BFE7A17AB}" presName="parentLin" presStyleCnt="0"/>
      <dgm:spPr/>
    </dgm:pt>
    <dgm:pt modelId="{6DDC28FB-7D62-4A22-8175-80E212A9632A}" type="pres">
      <dgm:prSet presAssocID="{8248C6DF-6C6F-419F-A0AF-AF4BFE7A17AB}" presName="parentLeftMargin" presStyleLbl="node1" presStyleIdx="0" presStyleCnt="4"/>
      <dgm:spPr/>
    </dgm:pt>
    <dgm:pt modelId="{4CC8D40D-BFC0-4BA6-8540-0B756B14D550}" type="pres">
      <dgm:prSet presAssocID="{8248C6DF-6C6F-419F-A0AF-AF4BFE7A17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55A170-9022-4495-A49D-00C1AA200E8D}" type="pres">
      <dgm:prSet presAssocID="{8248C6DF-6C6F-419F-A0AF-AF4BFE7A17AB}" presName="negativeSpace" presStyleCnt="0"/>
      <dgm:spPr/>
    </dgm:pt>
    <dgm:pt modelId="{0C4F538D-A728-49DB-805B-9E8CE31042E9}" type="pres">
      <dgm:prSet presAssocID="{8248C6DF-6C6F-419F-A0AF-AF4BFE7A17AB}" presName="childText" presStyleLbl="conFgAcc1" presStyleIdx="0" presStyleCnt="4">
        <dgm:presLayoutVars>
          <dgm:bulletEnabled val="1"/>
        </dgm:presLayoutVars>
      </dgm:prSet>
      <dgm:spPr/>
    </dgm:pt>
    <dgm:pt modelId="{0780E3A2-39AB-4B41-A9A4-9D6E6442D0F8}" type="pres">
      <dgm:prSet presAssocID="{7CE3223A-D604-4B30-A780-45457E57449D}" presName="spaceBetweenRectangles" presStyleCnt="0"/>
      <dgm:spPr/>
    </dgm:pt>
    <dgm:pt modelId="{45397A25-2A41-463D-B0AE-C115261EBEF0}" type="pres">
      <dgm:prSet presAssocID="{D207C6AA-F1EB-48BD-BA96-2ACE098642A6}" presName="parentLin" presStyleCnt="0"/>
      <dgm:spPr/>
    </dgm:pt>
    <dgm:pt modelId="{37F425FD-8E2C-43B3-99C6-896F628D5BC6}" type="pres">
      <dgm:prSet presAssocID="{D207C6AA-F1EB-48BD-BA96-2ACE098642A6}" presName="parentLeftMargin" presStyleLbl="node1" presStyleIdx="0" presStyleCnt="4"/>
      <dgm:spPr/>
    </dgm:pt>
    <dgm:pt modelId="{4A20B774-D9BB-4FE6-B9CF-3211DAD09147}" type="pres">
      <dgm:prSet presAssocID="{D207C6AA-F1EB-48BD-BA96-2ACE098642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2948CF-15C6-42E2-8D1A-B7E8C7A4EC6F}" type="pres">
      <dgm:prSet presAssocID="{D207C6AA-F1EB-48BD-BA96-2ACE098642A6}" presName="negativeSpace" presStyleCnt="0"/>
      <dgm:spPr/>
    </dgm:pt>
    <dgm:pt modelId="{3096A21F-10E3-48A3-B3EF-9C9ABF768B0D}" type="pres">
      <dgm:prSet presAssocID="{D207C6AA-F1EB-48BD-BA96-2ACE098642A6}" presName="childText" presStyleLbl="conFgAcc1" presStyleIdx="1" presStyleCnt="4">
        <dgm:presLayoutVars>
          <dgm:bulletEnabled val="1"/>
        </dgm:presLayoutVars>
      </dgm:prSet>
      <dgm:spPr/>
    </dgm:pt>
    <dgm:pt modelId="{85574B53-1899-422E-9110-59150019E4C7}" type="pres">
      <dgm:prSet presAssocID="{7C18F6CE-A9B0-409C-91FA-2A800E2D0C10}" presName="spaceBetweenRectangles" presStyleCnt="0"/>
      <dgm:spPr/>
    </dgm:pt>
    <dgm:pt modelId="{3388578B-8D11-4A2A-B191-6350E1F0EAA4}" type="pres">
      <dgm:prSet presAssocID="{84E1908A-FCC6-473B-B3F3-9B201004A212}" presName="parentLin" presStyleCnt="0"/>
      <dgm:spPr/>
    </dgm:pt>
    <dgm:pt modelId="{733CA6EA-5D25-44B1-B80B-AE9DE1F8E1F2}" type="pres">
      <dgm:prSet presAssocID="{84E1908A-FCC6-473B-B3F3-9B201004A212}" presName="parentLeftMargin" presStyleLbl="node1" presStyleIdx="1" presStyleCnt="4"/>
      <dgm:spPr/>
    </dgm:pt>
    <dgm:pt modelId="{233FE4E2-CF47-4CEF-8095-8A375A295535}" type="pres">
      <dgm:prSet presAssocID="{84E1908A-FCC6-473B-B3F3-9B201004A2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982A17-F35C-4EC9-985B-FA6D5838B868}" type="pres">
      <dgm:prSet presAssocID="{84E1908A-FCC6-473B-B3F3-9B201004A212}" presName="negativeSpace" presStyleCnt="0"/>
      <dgm:spPr/>
    </dgm:pt>
    <dgm:pt modelId="{AA7DA42A-0A0D-4889-85AC-C54AFCEA5D31}" type="pres">
      <dgm:prSet presAssocID="{84E1908A-FCC6-473B-B3F3-9B201004A212}" presName="childText" presStyleLbl="conFgAcc1" presStyleIdx="2" presStyleCnt="4">
        <dgm:presLayoutVars>
          <dgm:bulletEnabled val="1"/>
        </dgm:presLayoutVars>
      </dgm:prSet>
      <dgm:spPr/>
    </dgm:pt>
    <dgm:pt modelId="{344CEF8F-21E8-468D-AD07-87027A734616}" type="pres">
      <dgm:prSet presAssocID="{B12CEBA7-1CF5-4286-B0EE-0E448956FF4E}" presName="spaceBetweenRectangles" presStyleCnt="0"/>
      <dgm:spPr/>
    </dgm:pt>
    <dgm:pt modelId="{CC60837D-40BB-47A2-AC84-3503F05361CC}" type="pres">
      <dgm:prSet presAssocID="{56ADFB0A-DB81-4275-A6BB-689D74125171}" presName="parentLin" presStyleCnt="0"/>
      <dgm:spPr/>
    </dgm:pt>
    <dgm:pt modelId="{7262A6C6-7C28-4AA6-B9A1-DC7F9ACC8158}" type="pres">
      <dgm:prSet presAssocID="{56ADFB0A-DB81-4275-A6BB-689D74125171}" presName="parentLeftMargin" presStyleLbl="node1" presStyleIdx="2" presStyleCnt="4"/>
      <dgm:spPr/>
    </dgm:pt>
    <dgm:pt modelId="{3907E3DC-E181-4DBB-AF04-8D12E6CEE662}" type="pres">
      <dgm:prSet presAssocID="{56ADFB0A-DB81-4275-A6BB-689D7412517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016583D-E82A-48A3-BEB7-B0DBADD65375}" type="pres">
      <dgm:prSet presAssocID="{56ADFB0A-DB81-4275-A6BB-689D74125171}" presName="negativeSpace" presStyleCnt="0"/>
      <dgm:spPr/>
    </dgm:pt>
    <dgm:pt modelId="{47D9F3C1-4967-4C7A-A879-8A951D523D4E}" type="pres">
      <dgm:prSet presAssocID="{56ADFB0A-DB81-4275-A6BB-689D7412517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50FC11-6C69-47D4-9F46-6BB69C7F35D3}" srcId="{C9C352E7-85BD-42EF-83F3-9FB4C4B04910}" destId="{8248C6DF-6C6F-419F-A0AF-AF4BFE7A17AB}" srcOrd="0" destOrd="0" parTransId="{321E80F5-7C94-4634-9485-4F7DB6F4C2C7}" sibTransId="{7CE3223A-D604-4B30-A780-45457E57449D}"/>
    <dgm:cxn modelId="{9FDE1712-4B0C-41A4-B622-1233C658A0F2}" srcId="{84E1908A-FCC6-473B-B3F3-9B201004A212}" destId="{A09E2B67-02E5-42CD-8EE3-BE0C93832154}" srcOrd="0" destOrd="0" parTransId="{7E0F4058-3368-4B34-B92B-C6F81CD76498}" sibTransId="{4C2F0B30-805E-4271-B547-E2E631B95CAD}"/>
    <dgm:cxn modelId="{5BA8B020-0F5F-4867-96ED-046D311A9069}" srcId="{84E1908A-FCC6-473B-B3F3-9B201004A212}" destId="{7BDBF1F4-909F-43FC-B7C3-AB15743DA350}" srcOrd="3" destOrd="0" parTransId="{ACD99D83-5B91-4563-84B9-23D6368AA0B6}" sibTransId="{F8292069-7207-44EC-A7D3-C0973D5264F0}"/>
    <dgm:cxn modelId="{7E537C21-AECA-4BD7-91C3-B9EC51CD6004}" type="presOf" srcId="{56ADFB0A-DB81-4275-A6BB-689D74125171}" destId="{3907E3DC-E181-4DBB-AF04-8D12E6CEE662}" srcOrd="1" destOrd="0" presId="urn:microsoft.com/office/officeart/2005/8/layout/list1"/>
    <dgm:cxn modelId="{CE940C27-1E72-4536-8955-3E4321268E76}" type="presOf" srcId="{F22BECCC-2D78-4DC3-81A7-972EE8C6F97F}" destId="{AA7DA42A-0A0D-4889-85AC-C54AFCEA5D31}" srcOrd="0" destOrd="2" presId="urn:microsoft.com/office/officeart/2005/8/layout/list1"/>
    <dgm:cxn modelId="{3F8D6034-4BB0-439B-83FA-861D31DC4370}" type="presOf" srcId="{D207C6AA-F1EB-48BD-BA96-2ACE098642A6}" destId="{4A20B774-D9BB-4FE6-B9CF-3211DAD09147}" srcOrd="1" destOrd="0" presId="urn:microsoft.com/office/officeart/2005/8/layout/list1"/>
    <dgm:cxn modelId="{AB4BA343-1CE9-4A83-ABA2-FA2BD57FACCF}" type="presOf" srcId="{9366F888-5B0C-4CF7-A0DE-299A8C5A10E0}" destId="{AA7DA42A-0A0D-4889-85AC-C54AFCEA5D31}" srcOrd="0" destOrd="1" presId="urn:microsoft.com/office/officeart/2005/8/layout/list1"/>
    <dgm:cxn modelId="{1B10B563-BE88-4125-9AE0-F52CF3EF796D}" srcId="{C9C352E7-85BD-42EF-83F3-9FB4C4B04910}" destId="{56ADFB0A-DB81-4275-A6BB-689D74125171}" srcOrd="3" destOrd="0" parTransId="{8A086EF6-CBA6-4F29-B45E-954F18DF3156}" sibTransId="{AA78CAF4-11BC-47B8-9A72-1AC28F27582D}"/>
    <dgm:cxn modelId="{29B8EC56-C58A-4AC2-93BB-9351E5D88B1B}" type="presOf" srcId="{8248C6DF-6C6F-419F-A0AF-AF4BFE7A17AB}" destId="{4CC8D40D-BFC0-4BA6-8540-0B756B14D550}" srcOrd="1" destOrd="0" presId="urn:microsoft.com/office/officeart/2005/8/layout/list1"/>
    <dgm:cxn modelId="{14AEEB7D-7768-4398-B6B8-05ACAA48FD5B}" srcId="{C9C352E7-85BD-42EF-83F3-9FB4C4B04910}" destId="{84E1908A-FCC6-473B-B3F3-9B201004A212}" srcOrd="2" destOrd="0" parTransId="{F1C687AD-1E40-4E5E-9131-BECC23DB70D2}" sibTransId="{B12CEBA7-1CF5-4286-B0EE-0E448956FF4E}"/>
    <dgm:cxn modelId="{15316084-2499-4D9D-9799-43561E85AE98}" type="presOf" srcId="{D207C6AA-F1EB-48BD-BA96-2ACE098642A6}" destId="{37F425FD-8E2C-43B3-99C6-896F628D5BC6}" srcOrd="0" destOrd="0" presId="urn:microsoft.com/office/officeart/2005/8/layout/list1"/>
    <dgm:cxn modelId="{8F6AE095-2A88-4635-A13A-2C648D46E130}" type="presOf" srcId="{56ADFB0A-DB81-4275-A6BB-689D74125171}" destId="{7262A6C6-7C28-4AA6-B9A1-DC7F9ACC8158}" srcOrd="0" destOrd="0" presId="urn:microsoft.com/office/officeart/2005/8/layout/list1"/>
    <dgm:cxn modelId="{01DCC69A-7EF6-4975-932D-FCD91C7ACC3D}" type="presOf" srcId="{84E1908A-FCC6-473B-B3F3-9B201004A212}" destId="{233FE4E2-CF47-4CEF-8095-8A375A295535}" srcOrd="1" destOrd="0" presId="urn:microsoft.com/office/officeart/2005/8/layout/list1"/>
    <dgm:cxn modelId="{EE33E1B9-7BE0-4BA0-B05E-A8F1F5E3254F}" type="presOf" srcId="{C9C352E7-85BD-42EF-83F3-9FB4C4B04910}" destId="{D10320AE-8E5B-4F66-8298-5DBBE92A6938}" srcOrd="0" destOrd="0" presId="urn:microsoft.com/office/officeart/2005/8/layout/list1"/>
    <dgm:cxn modelId="{208BCEC7-0F2E-44C7-91BD-7045A42AF090}" type="presOf" srcId="{7BDBF1F4-909F-43FC-B7C3-AB15743DA350}" destId="{AA7DA42A-0A0D-4889-85AC-C54AFCEA5D31}" srcOrd="0" destOrd="3" presId="urn:microsoft.com/office/officeart/2005/8/layout/list1"/>
    <dgm:cxn modelId="{39DCD6D9-511F-4E97-BDA1-5F0A9320BF1C}" srcId="{84E1908A-FCC6-473B-B3F3-9B201004A212}" destId="{9366F888-5B0C-4CF7-A0DE-299A8C5A10E0}" srcOrd="1" destOrd="0" parTransId="{A926819A-A47D-4AE4-A02D-E7577A3A2FD3}" sibTransId="{34B100AF-DEAD-4244-8D74-68EA632DCDE2}"/>
    <dgm:cxn modelId="{380036DE-5646-4C97-A18A-6594E90930FA}" srcId="{C9C352E7-85BD-42EF-83F3-9FB4C4B04910}" destId="{D207C6AA-F1EB-48BD-BA96-2ACE098642A6}" srcOrd="1" destOrd="0" parTransId="{01AC7F94-F39F-4BEF-B918-DC815D0F0948}" sibTransId="{7C18F6CE-A9B0-409C-91FA-2A800E2D0C10}"/>
    <dgm:cxn modelId="{57D022E0-12BD-4420-AEE9-E10FA68752AF}" type="presOf" srcId="{84E1908A-FCC6-473B-B3F3-9B201004A212}" destId="{733CA6EA-5D25-44B1-B80B-AE9DE1F8E1F2}" srcOrd="0" destOrd="0" presId="urn:microsoft.com/office/officeart/2005/8/layout/list1"/>
    <dgm:cxn modelId="{73C783E2-7861-4A91-A951-3140CF7B2B0F}" type="presOf" srcId="{A09E2B67-02E5-42CD-8EE3-BE0C93832154}" destId="{AA7DA42A-0A0D-4889-85AC-C54AFCEA5D31}" srcOrd="0" destOrd="0" presId="urn:microsoft.com/office/officeart/2005/8/layout/list1"/>
    <dgm:cxn modelId="{047600E5-9EB1-4E23-AEA2-A6C2ECA14CAE}" srcId="{84E1908A-FCC6-473B-B3F3-9B201004A212}" destId="{F22BECCC-2D78-4DC3-81A7-972EE8C6F97F}" srcOrd="2" destOrd="0" parTransId="{58089ADE-7435-4FD2-AF73-2BCF2C64DBA4}" sibTransId="{0D379DB4-BC43-40D4-8C08-0060F500377D}"/>
    <dgm:cxn modelId="{0CF0FDF9-722B-41E0-A182-F34BB54C9E98}" type="presOf" srcId="{8248C6DF-6C6F-419F-A0AF-AF4BFE7A17AB}" destId="{6DDC28FB-7D62-4A22-8175-80E212A9632A}" srcOrd="0" destOrd="0" presId="urn:microsoft.com/office/officeart/2005/8/layout/list1"/>
    <dgm:cxn modelId="{ADB379BA-FE5F-4F1B-85AC-C7A97A2D991E}" type="presParOf" srcId="{D10320AE-8E5B-4F66-8298-5DBBE92A6938}" destId="{B0DE077C-F194-486C-A8E1-A6C9D7ECA111}" srcOrd="0" destOrd="0" presId="urn:microsoft.com/office/officeart/2005/8/layout/list1"/>
    <dgm:cxn modelId="{7F54114F-1E93-43FB-9579-2C5D2D9FA078}" type="presParOf" srcId="{B0DE077C-F194-486C-A8E1-A6C9D7ECA111}" destId="{6DDC28FB-7D62-4A22-8175-80E212A9632A}" srcOrd="0" destOrd="0" presId="urn:microsoft.com/office/officeart/2005/8/layout/list1"/>
    <dgm:cxn modelId="{FFCEDD94-C27B-46AC-A4E2-982ED9D2BD3B}" type="presParOf" srcId="{B0DE077C-F194-486C-A8E1-A6C9D7ECA111}" destId="{4CC8D40D-BFC0-4BA6-8540-0B756B14D550}" srcOrd="1" destOrd="0" presId="urn:microsoft.com/office/officeart/2005/8/layout/list1"/>
    <dgm:cxn modelId="{6E23B91D-A293-4B3D-B9AF-D5AB301FE39C}" type="presParOf" srcId="{D10320AE-8E5B-4F66-8298-5DBBE92A6938}" destId="{7C55A170-9022-4495-A49D-00C1AA200E8D}" srcOrd="1" destOrd="0" presId="urn:microsoft.com/office/officeart/2005/8/layout/list1"/>
    <dgm:cxn modelId="{E0587E4B-FEF5-41C2-9D2A-24B4E9F699E5}" type="presParOf" srcId="{D10320AE-8E5B-4F66-8298-5DBBE92A6938}" destId="{0C4F538D-A728-49DB-805B-9E8CE31042E9}" srcOrd="2" destOrd="0" presId="urn:microsoft.com/office/officeart/2005/8/layout/list1"/>
    <dgm:cxn modelId="{1135AFB5-F72B-4EC6-A34A-EC34103FFB09}" type="presParOf" srcId="{D10320AE-8E5B-4F66-8298-5DBBE92A6938}" destId="{0780E3A2-39AB-4B41-A9A4-9D6E6442D0F8}" srcOrd="3" destOrd="0" presId="urn:microsoft.com/office/officeart/2005/8/layout/list1"/>
    <dgm:cxn modelId="{A7BA8B24-AE64-49F1-893C-D6F5E9D3032D}" type="presParOf" srcId="{D10320AE-8E5B-4F66-8298-5DBBE92A6938}" destId="{45397A25-2A41-463D-B0AE-C115261EBEF0}" srcOrd="4" destOrd="0" presId="urn:microsoft.com/office/officeart/2005/8/layout/list1"/>
    <dgm:cxn modelId="{4556E20D-7C75-489B-924B-EB1F290B642D}" type="presParOf" srcId="{45397A25-2A41-463D-B0AE-C115261EBEF0}" destId="{37F425FD-8E2C-43B3-99C6-896F628D5BC6}" srcOrd="0" destOrd="0" presId="urn:microsoft.com/office/officeart/2005/8/layout/list1"/>
    <dgm:cxn modelId="{7693DA40-49BF-4A18-83AE-73057ED9D1BB}" type="presParOf" srcId="{45397A25-2A41-463D-B0AE-C115261EBEF0}" destId="{4A20B774-D9BB-4FE6-B9CF-3211DAD09147}" srcOrd="1" destOrd="0" presId="urn:microsoft.com/office/officeart/2005/8/layout/list1"/>
    <dgm:cxn modelId="{73AE6439-BD98-4F08-A160-A4E2C3B57918}" type="presParOf" srcId="{D10320AE-8E5B-4F66-8298-5DBBE92A6938}" destId="{B62948CF-15C6-42E2-8D1A-B7E8C7A4EC6F}" srcOrd="5" destOrd="0" presId="urn:microsoft.com/office/officeart/2005/8/layout/list1"/>
    <dgm:cxn modelId="{25D29447-2320-439C-A432-1F9E1C134520}" type="presParOf" srcId="{D10320AE-8E5B-4F66-8298-5DBBE92A6938}" destId="{3096A21F-10E3-48A3-B3EF-9C9ABF768B0D}" srcOrd="6" destOrd="0" presId="urn:microsoft.com/office/officeart/2005/8/layout/list1"/>
    <dgm:cxn modelId="{B1036BCE-9F7C-4DDB-B7E8-C3713E7AD910}" type="presParOf" srcId="{D10320AE-8E5B-4F66-8298-5DBBE92A6938}" destId="{85574B53-1899-422E-9110-59150019E4C7}" srcOrd="7" destOrd="0" presId="urn:microsoft.com/office/officeart/2005/8/layout/list1"/>
    <dgm:cxn modelId="{70B18E1F-8454-4539-A0AA-D7FD1481CB97}" type="presParOf" srcId="{D10320AE-8E5B-4F66-8298-5DBBE92A6938}" destId="{3388578B-8D11-4A2A-B191-6350E1F0EAA4}" srcOrd="8" destOrd="0" presId="urn:microsoft.com/office/officeart/2005/8/layout/list1"/>
    <dgm:cxn modelId="{37AFC46F-B9A1-4B7B-84B0-0E2EACB1C727}" type="presParOf" srcId="{3388578B-8D11-4A2A-B191-6350E1F0EAA4}" destId="{733CA6EA-5D25-44B1-B80B-AE9DE1F8E1F2}" srcOrd="0" destOrd="0" presId="urn:microsoft.com/office/officeart/2005/8/layout/list1"/>
    <dgm:cxn modelId="{3389CA72-21B2-4465-B2F2-8FA622426325}" type="presParOf" srcId="{3388578B-8D11-4A2A-B191-6350E1F0EAA4}" destId="{233FE4E2-CF47-4CEF-8095-8A375A295535}" srcOrd="1" destOrd="0" presId="urn:microsoft.com/office/officeart/2005/8/layout/list1"/>
    <dgm:cxn modelId="{0983435B-080A-46EC-8BB7-76F55C776FC5}" type="presParOf" srcId="{D10320AE-8E5B-4F66-8298-5DBBE92A6938}" destId="{1A982A17-F35C-4EC9-985B-FA6D5838B868}" srcOrd="9" destOrd="0" presId="urn:microsoft.com/office/officeart/2005/8/layout/list1"/>
    <dgm:cxn modelId="{1406383F-D65B-4386-B730-6276D584E57E}" type="presParOf" srcId="{D10320AE-8E5B-4F66-8298-5DBBE92A6938}" destId="{AA7DA42A-0A0D-4889-85AC-C54AFCEA5D31}" srcOrd="10" destOrd="0" presId="urn:microsoft.com/office/officeart/2005/8/layout/list1"/>
    <dgm:cxn modelId="{C6DE7657-CC55-4A04-807F-C35123E61FD1}" type="presParOf" srcId="{D10320AE-8E5B-4F66-8298-5DBBE92A6938}" destId="{344CEF8F-21E8-468D-AD07-87027A734616}" srcOrd="11" destOrd="0" presId="urn:microsoft.com/office/officeart/2005/8/layout/list1"/>
    <dgm:cxn modelId="{206BE4E6-009E-4B3F-B7C6-0C214D9E05B5}" type="presParOf" srcId="{D10320AE-8E5B-4F66-8298-5DBBE92A6938}" destId="{CC60837D-40BB-47A2-AC84-3503F05361CC}" srcOrd="12" destOrd="0" presId="urn:microsoft.com/office/officeart/2005/8/layout/list1"/>
    <dgm:cxn modelId="{9F736D09-F4E9-4EA8-8409-C7FD79D8FDE8}" type="presParOf" srcId="{CC60837D-40BB-47A2-AC84-3503F05361CC}" destId="{7262A6C6-7C28-4AA6-B9A1-DC7F9ACC8158}" srcOrd="0" destOrd="0" presId="urn:microsoft.com/office/officeart/2005/8/layout/list1"/>
    <dgm:cxn modelId="{BC040F50-A0DD-402B-BAC6-0A9AEFEE92AC}" type="presParOf" srcId="{CC60837D-40BB-47A2-AC84-3503F05361CC}" destId="{3907E3DC-E181-4DBB-AF04-8D12E6CEE662}" srcOrd="1" destOrd="0" presId="urn:microsoft.com/office/officeart/2005/8/layout/list1"/>
    <dgm:cxn modelId="{CD2A6114-9B87-40A3-9A5A-9F7AD72C005C}" type="presParOf" srcId="{D10320AE-8E5B-4F66-8298-5DBBE92A6938}" destId="{E016583D-E82A-48A3-BEB7-B0DBADD65375}" srcOrd="13" destOrd="0" presId="urn:microsoft.com/office/officeart/2005/8/layout/list1"/>
    <dgm:cxn modelId="{8110C415-3A2B-488E-8580-DCEA672879D9}" type="presParOf" srcId="{D10320AE-8E5B-4F66-8298-5DBBE92A6938}" destId="{47D9F3C1-4967-4C7A-A879-8A951D523D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F082E-74AB-476D-ABF8-495B1BA175C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3EE7A9-B666-4D2B-9298-29423A582EB4}">
      <dgm:prSet/>
      <dgm:spPr/>
      <dgm:t>
        <a:bodyPr/>
        <a:lstStyle/>
        <a:p>
          <a:r>
            <a:rPr lang="en-GB"/>
            <a:t>2009 High Secondary at Republic Physics-Mathematics school for gifted students</a:t>
          </a:r>
          <a:endParaRPr lang="en-US"/>
        </a:p>
      </dgm:t>
    </dgm:pt>
    <dgm:pt modelId="{2B619C6B-1552-4817-A787-8CAB2FFB2125}" type="parTrans" cxnId="{F034019F-92FB-4485-AFFA-FFC537837E88}">
      <dgm:prSet/>
      <dgm:spPr/>
      <dgm:t>
        <a:bodyPr/>
        <a:lstStyle/>
        <a:p>
          <a:endParaRPr lang="en-US"/>
        </a:p>
      </dgm:t>
    </dgm:pt>
    <dgm:pt modelId="{B1BD3B64-E7FD-48AF-99BD-5EDE50AA1F73}" type="sibTrans" cxnId="{F034019F-92FB-4485-AFFA-FFC537837E88}">
      <dgm:prSet/>
      <dgm:spPr/>
      <dgm:t>
        <a:bodyPr/>
        <a:lstStyle/>
        <a:p>
          <a:endParaRPr lang="en-US"/>
        </a:p>
      </dgm:t>
    </dgm:pt>
    <dgm:pt modelId="{601BB135-43BD-495C-88AF-B6D55B522D32}">
      <dgm:prSet/>
      <dgm:spPr/>
      <dgm:t>
        <a:bodyPr/>
        <a:lstStyle/>
        <a:p>
          <a:r>
            <a:rPr lang="en-GB"/>
            <a:t>2012 Started Bachelor degree at SDU</a:t>
          </a:r>
          <a:endParaRPr lang="en-US"/>
        </a:p>
      </dgm:t>
    </dgm:pt>
    <dgm:pt modelId="{C74690AE-23F6-4EAC-AFE8-48D90E943A4E}" type="parTrans" cxnId="{EF01FFC1-DA92-4FCA-BFAB-23F225B6F374}">
      <dgm:prSet/>
      <dgm:spPr/>
      <dgm:t>
        <a:bodyPr/>
        <a:lstStyle/>
        <a:p>
          <a:endParaRPr lang="en-US"/>
        </a:p>
      </dgm:t>
    </dgm:pt>
    <dgm:pt modelId="{8D70278A-07F6-440F-8E50-C51B2F8C7DDC}" type="sibTrans" cxnId="{EF01FFC1-DA92-4FCA-BFAB-23F225B6F374}">
      <dgm:prSet/>
      <dgm:spPr/>
      <dgm:t>
        <a:bodyPr/>
        <a:lstStyle/>
        <a:p>
          <a:endParaRPr lang="en-US"/>
        </a:p>
      </dgm:t>
    </dgm:pt>
    <dgm:pt modelId="{939C23CF-71EF-4299-99F7-276CCDAC955C}">
      <dgm:prSet/>
      <dgm:spPr/>
      <dgm:t>
        <a:bodyPr/>
        <a:lstStyle/>
        <a:p>
          <a:r>
            <a:rPr lang="en-GB"/>
            <a:t>2015 Database Administrator at SEMA Hospital</a:t>
          </a:r>
          <a:endParaRPr lang="en-US"/>
        </a:p>
      </dgm:t>
    </dgm:pt>
    <dgm:pt modelId="{7E635F07-4420-4BC8-97DB-C5A95E889C09}" type="parTrans" cxnId="{BA8C8F51-C768-4163-BEA0-8EFA26686B95}">
      <dgm:prSet/>
      <dgm:spPr/>
      <dgm:t>
        <a:bodyPr/>
        <a:lstStyle/>
        <a:p>
          <a:endParaRPr lang="en-US"/>
        </a:p>
      </dgm:t>
    </dgm:pt>
    <dgm:pt modelId="{72952248-1CFA-4B13-BEC0-DD7B8A152075}" type="sibTrans" cxnId="{BA8C8F51-C768-4163-BEA0-8EFA26686B95}">
      <dgm:prSet/>
      <dgm:spPr/>
      <dgm:t>
        <a:bodyPr/>
        <a:lstStyle/>
        <a:p>
          <a:endParaRPr lang="en-US"/>
        </a:p>
      </dgm:t>
    </dgm:pt>
    <dgm:pt modelId="{6E9D8194-CCB4-4B01-B61A-AB41AE872975}">
      <dgm:prSet/>
      <dgm:spPr/>
      <dgm:t>
        <a:bodyPr/>
        <a:lstStyle/>
        <a:p>
          <a:r>
            <a:rPr lang="en-GB"/>
            <a:t>2016 Junior Backend developer at Techno Vision</a:t>
          </a:r>
          <a:endParaRPr lang="en-US"/>
        </a:p>
      </dgm:t>
    </dgm:pt>
    <dgm:pt modelId="{C0690DF7-B2BC-4579-9FCC-63C56F9D1566}" type="parTrans" cxnId="{09A77E39-68EF-4646-AD53-7F74BB710D30}">
      <dgm:prSet/>
      <dgm:spPr/>
      <dgm:t>
        <a:bodyPr/>
        <a:lstStyle/>
        <a:p>
          <a:endParaRPr lang="en-US"/>
        </a:p>
      </dgm:t>
    </dgm:pt>
    <dgm:pt modelId="{25CB27F1-B4D8-4824-BB13-9D6C833BD7BF}" type="sibTrans" cxnId="{09A77E39-68EF-4646-AD53-7F74BB710D30}">
      <dgm:prSet/>
      <dgm:spPr/>
      <dgm:t>
        <a:bodyPr/>
        <a:lstStyle/>
        <a:p>
          <a:endParaRPr lang="en-US"/>
        </a:p>
      </dgm:t>
    </dgm:pt>
    <dgm:pt modelId="{5EE3D3BA-0193-4187-BA82-8184B2A792BE}">
      <dgm:prSet/>
      <dgm:spPr/>
      <dgm:t>
        <a:bodyPr/>
        <a:lstStyle/>
        <a:p>
          <a:r>
            <a:rPr lang="en-GB"/>
            <a:t>2017 Master in Data Science Jamia National University India, New Delhi</a:t>
          </a:r>
          <a:endParaRPr lang="en-US"/>
        </a:p>
      </dgm:t>
    </dgm:pt>
    <dgm:pt modelId="{C8976675-32D6-46C8-AF9D-CFD40CA6422D}" type="parTrans" cxnId="{0088C931-21FA-493E-A17D-0163500F4F13}">
      <dgm:prSet/>
      <dgm:spPr/>
      <dgm:t>
        <a:bodyPr/>
        <a:lstStyle/>
        <a:p>
          <a:endParaRPr lang="en-US"/>
        </a:p>
      </dgm:t>
    </dgm:pt>
    <dgm:pt modelId="{FE3563B9-D4D5-4E76-BB53-A33839F31A84}" type="sibTrans" cxnId="{0088C931-21FA-493E-A17D-0163500F4F13}">
      <dgm:prSet/>
      <dgm:spPr/>
      <dgm:t>
        <a:bodyPr/>
        <a:lstStyle/>
        <a:p>
          <a:endParaRPr lang="en-US"/>
        </a:p>
      </dgm:t>
    </dgm:pt>
    <dgm:pt modelId="{57B6B9A5-7B7A-4373-A3A6-1D4809210F15}">
      <dgm:prSet/>
      <dgm:spPr/>
      <dgm:t>
        <a:bodyPr/>
        <a:lstStyle/>
        <a:p>
          <a:r>
            <a:rPr lang="en-GB"/>
            <a:t>2019 Project Manager at DEVA IT SOLUTIONS Noida, India</a:t>
          </a:r>
          <a:endParaRPr lang="en-US"/>
        </a:p>
      </dgm:t>
    </dgm:pt>
    <dgm:pt modelId="{735501BA-606D-499A-9E06-E563209A26C2}" type="parTrans" cxnId="{B87057EA-0ECA-45CF-9246-860A881320A3}">
      <dgm:prSet/>
      <dgm:spPr/>
      <dgm:t>
        <a:bodyPr/>
        <a:lstStyle/>
        <a:p>
          <a:endParaRPr lang="en-US"/>
        </a:p>
      </dgm:t>
    </dgm:pt>
    <dgm:pt modelId="{F3C6190E-05C2-4FEF-AEBA-56EF620F5E19}" type="sibTrans" cxnId="{B87057EA-0ECA-45CF-9246-860A881320A3}">
      <dgm:prSet/>
      <dgm:spPr/>
      <dgm:t>
        <a:bodyPr/>
        <a:lstStyle/>
        <a:p>
          <a:endParaRPr lang="en-US"/>
        </a:p>
      </dgm:t>
    </dgm:pt>
    <dgm:pt modelId="{5AC13A27-1B93-40A5-8949-70AB4918969A}">
      <dgm:prSet/>
      <dgm:spPr/>
      <dgm:t>
        <a:bodyPr/>
        <a:lstStyle/>
        <a:p>
          <a:r>
            <a:rPr lang="en-GB"/>
            <a:t>09/2019 Lecturer at SDU&amp; KIMEP</a:t>
          </a:r>
          <a:endParaRPr lang="en-US"/>
        </a:p>
      </dgm:t>
    </dgm:pt>
    <dgm:pt modelId="{04BDF527-1E82-4330-8B28-1E842D5CFBA1}" type="parTrans" cxnId="{0485D2DF-DB8B-4C50-BC0E-EF463310D344}">
      <dgm:prSet/>
      <dgm:spPr/>
      <dgm:t>
        <a:bodyPr/>
        <a:lstStyle/>
        <a:p>
          <a:endParaRPr lang="en-US"/>
        </a:p>
      </dgm:t>
    </dgm:pt>
    <dgm:pt modelId="{9F8C315C-5A21-480D-B1D1-5E020EFDBB17}" type="sibTrans" cxnId="{0485D2DF-DB8B-4C50-BC0E-EF463310D344}">
      <dgm:prSet/>
      <dgm:spPr/>
      <dgm:t>
        <a:bodyPr/>
        <a:lstStyle/>
        <a:p>
          <a:endParaRPr lang="en-US"/>
        </a:p>
      </dgm:t>
    </dgm:pt>
    <dgm:pt modelId="{EF8AC3D6-C747-4C11-8279-F4A84561F09B}">
      <dgm:prSet/>
      <dgm:spPr/>
      <dgm:t>
        <a:bodyPr/>
        <a:lstStyle/>
        <a:p>
          <a:r>
            <a:rPr lang="en-GB"/>
            <a:t>2020 Part-time Data Analyst at Partner account</a:t>
          </a:r>
          <a:endParaRPr lang="en-US"/>
        </a:p>
      </dgm:t>
    </dgm:pt>
    <dgm:pt modelId="{365EA45B-5EED-4B48-9664-21594D90E184}" type="parTrans" cxnId="{3CB2AF67-6844-4682-A379-4CB440BFA443}">
      <dgm:prSet/>
      <dgm:spPr/>
      <dgm:t>
        <a:bodyPr/>
        <a:lstStyle/>
        <a:p>
          <a:endParaRPr lang="en-US"/>
        </a:p>
      </dgm:t>
    </dgm:pt>
    <dgm:pt modelId="{1AAB04AC-5236-430B-9616-7CF660305C2E}" type="sibTrans" cxnId="{3CB2AF67-6844-4682-A379-4CB440BFA443}">
      <dgm:prSet/>
      <dgm:spPr/>
      <dgm:t>
        <a:bodyPr/>
        <a:lstStyle/>
        <a:p>
          <a:endParaRPr lang="en-US"/>
        </a:p>
      </dgm:t>
    </dgm:pt>
    <dgm:pt modelId="{5ADC91A2-B46F-4FAB-98DD-315F924C2B12}">
      <dgm:prSet/>
      <dgm:spPr/>
      <dgm:t>
        <a:bodyPr/>
        <a:lstStyle/>
        <a:p>
          <a:r>
            <a:rPr lang="en-GB"/>
            <a:t>2021 Senior Data Scientist at Daryn Online </a:t>
          </a:r>
          <a:endParaRPr lang="en-US"/>
        </a:p>
      </dgm:t>
    </dgm:pt>
    <dgm:pt modelId="{ED0161B7-E69A-4F9A-B63B-1ABFFC88A915}" type="parTrans" cxnId="{B865A10E-53A9-4E0F-AEE7-E58CD51500CB}">
      <dgm:prSet/>
      <dgm:spPr/>
      <dgm:t>
        <a:bodyPr/>
        <a:lstStyle/>
        <a:p>
          <a:endParaRPr lang="en-US"/>
        </a:p>
      </dgm:t>
    </dgm:pt>
    <dgm:pt modelId="{928D3641-FA2F-49C8-B461-0B72D999A878}" type="sibTrans" cxnId="{B865A10E-53A9-4E0F-AEE7-E58CD51500CB}">
      <dgm:prSet/>
      <dgm:spPr/>
      <dgm:t>
        <a:bodyPr/>
        <a:lstStyle/>
        <a:p>
          <a:endParaRPr lang="en-US"/>
        </a:p>
      </dgm:t>
    </dgm:pt>
    <dgm:pt modelId="{DE5E66FE-872A-4F0D-BD32-77225EC553D5}" type="pres">
      <dgm:prSet presAssocID="{185F082E-74AB-476D-ABF8-495B1BA175CC}" presName="vert0" presStyleCnt="0">
        <dgm:presLayoutVars>
          <dgm:dir/>
          <dgm:animOne val="branch"/>
          <dgm:animLvl val="lvl"/>
        </dgm:presLayoutVars>
      </dgm:prSet>
      <dgm:spPr/>
    </dgm:pt>
    <dgm:pt modelId="{EE666013-4678-4ED7-A26D-091B8CE8F316}" type="pres">
      <dgm:prSet presAssocID="{CB3EE7A9-B666-4D2B-9298-29423A582EB4}" presName="thickLine" presStyleLbl="alignNode1" presStyleIdx="0" presStyleCnt="9"/>
      <dgm:spPr/>
    </dgm:pt>
    <dgm:pt modelId="{AA256D79-64D4-44A4-8B28-D0ABD0E852BA}" type="pres">
      <dgm:prSet presAssocID="{CB3EE7A9-B666-4D2B-9298-29423A582EB4}" presName="horz1" presStyleCnt="0"/>
      <dgm:spPr/>
    </dgm:pt>
    <dgm:pt modelId="{F62782FE-9FF5-48FA-A433-9C2940189640}" type="pres">
      <dgm:prSet presAssocID="{CB3EE7A9-B666-4D2B-9298-29423A582EB4}" presName="tx1" presStyleLbl="revTx" presStyleIdx="0" presStyleCnt="9"/>
      <dgm:spPr/>
    </dgm:pt>
    <dgm:pt modelId="{5A2C32EA-2C7A-45BE-A355-B6EFFDB61FB8}" type="pres">
      <dgm:prSet presAssocID="{CB3EE7A9-B666-4D2B-9298-29423A582EB4}" presName="vert1" presStyleCnt="0"/>
      <dgm:spPr/>
    </dgm:pt>
    <dgm:pt modelId="{CA2FD707-6933-4BA6-888B-57CEC9DFB2E0}" type="pres">
      <dgm:prSet presAssocID="{601BB135-43BD-495C-88AF-B6D55B522D32}" presName="thickLine" presStyleLbl="alignNode1" presStyleIdx="1" presStyleCnt="9"/>
      <dgm:spPr/>
    </dgm:pt>
    <dgm:pt modelId="{839197B3-EB50-4DF1-99A4-C9C145F1E484}" type="pres">
      <dgm:prSet presAssocID="{601BB135-43BD-495C-88AF-B6D55B522D32}" presName="horz1" presStyleCnt="0"/>
      <dgm:spPr/>
    </dgm:pt>
    <dgm:pt modelId="{C69EBA02-BFD4-4426-99F4-F8202235E00A}" type="pres">
      <dgm:prSet presAssocID="{601BB135-43BD-495C-88AF-B6D55B522D32}" presName="tx1" presStyleLbl="revTx" presStyleIdx="1" presStyleCnt="9"/>
      <dgm:spPr/>
    </dgm:pt>
    <dgm:pt modelId="{253E7275-83F8-4FFB-9D97-98FA27C56B79}" type="pres">
      <dgm:prSet presAssocID="{601BB135-43BD-495C-88AF-B6D55B522D32}" presName="vert1" presStyleCnt="0"/>
      <dgm:spPr/>
    </dgm:pt>
    <dgm:pt modelId="{197CBE9A-5D5B-4CD1-A871-4D2CF2C1697B}" type="pres">
      <dgm:prSet presAssocID="{939C23CF-71EF-4299-99F7-276CCDAC955C}" presName="thickLine" presStyleLbl="alignNode1" presStyleIdx="2" presStyleCnt="9"/>
      <dgm:spPr/>
    </dgm:pt>
    <dgm:pt modelId="{CB85D62F-1B8D-4D21-9EAD-9B8D5D6D314E}" type="pres">
      <dgm:prSet presAssocID="{939C23CF-71EF-4299-99F7-276CCDAC955C}" presName="horz1" presStyleCnt="0"/>
      <dgm:spPr/>
    </dgm:pt>
    <dgm:pt modelId="{8DAF2690-DF85-4654-8A1C-0AA0D20C8EDE}" type="pres">
      <dgm:prSet presAssocID="{939C23CF-71EF-4299-99F7-276CCDAC955C}" presName="tx1" presStyleLbl="revTx" presStyleIdx="2" presStyleCnt="9"/>
      <dgm:spPr/>
    </dgm:pt>
    <dgm:pt modelId="{E9E716D8-F9A1-4642-B8D4-B643CE7E8040}" type="pres">
      <dgm:prSet presAssocID="{939C23CF-71EF-4299-99F7-276CCDAC955C}" presName="vert1" presStyleCnt="0"/>
      <dgm:spPr/>
    </dgm:pt>
    <dgm:pt modelId="{3073E996-B1FF-426E-AF5E-D0DA77E46A76}" type="pres">
      <dgm:prSet presAssocID="{6E9D8194-CCB4-4B01-B61A-AB41AE872975}" presName="thickLine" presStyleLbl="alignNode1" presStyleIdx="3" presStyleCnt="9"/>
      <dgm:spPr/>
    </dgm:pt>
    <dgm:pt modelId="{B8D41868-82CB-49DA-8127-3B4B43D9C748}" type="pres">
      <dgm:prSet presAssocID="{6E9D8194-CCB4-4B01-B61A-AB41AE872975}" presName="horz1" presStyleCnt="0"/>
      <dgm:spPr/>
    </dgm:pt>
    <dgm:pt modelId="{94519244-0060-4560-9653-E3CD76E53D01}" type="pres">
      <dgm:prSet presAssocID="{6E9D8194-CCB4-4B01-B61A-AB41AE872975}" presName="tx1" presStyleLbl="revTx" presStyleIdx="3" presStyleCnt="9"/>
      <dgm:spPr/>
    </dgm:pt>
    <dgm:pt modelId="{3D3536E8-CECF-4603-A2E6-59462AFECD47}" type="pres">
      <dgm:prSet presAssocID="{6E9D8194-CCB4-4B01-B61A-AB41AE872975}" presName="vert1" presStyleCnt="0"/>
      <dgm:spPr/>
    </dgm:pt>
    <dgm:pt modelId="{80774C12-8465-41D8-B432-FBB2025FA0F3}" type="pres">
      <dgm:prSet presAssocID="{5EE3D3BA-0193-4187-BA82-8184B2A792BE}" presName="thickLine" presStyleLbl="alignNode1" presStyleIdx="4" presStyleCnt="9"/>
      <dgm:spPr/>
    </dgm:pt>
    <dgm:pt modelId="{47894F22-7AAD-4602-A3F9-41921DB6376F}" type="pres">
      <dgm:prSet presAssocID="{5EE3D3BA-0193-4187-BA82-8184B2A792BE}" presName="horz1" presStyleCnt="0"/>
      <dgm:spPr/>
    </dgm:pt>
    <dgm:pt modelId="{C0131130-50C3-4275-95D7-0D8DE40DB53D}" type="pres">
      <dgm:prSet presAssocID="{5EE3D3BA-0193-4187-BA82-8184B2A792BE}" presName="tx1" presStyleLbl="revTx" presStyleIdx="4" presStyleCnt="9"/>
      <dgm:spPr/>
    </dgm:pt>
    <dgm:pt modelId="{4D449737-89CD-4692-9668-11D528D9EF28}" type="pres">
      <dgm:prSet presAssocID="{5EE3D3BA-0193-4187-BA82-8184B2A792BE}" presName="vert1" presStyleCnt="0"/>
      <dgm:spPr/>
    </dgm:pt>
    <dgm:pt modelId="{9529B1AC-CCB9-439D-8D89-5B152D64CC19}" type="pres">
      <dgm:prSet presAssocID="{57B6B9A5-7B7A-4373-A3A6-1D4809210F15}" presName="thickLine" presStyleLbl="alignNode1" presStyleIdx="5" presStyleCnt="9"/>
      <dgm:spPr/>
    </dgm:pt>
    <dgm:pt modelId="{24BB16E4-44BC-477E-A76F-221546EBD196}" type="pres">
      <dgm:prSet presAssocID="{57B6B9A5-7B7A-4373-A3A6-1D4809210F15}" presName="horz1" presStyleCnt="0"/>
      <dgm:spPr/>
    </dgm:pt>
    <dgm:pt modelId="{A8F2280C-CFB3-44A4-9A9E-5A61D4F03951}" type="pres">
      <dgm:prSet presAssocID="{57B6B9A5-7B7A-4373-A3A6-1D4809210F15}" presName="tx1" presStyleLbl="revTx" presStyleIdx="5" presStyleCnt="9"/>
      <dgm:spPr/>
    </dgm:pt>
    <dgm:pt modelId="{0B504D70-F543-4309-8CF0-BA831F28EC5F}" type="pres">
      <dgm:prSet presAssocID="{57B6B9A5-7B7A-4373-A3A6-1D4809210F15}" presName="vert1" presStyleCnt="0"/>
      <dgm:spPr/>
    </dgm:pt>
    <dgm:pt modelId="{25B8A217-C809-4D3B-9260-15170F3EED3C}" type="pres">
      <dgm:prSet presAssocID="{5AC13A27-1B93-40A5-8949-70AB4918969A}" presName="thickLine" presStyleLbl="alignNode1" presStyleIdx="6" presStyleCnt="9"/>
      <dgm:spPr/>
    </dgm:pt>
    <dgm:pt modelId="{2FC84F65-B648-4101-B7C3-0F7D119693F9}" type="pres">
      <dgm:prSet presAssocID="{5AC13A27-1B93-40A5-8949-70AB4918969A}" presName="horz1" presStyleCnt="0"/>
      <dgm:spPr/>
    </dgm:pt>
    <dgm:pt modelId="{A377C199-65CB-45F0-BF9C-4C92F3FC6AD8}" type="pres">
      <dgm:prSet presAssocID="{5AC13A27-1B93-40A5-8949-70AB4918969A}" presName="tx1" presStyleLbl="revTx" presStyleIdx="6" presStyleCnt="9"/>
      <dgm:spPr/>
    </dgm:pt>
    <dgm:pt modelId="{CD037D6A-82C0-4340-87C4-E10163EC23B4}" type="pres">
      <dgm:prSet presAssocID="{5AC13A27-1B93-40A5-8949-70AB4918969A}" presName="vert1" presStyleCnt="0"/>
      <dgm:spPr/>
    </dgm:pt>
    <dgm:pt modelId="{241D5D8A-4971-4556-9D33-1DA1F37C5AF2}" type="pres">
      <dgm:prSet presAssocID="{EF8AC3D6-C747-4C11-8279-F4A84561F09B}" presName="thickLine" presStyleLbl="alignNode1" presStyleIdx="7" presStyleCnt="9"/>
      <dgm:spPr/>
    </dgm:pt>
    <dgm:pt modelId="{296C3B01-B209-4013-949A-CB748CEEFCC8}" type="pres">
      <dgm:prSet presAssocID="{EF8AC3D6-C747-4C11-8279-F4A84561F09B}" presName="horz1" presStyleCnt="0"/>
      <dgm:spPr/>
    </dgm:pt>
    <dgm:pt modelId="{A6100A76-85E8-4E63-9240-746BAE7CE9B9}" type="pres">
      <dgm:prSet presAssocID="{EF8AC3D6-C747-4C11-8279-F4A84561F09B}" presName="tx1" presStyleLbl="revTx" presStyleIdx="7" presStyleCnt="9"/>
      <dgm:spPr/>
    </dgm:pt>
    <dgm:pt modelId="{3DF96EE7-1BD1-481A-9EB8-B1B6696AE2E2}" type="pres">
      <dgm:prSet presAssocID="{EF8AC3D6-C747-4C11-8279-F4A84561F09B}" presName="vert1" presStyleCnt="0"/>
      <dgm:spPr/>
    </dgm:pt>
    <dgm:pt modelId="{F94F1CA3-BEBB-434A-8729-22743FEF9E0E}" type="pres">
      <dgm:prSet presAssocID="{5ADC91A2-B46F-4FAB-98DD-315F924C2B12}" presName="thickLine" presStyleLbl="alignNode1" presStyleIdx="8" presStyleCnt="9"/>
      <dgm:spPr/>
    </dgm:pt>
    <dgm:pt modelId="{D745D4DE-B853-48BF-BE21-19E2F5B4C40A}" type="pres">
      <dgm:prSet presAssocID="{5ADC91A2-B46F-4FAB-98DD-315F924C2B12}" presName="horz1" presStyleCnt="0"/>
      <dgm:spPr/>
    </dgm:pt>
    <dgm:pt modelId="{C16E57E9-8C2F-4A66-99BE-EFAFEE6FBD6C}" type="pres">
      <dgm:prSet presAssocID="{5ADC91A2-B46F-4FAB-98DD-315F924C2B12}" presName="tx1" presStyleLbl="revTx" presStyleIdx="8" presStyleCnt="9"/>
      <dgm:spPr/>
    </dgm:pt>
    <dgm:pt modelId="{FEDC5AE6-1A8F-4A2C-BBB7-5AB23354B9FA}" type="pres">
      <dgm:prSet presAssocID="{5ADC91A2-B46F-4FAB-98DD-315F924C2B12}" presName="vert1" presStyleCnt="0"/>
      <dgm:spPr/>
    </dgm:pt>
  </dgm:ptLst>
  <dgm:cxnLst>
    <dgm:cxn modelId="{B865A10E-53A9-4E0F-AEE7-E58CD51500CB}" srcId="{185F082E-74AB-476D-ABF8-495B1BA175CC}" destId="{5ADC91A2-B46F-4FAB-98DD-315F924C2B12}" srcOrd="8" destOrd="0" parTransId="{ED0161B7-E69A-4F9A-B63B-1ABFFC88A915}" sibTransId="{928D3641-FA2F-49C8-B461-0B72D999A878}"/>
    <dgm:cxn modelId="{4DE90D2F-B88A-4782-9D71-B962CD08103D}" type="presOf" srcId="{185F082E-74AB-476D-ABF8-495B1BA175CC}" destId="{DE5E66FE-872A-4F0D-BD32-77225EC553D5}" srcOrd="0" destOrd="0" presId="urn:microsoft.com/office/officeart/2008/layout/LinedList"/>
    <dgm:cxn modelId="{0088C931-21FA-493E-A17D-0163500F4F13}" srcId="{185F082E-74AB-476D-ABF8-495B1BA175CC}" destId="{5EE3D3BA-0193-4187-BA82-8184B2A792BE}" srcOrd="4" destOrd="0" parTransId="{C8976675-32D6-46C8-AF9D-CFD40CA6422D}" sibTransId="{FE3563B9-D4D5-4E76-BB53-A33839F31A84}"/>
    <dgm:cxn modelId="{09A77E39-68EF-4646-AD53-7F74BB710D30}" srcId="{185F082E-74AB-476D-ABF8-495B1BA175CC}" destId="{6E9D8194-CCB4-4B01-B61A-AB41AE872975}" srcOrd="3" destOrd="0" parTransId="{C0690DF7-B2BC-4579-9FCC-63C56F9D1566}" sibTransId="{25CB27F1-B4D8-4824-BB13-9D6C833BD7BF}"/>
    <dgm:cxn modelId="{57908B43-977F-4780-B22F-E656937DA03E}" type="presOf" srcId="{939C23CF-71EF-4299-99F7-276CCDAC955C}" destId="{8DAF2690-DF85-4654-8A1C-0AA0D20C8EDE}" srcOrd="0" destOrd="0" presId="urn:microsoft.com/office/officeart/2008/layout/LinedList"/>
    <dgm:cxn modelId="{3CB2AF67-6844-4682-A379-4CB440BFA443}" srcId="{185F082E-74AB-476D-ABF8-495B1BA175CC}" destId="{EF8AC3D6-C747-4C11-8279-F4A84561F09B}" srcOrd="7" destOrd="0" parTransId="{365EA45B-5EED-4B48-9664-21594D90E184}" sibTransId="{1AAB04AC-5236-430B-9616-7CF660305C2E}"/>
    <dgm:cxn modelId="{BA8C8F51-C768-4163-BEA0-8EFA26686B95}" srcId="{185F082E-74AB-476D-ABF8-495B1BA175CC}" destId="{939C23CF-71EF-4299-99F7-276CCDAC955C}" srcOrd="2" destOrd="0" parTransId="{7E635F07-4420-4BC8-97DB-C5A95E889C09}" sibTransId="{72952248-1CFA-4B13-BEC0-DD7B8A152075}"/>
    <dgm:cxn modelId="{3B8A0D74-8E9B-4399-8A4B-9E0EBC72AE14}" type="presOf" srcId="{EF8AC3D6-C747-4C11-8279-F4A84561F09B}" destId="{A6100A76-85E8-4E63-9240-746BAE7CE9B9}" srcOrd="0" destOrd="0" presId="urn:microsoft.com/office/officeart/2008/layout/LinedList"/>
    <dgm:cxn modelId="{BECBFB7A-3F19-4CA5-9FDA-838EB0C276F4}" type="presOf" srcId="{5ADC91A2-B46F-4FAB-98DD-315F924C2B12}" destId="{C16E57E9-8C2F-4A66-99BE-EFAFEE6FBD6C}" srcOrd="0" destOrd="0" presId="urn:microsoft.com/office/officeart/2008/layout/LinedList"/>
    <dgm:cxn modelId="{9B8D9895-8037-4B7D-A972-05C055423F50}" type="presOf" srcId="{CB3EE7A9-B666-4D2B-9298-29423A582EB4}" destId="{F62782FE-9FF5-48FA-A433-9C2940189640}" srcOrd="0" destOrd="0" presId="urn:microsoft.com/office/officeart/2008/layout/LinedList"/>
    <dgm:cxn modelId="{E3A64C97-C7F9-4ED2-AE30-5BE511673D51}" type="presOf" srcId="{5EE3D3BA-0193-4187-BA82-8184B2A792BE}" destId="{C0131130-50C3-4275-95D7-0D8DE40DB53D}" srcOrd="0" destOrd="0" presId="urn:microsoft.com/office/officeart/2008/layout/LinedList"/>
    <dgm:cxn modelId="{F034019F-92FB-4485-AFFA-FFC537837E88}" srcId="{185F082E-74AB-476D-ABF8-495B1BA175CC}" destId="{CB3EE7A9-B666-4D2B-9298-29423A582EB4}" srcOrd="0" destOrd="0" parTransId="{2B619C6B-1552-4817-A787-8CAB2FFB2125}" sibTransId="{B1BD3B64-E7FD-48AF-99BD-5EDE50AA1F73}"/>
    <dgm:cxn modelId="{9586B6AB-5389-4A92-8CB4-520190720DE7}" type="presOf" srcId="{6E9D8194-CCB4-4B01-B61A-AB41AE872975}" destId="{94519244-0060-4560-9653-E3CD76E53D01}" srcOrd="0" destOrd="0" presId="urn:microsoft.com/office/officeart/2008/layout/LinedList"/>
    <dgm:cxn modelId="{B0E8AEB1-F4E5-499F-A5A8-302C3657967B}" type="presOf" srcId="{601BB135-43BD-495C-88AF-B6D55B522D32}" destId="{C69EBA02-BFD4-4426-99F4-F8202235E00A}" srcOrd="0" destOrd="0" presId="urn:microsoft.com/office/officeart/2008/layout/LinedList"/>
    <dgm:cxn modelId="{EF01FFC1-DA92-4FCA-BFAB-23F225B6F374}" srcId="{185F082E-74AB-476D-ABF8-495B1BA175CC}" destId="{601BB135-43BD-495C-88AF-B6D55B522D32}" srcOrd="1" destOrd="0" parTransId="{C74690AE-23F6-4EAC-AFE8-48D90E943A4E}" sibTransId="{8D70278A-07F6-440F-8E50-C51B2F8C7DDC}"/>
    <dgm:cxn modelId="{C415EED6-20FC-46C4-B4CE-09DF9522FF4A}" type="presOf" srcId="{5AC13A27-1B93-40A5-8949-70AB4918969A}" destId="{A377C199-65CB-45F0-BF9C-4C92F3FC6AD8}" srcOrd="0" destOrd="0" presId="urn:microsoft.com/office/officeart/2008/layout/LinedList"/>
    <dgm:cxn modelId="{0485D2DF-DB8B-4C50-BC0E-EF463310D344}" srcId="{185F082E-74AB-476D-ABF8-495B1BA175CC}" destId="{5AC13A27-1B93-40A5-8949-70AB4918969A}" srcOrd="6" destOrd="0" parTransId="{04BDF527-1E82-4330-8B28-1E842D5CFBA1}" sibTransId="{9F8C315C-5A21-480D-B1D1-5E020EFDBB17}"/>
    <dgm:cxn modelId="{6A2C91E6-59BF-40C1-96FB-E0252879F556}" type="presOf" srcId="{57B6B9A5-7B7A-4373-A3A6-1D4809210F15}" destId="{A8F2280C-CFB3-44A4-9A9E-5A61D4F03951}" srcOrd="0" destOrd="0" presId="urn:microsoft.com/office/officeart/2008/layout/LinedList"/>
    <dgm:cxn modelId="{B87057EA-0ECA-45CF-9246-860A881320A3}" srcId="{185F082E-74AB-476D-ABF8-495B1BA175CC}" destId="{57B6B9A5-7B7A-4373-A3A6-1D4809210F15}" srcOrd="5" destOrd="0" parTransId="{735501BA-606D-499A-9E06-E563209A26C2}" sibTransId="{F3C6190E-05C2-4FEF-AEBA-56EF620F5E19}"/>
    <dgm:cxn modelId="{03676875-0F76-4AFE-B3ED-FE6C0B572871}" type="presParOf" srcId="{DE5E66FE-872A-4F0D-BD32-77225EC553D5}" destId="{EE666013-4678-4ED7-A26D-091B8CE8F316}" srcOrd="0" destOrd="0" presId="urn:microsoft.com/office/officeart/2008/layout/LinedList"/>
    <dgm:cxn modelId="{4881C008-8DC1-450B-8A8C-4745AA866D3C}" type="presParOf" srcId="{DE5E66FE-872A-4F0D-BD32-77225EC553D5}" destId="{AA256D79-64D4-44A4-8B28-D0ABD0E852BA}" srcOrd="1" destOrd="0" presId="urn:microsoft.com/office/officeart/2008/layout/LinedList"/>
    <dgm:cxn modelId="{68C5608F-06AE-458D-8927-91BDA44FCB70}" type="presParOf" srcId="{AA256D79-64D4-44A4-8B28-D0ABD0E852BA}" destId="{F62782FE-9FF5-48FA-A433-9C2940189640}" srcOrd="0" destOrd="0" presId="urn:microsoft.com/office/officeart/2008/layout/LinedList"/>
    <dgm:cxn modelId="{D1B6C12F-CB29-46E4-AABF-05B869DD2F33}" type="presParOf" srcId="{AA256D79-64D4-44A4-8B28-D0ABD0E852BA}" destId="{5A2C32EA-2C7A-45BE-A355-B6EFFDB61FB8}" srcOrd="1" destOrd="0" presId="urn:microsoft.com/office/officeart/2008/layout/LinedList"/>
    <dgm:cxn modelId="{5DCD8C0C-AF7C-42E7-B2B5-A74C8A7366FF}" type="presParOf" srcId="{DE5E66FE-872A-4F0D-BD32-77225EC553D5}" destId="{CA2FD707-6933-4BA6-888B-57CEC9DFB2E0}" srcOrd="2" destOrd="0" presId="urn:microsoft.com/office/officeart/2008/layout/LinedList"/>
    <dgm:cxn modelId="{FBF6E2FB-403B-403D-BF94-81522C98A17A}" type="presParOf" srcId="{DE5E66FE-872A-4F0D-BD32-77225EC553D5}" destId="{839197B3-EB50-4DF1-99A4-C9C145F1E484}" srcOrd="3" destOrd="0" presId="urn:microsoft.com/office/officeart/2008/layout/LinedList"/>
    <dgm:cxn modelId="{70469CC0-769C-4CF1-8503-D0C6864DCE10}" type="presParOf" srcId="{839197B3-EB50-4DF1-99A4-C9C145F1E484}" destId="{C69EBA02-BFD4-4426-99F4-F8202235E00A}" srcOrd="0" destOrd="0" presId="urn:microsoft.com/office/officeart/2008/layout/LinedList"/>
    <dgm:cxn modelId="{9A014A43-5AD3-4707-AE9B-57A068110A67}" type="presParOf" srcId="{839197B3-EB50-4DF1-99A4-C9C145F1E484}" destId="{253E7275-83F8-4FFB-9D97-98FA27C56B79}" srcOrd="1" destOrd="0" presId="urn:microsoft.com/office/officeart/2008/layout/LinedList"/>
    <dgm:cxn modelId="{3CB64EA3-713A-4892-B90D-04057C4DADEE}" type="presParOf" srcId="{DE5E66FE-872A-4F0D-BD32-77225EC553D5}" destId="{197CBE9A-5D5B-4CD1-A871-4D2CF2C1697B}" srcOrd="4" destOrd="0" presId="urn:microsoft.com/office/officeart/2008/layout/LinedList"/>
    <dgm:cxn modelId="{1D80DFCA-BD82-4C72-93C2-83255694CECD}" type="presParOf" srcId="{DE5E66FE-872A-4F0D-BD32-77225EC553D5}" destId="{CB85D62F-1B8D-4D21-9EAD-9B8D5D6D314E}" srcOrd="5" destOrd="0" presId="urn:microsoft.com/office/officeart/2008/layout/LinedList"/>
    <dgm:cxn modelId="{1909BAD3-D656-4EA4-8BF4-455958055B24}" type="presParOf" srcId="{CB85D62F-1B8D-4D21-9EAD-9B8D5D6D314E}" destId="{8DAF2690-DF85-4654-8A1C-0AA0D20C8EDE}" srcOrd="0" destOrd="0" presId="urn:microsoft.com/office/officeart/2008/layout/LinedList"/>
    <dgm:cxn modelId="{EAB4F8CF-DBFF-4B97-B850-537F6F0BF981}" type="presParOf" srcId="{CB85D62F-1B8D-4D21-9EAD-9B8D5D6D314E}" destId="{E9E716D8-F9A1-4642-B8D4-B643CE7E8040}" srcOrd="1" destOrd="0" presId="urn:microsoft.com/office/officeart/2008/layout/LinedList"/>
    <dgm:cxn modelId="{B079C7A1-E091-46C4-BA34-3FD7ACAEC97E}" type="presParOf" srcId="{DE5E66FE-872A-4F0D-BD32-77225EC553D5}" destId="{3073E996-B1FF-426E-AF5E-D0DA77E46A76}" srcOrd="6" destOrd="0" presId="urn:microsoft.com/office/officeart/2008/layout/LinedList"/>
    <dgm:cxn modelId="{7C96EFB7-D428-4D15-B0FF-DEA57B70A00C}" type="presParOf" srcId="{DE5E66FE-872A-4F0D-BD32-77225EC553D5}" destId="{B8D41868-82CB-49DA-8127-3B4B43D9C748}" srcOrd="7" destOrd="0" presId="urn:microsoft.com/office/officeart/2008/layout/LinedList"/>
    <dgm:cxn modelId="{27CC1786-7465-4344-8F06-50F2382D1A4B}" type="presParOf" srcId="{B8D41868-82CB-49DA-8127-3B4B43D9C748}" destId="{94519244-0060-4560-9653-E3CD76E53D01}" srcOrd="0" destOrd="0" presId="urn:microsoft.com/office/officeart/2008/layout/LinedList"/>
    <dgm:cxn modelId="{6AB80EB8-958B-426B-92DC-6CA9CF8EC25A}" type="presParOf" srcId="{B8D41868-82CB-49DA-8127-3B4B43D9C748}" destId="{3D3536E8-CECF-4603-A2E6-59462AFECD47}" srcOrd="1" destOrd="0" presId="urn:microsoft.com/office/officeart/2008/layout/LinedList"/>
    <dgm:cxn modelId="{52687582-E975-4CDA-9D48-6E2F3500381C}" type="presParOf" srcId="{DE5E66FE-872A-4F0D-BD32-77225EC553D5}" destId="{80774C12-8465-41D8-B432-FBB2025FA0F3}" srcOrd="8" destOrd="0" presId="urn:microsoft.com/office/officeart/2008/layout/LinedList"/>
    <dgm:cxn modelId="{5B4FC959-A57C-4A28-8959-100E7BB748D2}" type="presParOf" srcId="{DE5E66FE-872A-4F0D-BD32-77225EC553D5}" destId="{47894F22-7AAD-4602-A3F9-41921DB6376F}" srcOrd="9" destOrd="0" presId="urn:microsoft.com/office/officeart/2008/layout/LinedList"/>
    <dgm:cxn modelId="{93A57727-3702-43A8-9BD8-8ED94CBC648B}" type="presParOf" srcId="{47894F22-7AAD-4602-A3F9-41921DB6376F}" destId="{C0131130-50C3-4275-95D7-0D8DE40DB53D}" srcOrd="0" destOrd="0" presId="urn:microsoft.com/office/officeart/2008/layout/LinedList"/>
    <dgm:cxn modelId="{5701FFDE-9957-4AFB-BAF4-F22F057F5D66}" type="presParOf" srcId="{47894F22-7AAD-4602-A3F9-41921DB6376F}" destId="{4D449737-89CD-4692-9668-11D528D9EF28}" srcOrd="1" destOrd="0" presId="urn:microsoft.com/office/officeart/2008/layout/LinedList"/>
    <dgm:cxn modelId="{BFF23521-D9A5-4A14-9CB7-FBBACE3EF31D}" type="presParOf" srcId="{DE5E66FE-872A-4F0D-BD32-77225EC553D5}" destId="{9529B1AC-CCB9-439D-8D89-5B152D64CC19}" srcOrd="10" destOrd="0" presId="urn:microsoft.com/office/officeart/2008/layout/LinedList"/>
    <dgm:cxn modelId="{ACC2C7D7-984F-4DAA-9CBB-E1BE449D6DD2}" type="presParOf" srcId="{DE5E66FE-872A-4F0D-BD32-77225EC553D5}" destId="{24BB16E4-44BC-477E-A76F-221546EBD196}" srcOrd="11" destOrd="0" presId="urn:microsoft.com/office/officeart/2008/layout/LinedList"/>
    <dgm:cxn modelId="{F3AF365D-F583-4E33-A563-0AE3D949A84F}" type="presParOf" srcId="{24BB16E4-44BC-477E-A76F-221546EBD196}" destId="{A8F2280C-CFB3-44A4-9A9E-5A61D4F03951}" srcOrd="0" destOrd="0" presId="urn:microsoft.com/office/officeart/2008/layout/LinedList"/>
    <dgm:cxn modelId="{01834A90-CFDC-48EA-B651-716C0CB4134E}" type="presParOf" srcId="{24BB16E4-44BC-477E-A76F-221546EBD196}" destId="{0B504D70-F543-4309-8CF0-BA831F28EC5F}" srcOrd="1" destOrd="0" presId="urn:microsoft.com/office/officeart/2008/layout/LinedList"/>
    <dgm:cxn modelId="{AD254EFD-CF60-41A9-B335-E7FB24D5EAC3}" type="presParOf" srcId="{DE5E66FE-872A-4F0D-BD32-77225EC553D5}" destId="{25B8A217-C809-4D3B-9260-15170F3EED3C}" srcOrd="12" destOrd="0" presId="urn:microsoft.com/office/officeart/2008/layout/LinedList"/>
    <dgm:cxn modelId="{25E7D016-D870-434C-9502-D22877C0CE32}" type="presParOf" srcId="{DE5E66FE-872A-4F0D-BD32-77225EC553D5}" destId="{2FC84F65-B648-4101-B7C3-0F7D119693F9}" srcOrd="13" destOrd="0" presId="urn:microsoft.com/office/officeart/2008/layout/LinedList"/>
    <dgm:cxn modelId="{FE90E8F1-C9CA-4D81-A017-50B068EE1810}" type="presParOf" srcId="{2FC84F65-B648-4101-B7C3-0F7D119693F9}" destId="{A377C199-65CB-45F0-BF9C-4C92F3FC6AD8}" srcOrd="0" destOrd="0" presId="urn:microsoft.com/office/officeart/2008/layout/LinedList"/>
    <dgm:cxn modelId="{DF8FA5DC-9A8E-4570-9F31-C48DBA4A060A}" type="presParOf" srcId="{2FC84F65-B648-4101-B7C3-0F7D119693F9}" destId="{CD037D6A-82C0-4340-87C4-E10163EC23B4}" srcOrd="1" destOrd="0" presId="urn:microsoft.com/office/officeart/2008/layout/LinedList"/>
    <dgm:cxn modelId="{8AE96B78-97EF-49A1-927E-45F75C28AF52}" type="presParOf" srcId="{DE5E66FE-872A-4F0D-BD32-77225EC553D5}" destId="{241D5D8A-4971-4556-9D33-1DA1F37C5AF2}" srcOrd="14" destOrd="0" presId="urn:microsoft.com/office/officeart/2008/layout/LinedList"/>
    <dgm:cxn modelId="{9533B360-5A35-45E8-9FBB-E11AC2A669F5}" type="presParOf" srcId="{DE5E66FE-872A-4F0D-BD32-77225EC553D5}" destId="{296C3B01-B209-4013-949A-CB748CEEFCC8}" srcOrd="15" destOrd="0" presId="urn:microsoft.com/office/officeart/2008/layout/LinedList"/>
    <dgm:cxn modelId="{8E78DD5D-8B84-4FC0-A6D6-10BC6A7AA1BE}" type="presParOf" srcId="{296C3B01-B209-4013-949A-CB748CEEFCC8}" destId="{A6100A76-85E8-4E63-9240-746BAE7CE9B9}" srcOrd="0" destOrd="0" presId="urn:microsoft.com/office/officeart/2008/layout/LinedList"/>
    <dgm:cxn modelId="{C4F0B47F-C1A1-44D0-B408-17C02C338256}" type="presParOf" srcId="{296C3B01-B209-4013-949A-CB748CEEFCC8}" destId="{3DF96EE7-1BD1-481A-9EB8-B1B6696AE2E2}" srcOrd="1" destOrd="0" presId="urn:microsoft.com/office/officeart/2008/layout/LinedList"/>
    <dgm:cxn modelId="{9F449E63-E5F3-442E-98F5-099BFE76A472}" type="presParOf" srcId="{DE5E66FE-872A-4F0D-BD32-77225EC553D5}" destId="{F94F1CA3-BEBB-434A-8729-22743FEF9E0E}" srcOrd="16" destOrd="0" presId="urn:microsoft.com/office/officeart/2008/layout/LinedList"/>
    <dgm:cxn modelId="{47414435-2F52-4D41-976B-586E4F9B783C}" type="presParOf" srcId="{DE5E66FE-872A-4F0D-BD32-77225EC553D5}" destId="{D745D4DE-B853-48BF-BE21-19E2F5B4C40A}" srcOrd="17" destOrd="0" presId="urn:microsoft.com/office/officeart/2008/layout/LinedList"/>
    <dgm:cxn modelId="{AEE5B0E9-49F0-47AF-81BA-D3923202E40A}" type="presParOf" srcId="{D745D4DE-B853-48BF-BE21-19E2F5B4C40A}" destId="{C16E57E9-8C2F-4A66-99BE-EFAFEE6FBD6C}" srcOrd="0" destOrd="0" presId="urn:microsoft.com/office/officeart/2008/layout/LinedList"/>
    <dgm:cxn modelId="{862EA626-04DB-4676-AD99-60629396888E}" type="presParOf" srcId="{D745D4DE-B853-48BF-BE21-19E2F5B4C40A}" destId="{FEDC5AE6-1A8F-4A2C-BBB7-5AB23354B9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Understanding Customer needs and Business Process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</a:t>
          </a:r>
          <a:r>
            <a:rPr lang="en-US" baseline="0" dirty="0"/>
            <a:t> consistency, accuracy and Building architecture of Database/Tables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Actual work on Visualization And Giving recommendations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1B02B0D-70F4-4993-9634-A753D61E95A3}" type="presOf" srcId="{01A66772-F185-4D58-B8BB-E9370D7A7A2B}" destId="{50B3CE7C-E10B-4E23-BD93-03664997C932}" srcOrd="0" destOrd="0" presId="urn:microsoft.com/office/officeart/2018/5/layout/IconCircleLabelList"/>
    <dgm:cxn modelId="{E5911128-96FA-41DF-8A8A-424E5A1E5AD9}" type="presOf" srcId="{40FC4FFE-8987-4A26-B7F4-8A516F18ADAE}" destId="{127117FB-F8A7-4A20-A8A7-EC686DDC76D0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9394082-3EF3-4A19-BAE8-2E1023BF86B6}" type="presOf" srcId="{1C383F32-22E8-4F62-A3E0-BDC3D5F48992}" destId="{1AEDC777-00B3-41D7-9AE1-23D741E941C3}" srcOrd="0" destOrd="0" presId="urn:microsoft.com/office/officeart/2018/5/layout/IconCircleLabelList"/>
    <dgm:cxn modelId="{26E141C7-2DEE-4FD4-ADB5-CEEAE039071F}" type="presOf" srcId="{49225C73-1633-42F1-AB3B-7CB183E5F8B8}" destId="{7E6FE37A-5DB0-4899-9FCB-0CE39BC185F8}" srcOrd="0" destOrd="0" presId="urn:microsoft.com/office/officeart/2018/5/layout/IconCircleLabelList"/>
    <dgm:cxn modelId="{41ADC074-C1A3-498C-A61F-42BC274015CE}" type="presParOf" srcId="{50B3CE7C-E10B-4E23-BD93-03664997C932}" destId="{DE9CE479-E4AE-4283-AEF1-10C1535B4324}" srcOrd="0" destOrd="0" presId="urn:microsoft.com/office/officeart/2018/5/layout/IconCircleLabelList"/>
    <dgm:cxn modelId="{E7D91250-B09D-4BCD-868F-4DC6B23CCF3C}" type="presParOf" srcId="{DE9CE479-E4AE-4283-AEF1-10C1535B4324}" destId="{B59FCF02-CAD2-4D6F-9542-AD86711168CA}" srcOrd="0" destOrd="0" presId="urn:microsoft.com/office/officeart/2018/5/layout/IconCircleLabelList"/>
    <dgm:cxn modelId="{C9DC2890-F421-4146-BFFB-371A801AE80F}" type="presParOf" srcId="{DE9CE479-E4AE-4283-AEF1-10C1535B4324}" destId="{7C175B98-93F4-4D7C-BB95-1514AB879CD5}" srcOrd="1" destOrd="0" presId="urn:microsoft.com/office/officeart/2018/5/layout/IconCircleLabelList"/>
    <dgm:cxn modelId="{99B057C5-5927-4BE8-9335-22CC7499F574}" type="presParOf" srcId="{DE9CE479-E4AE-4283-AEF1-10C1535B4324}" destId="{677A3090-5F01-43FD-9FA6-C0420AD80FD6}" srcOrd="2" destOrd="0" presId="urn:microsoft.com/office/officeart/2018/5/layout/IconCircleLabelList"/>
    <dgm:cxn modelId="{282C6C6A-C00D-44E9-9B09-6E58D6AE6F9D}" type="presParOf" srcId="{DE9CE479-E4AE-4283-AEF1-10C1535B4324}" destId="{127117FB-F8A7-4A20-A8A7-EC686DDC76D0}" srcOrd="3" destOrd="0" presId="urn:microsoft.com/office/officeart/2018/5/layout/IconCircleLabelList"/>
    <dgm:cxn modelId="{E4196E39-8213-45D4-8A13-9F076C27A991}" type="presParOf" srcId="{50B3CE7C-E10B-4E23-BD93-03664997C932}" destId="{FD1EED9C-83D3-41AD-A09B-D3B36354168F}" srcOrd="1" destOrd="0" presId="urn:microsoft.com/office/officeart/2018/5/layout/IconCircleLabelList"/>
    <dgm:cxn modelId="{F1EEDF9D-9020-4A7E-ABCD-4B715BB60EED}" type="presParOf" srcId="{50B3CE7C-E10B-4E23-BD93-03664997C932}" destId="{C998AB0A-577D-44AA-A068-F634DDE7BD47}" srcOrd="2" destOrd="0" presId="urn:microsoft.com/office/officeart/2018/5/layout/IconCircleLabelList"/>
    <dgm:cxn modelId="{CB957795-D317-486A-BDD7-5EEC6F6B5885}" type="presParOf" srcId="{C998AB0A-577D-44AA-A068-F634DDE7BD47}" destId="{BCD8CDD9-0C56-4401-ADB1-8B48DAB2C96F}" srcOrd="0" destOrd="0" presId="urn:microsoft.com/office/officeart/2018/5/layout/IconCircleLabelList"/>
    <dgm:cxn modelId="{B1A7CBC8-A60A-45A8-978A-D42F9D58F193}" type="presParOf" srcId="{C998AB0A-577D-44AA-A068-F634DDE7BD47}" destId="{DB4CA7C4-FCA1-4127-B20A-2A5C031A3CF4}" srcOrd="1" destOrd="0" presId="urn:microsoft.com/office/officeart/2018/5/layout/IconCircleLabelList"/>
    <dgm:cxn modelId="{0B652C56-3C5E-4A57-9D18-CFA149A0861D}" type="presParOf" srcId="{C998AB0A-577D-44AA-A068-F634DDE7BD47}" destId="{9B0C8FBF-0BDD-48A5-967E-F3FE71659F6A}" srcOrd="2" destOrd="0" presId="urn:microsoft.com/office/officeart/2018/5/layout/IconCircleLabelList"/>
    <dgm:cxn modelId="{ACBB17F1-88C7-4535-BD18-0B454CAF4CE6}" type="presParOf" srcId="{C998AB0A-577D-44AA-A068-F634DDE7BD47}" destId="{7E6FE37A-5DB0-4899-9FCB-0CE39BC185F8}" srcOrd="3" destOrd="0" presId="urn:microsoft.com/office/officeart/2018/5/layout/IconCircleLabelList"/>
    <dgm:cxn modelId="{C2021B12-E4AB-4292-9D70-BB85C75834B1}" type="presParOf" srcId="{50B3CE7C-E10B-4E23-BD93-03664997C932}" destId="{5A266296-0042-402F-92EF-D59AB148E92E}" srcOrd="3" destOrd="0" presId="urn:microsoft.com/office/officeart/2018/5/layout/IconCircleLabelList"/>
    <dgm:cxn modelId="{0B6769CE-2FAE-4C03-BB20-1AA0CA1C20A9}" type="presParOf" srcId="{50B3CE7C-E10B-4E23-BD93-03664997C932}" destId="{ECFA770B-DE2C-4683-A038-58D0FE44BC27}" srcOrd="4" destOrd="0" presId="urn:microsoft.com/office/officeart/2018/5/layout/IconCircleLabelList"/>
    <dgm:cxn modelId="{7D9F2F22-AF7E-4C93-ADEB-8BBA7A04031B}" type="presParOf" srcId="{ECFA770B-DE2C-4683-A038-58D0FE44BC27}" destId="{FF93E135-77D6-48A0-8871-9BC93D705D06}" srcOrd="0" destOrd="0" presId="urn:microsoft.com/office/officeart/2018/5/layout/IconCircleLabelList"/>
    <dgm:cxn modelId="{924CB0C7-2B78-49E2-9533-1B8225A277C3}" type="presParOf" srcId="{ECFA770B-DE2C-4683-A038-58D0FE44BC27}" destId="{39509775-983E-4110-B989-EE2CD6514BE0}" srcOrd="1" destOrd="0" presId="urn:microsoft.com/office/officeart/2018/5/layout/IconCircleLabelList"/>
    <dgm:cxn modelId="{257BCF16-DDC3-48AB-89A0-215A7A1A2D3E}" type="presParOf" srcId="{ECFA770B-DE2C-4683-A038-58D0FE44BC27}" destId="{493B43B2-705C-4AE5-8A77-D8DEEDA1B5CF}" srcOrd="2" destOrd="0" presId="urn:microsoft.com/office/officeart/2018/5/layout/IconCircleLabelList"/>
    <dgm:cxn modelId="{AEAC89E5-F6B9-4F67-8A9A-4D0257DB6468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F538D-A728-49DB-805B-9E8CE31042E9}">
      <dsp:nvSpPr>
        <dsp:cNvPr id="0" name=""/>
        <dsp:cNvSpPr/>
      </dsp:nvSpPr>
      <dsp:spPr>
        <a:xfrm>
          <a:off x="0" y="265820"/>
          <a:ext cx="96181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8D40D-BFC0-4BA6-8540-0B756B14D550}">
      <dsp:nvSpPr>
        <dsp:cNvPr id="0" name=""/>
        <dsp:cNvSpPr/>
      </dsp:nvSpPr>
      <dsp:spPr>
        <a:xfrm>
          <a:off x="480906" y="14900"/>
          <a:ext cx="673269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About Me &amp; Power BI</a:t>
          </a:r>
          <a:endParaRPr lang="en-US" sz="1700" kern="1200" dirty="0"/>
        </a:p>
      </dsp:txBody>
      <dsp:txXfrm>
        <a:off x="505404" y="39398"/>
        <a:ext cx="6683697" cy="452844"/>
      </dsp:txXfrm>
    </dsp:sp>
    <dsp:sp modelId="{3096A21F-10E3-48A3-B3EF-9C9ABF768B0D}">
      <dsp:nvSpPr>
        <dsp:cNvPr id="0" name=""/>
        <dsp:cNvSpPr/>
      </dsp:nvSpPr>
      <dsp:spPr>
        <a:xfrm>
          <a:off x="0" y="1036941"/>
          <a:ext cx="96181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0B774-D9BB-4FE6-B9CF-3211DAD09147}">
      <dsp:nvSpPr>
        <dsp:cNvPr id="0" name=""/>
        <dsp:cNvSpPr/>
      </dsp:nvSpPr>
      <dsp:spPr>
        <a:xfrm>
          <a:off x="480906" y="786021"/>
          <a:ext cx="6732693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My methodology of working with clients</a:t>
          </a:r>
          <a:endParaRPr lang="en-US" sz="1700" kern="1200"/>
        </a:p>
      </dsp:txBody>
      <dsp:txXfrm>
        <a:off x="505404" y="810519"/>
        <a:ext cx="6683697" cy="452844"/>
      </dsp:txXfrm>
    </dsp:sp>
    <dsp:sp modelId="{AA7DA42A-0A0D-4889-85AC-C54AFCEA5D31}">
      <dsp:nvSpPr>
        <dsp:cNvPr id="0" name=""/>
        <dsp:cNvSpPr/>
      </dsp:nvSpPr>
      <dsp:spPr>
        <a:xfrm>
          <a:off x="0" y="1808061"/>
          <a:ext cx="9618133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54076" rIns="74647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Filters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Main Indicators&amp;KPIs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Bar graphs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Map</a:t>
          </a:r>
          <a:endParaRPr lang="en-US" sz="1700" kern="1200"/>
        </a:p>
      </dsp:txBody>
      <dsp:txXfrm>
        <a:off x="0" y="1808061"/>
        <a:ext cx="9618133" cy="1499400"/>
      </dsp:txXfrm>
    </dsp:sp>
    <dsp:sp modelId="{233FE4E2-CF47-4CEF-8095-8A375A295535}">
      <dsp:nvSpPr>
        <dsp:cNvPr id="0" name=""/>
        <dsp:cNvSpPr/>
      </dsp:nvSpPr>
      <dsp:spPr>
        <a:xfrm>
          <a:off x="480906" y="1557140"/>
          <a:ext cx="6732693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Report:</a:t>
          </a:r>
          <a:endParaRPr lang="en-US" sz="1700" kern="1200"/>
        </a:p>
      </dsp:txBody>
      <dsp:txXfrm>
        <a:off x="505404" y="1581638"/>
        <a:ext cx="6683697" cy="452844"/>
      </dsp:txXfrm>
    </dsp:sp>
    <dsp:sp modelId="{47D9F3C1-4967-4C7A-A879-8A951D523D4E}">
      <dsp:nvSpPr>
        <dsp:cNvPr id="0" name=""/>
        <dsp:cNvSpPr/>
      </dsp:nvSpPr>
      <dsp:spPr>
        <a:xfrm>
          <a:off x="0" y="3650181"/>
          <a:ext cx="96181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7E3DC-E181-4DBB-AF04-8D12E6CEE662}">
      <dsp:nvSpPr>
        <dsp:cNvPr id="0" name=""/>
        <dsp:cNvSpPr/>
      </dsp:nvSpPr>
      <dsp:spPr>
        <a:xfrm>
          <a:off x="480906" y="3399261"/>
          <a:ext cx="6732693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Conclusion!</a:t>
          </a:r>
          <a:endParaRPr lang="en-US" sz="1700" kern="1200"/>
        </a:p>
      </dsp:txBody>
      <dsp:txXfrm>
        <a:off x="505404" y="3423759"/>
        <a:ext cx="6683697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66013-4678-4ED7-A26D-091B8CE8F316}">
      <dsp:nvSpPr>
        <dsp:cNvPr id="0" name=""/>
        <dsp:cNvSpPr/>
      </dsp:nvSpPr>
      <dsp:spPr>
        <a:xfrm>
          <a:off x="0" y="564"/>
          <a:ext cx="8395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782FE-9FF5-48FA-A433-9C2940189640}">
      <dsp:nvSpPr>
        <dsp:cNvPr id="0" name=""/>
        <dsp:cNvSpPr/>
      </dsp:nvSpPr>
      <dsp:spPr>
        <a:xfrm>
          <a:off x="0" y="564"/>
          <a:ext cx="8395229" cy="51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2009 High Secondary at Republic Physics-Mathematics school for gifted students</a:t>
          </a:r>
          <a:endParaRPr lang="en-US" sz="1800" kern="1200"/>
        </a:p>
      </dsp:txBody>
      <dsp:txXfrm>
        <a:off x="0" y="564"/>
        <a:ext cx="8395229" cy="513583"/>
      </dsp:txXfrm>
    </dsp:sp>
    <dsp:sp modelId="{CA2FD707-6933-4BA6-888B-57CEC9DFB2E0}">
      <dsp:nvSpPr>
        <dsp:cNvPr id="0" name=""/>
        <dsp:cNvSpPr/>
      </dsp:nvSpPr>
      <dsp:spPr>
        <a:xfrm>
          <a:off x="0" y="514147"/>
          <a:ext cx="8395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EBA02-BFD4-4426-99F4-F8202235E00A}">
      <dsp:nvSpPr>
        <dsp:cNvPr id="0" name=""/>
        <dsp:cNvSpPr/>
      </dsp:nvSpPr>
      <dsp:spPr>
        <a:xfrm>
          <a:off x="0" y="514147"/>
          <a:ext cx="8395229" cy="51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2012 Started Bachelor degree at SDU</a:t>
          </a:r>
          <a:endParaRPr lang="en-US" sz="1800" kern="1200"/>
        </a:p>
      </dsp:txBody>
      <dsp:txXfrm>
        <a:off x="0" y="514147"/>
        <a:ext cx="8395229" cy="513583"/>
      </dsp:txXfrm>
    </dsp:sp>
    <dsp:sp modelId="{197CBE9A-5D5B-4CD1-A871-4D2CF2C1697B}">
      <dsp:nvSpPr>
        <dsp:cNvPr id="0" name=""/>
        <dsp:cNvSpPr/>
      </dsp:nvSpPr>
      <dsp:spPr>
        <a:xfrm>
          <a:off x="0" y="1027731"/>
          <a:ext cx="8395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F2690-DF85-4654-8A1C-0AA0D20C8EDE}">
      <dsp:nvSpPr>
        <dsp:cNvPr id="0" name=""/>
        <dsp:cNvSpPr/>
      </dsp:nvSpPr>
      <dsp:spPr>
        <a:xfrm>
          <a:off x="0" y="1027731"/>
          <a:ext cx="8395229" cy="51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2015 Database Administrator at SEMA Hospital</a:t>
          </a:r>
          <a:endParaRPr lang="en-US" sz="1800" kern="1200"/>
        </a:p>
      </dsp:txBody>
      <dsp:txXfrm>
        <a:off x="0" y="1027731"/>
        <a:ext cx="8395229" cy="513583"/>
      </dsp:txXfrm>
    </dsp:sp>
    <dsp:sp modelId="{3073E996-B1FF-426E-AF5E-D0DA77E46A76}">
      <dsp:nvSpPr>
        <dsp:cNvPr id="0" name=""/>
        <dsp:cNvSpPr/>
      </dsp:nvSpPr>
      <dsp:spPr>
        <a:xfrm>
          <a:off x="0" y="1541314"/>
          <a:ext cx="8395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19244-0060-4560-9653-E3CD76E53D01}">
      <dsp:nvSpPr>
        <dsp:cNvPr id="0" name=""/>
        <dsp:cNvSpPr/>
      </dsp:nvSpPr>
      <dsp:spPr>
        <a:xfrm>
          <a:off x="0" y="1541314"/>
          <a:ext cx="8395229" cy="51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2016 Junior Backend developer at Techno Vision</a:t>
          </a:r>
          <a:endParaRPr lang="en-US" sz="1800" kern="1200"/>
        </a:p>
      </dsp:txBody>
      <dsp:txXfrm>
        <a:off x="0" y="1541314"/>
        <a:ext cx="8395229" cy="513583"/>
      </dsp:txXfrm>
    </dsp:sp>
    <dsp:sp modelId="{80774C12-8465-41D8-B432-FBB2025FA0F3}">
      <dsp:nvSpPr>
        <dsp:cNvPr id="0" name=""/>
        <dsp:cNvSpPr/>
      </dsp:nvSpPr>
      <dsp:spPr>
        <a:xfrm>
          <a:off x="0" y="2054897"/>
          <a:ext cx="8395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31130-50C3-4275-95D7-0D8DE40DB53D}">
      <dsp:nvSpPr>
        <dsp:cNvPr id="0" name=""/>
        <dsp:cNvSpPr/>
      </dsp:nvSpPr>
      <dsp:spPr>
        <a:xfrm>
          <a:off x="0" y="2054897"/>
          <a:ext cx="8395229" cy="51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2017 Master in Data Science Jamia National University India, New Delhi</a:t>
          </a:r>
          <a:endParaRPr lang="en-US" sz="1800" kern="1200"/>
        </a:p>
      </dsp:txBody>
      <dsp:txXfrm>
        <a:off x="0" y="2054897"/>
        <a:ext cx="8395229" cy="513583"/>
      </dsp:txXfrm>
    </dsp:sp>
    <dsp:sp modelId="{9529B1AC-CCB9-439D-8D89-5B152D64CC19}">
      <dsp:nvSpPr>
        <dsp:cNvPr id="0" name=""/>
        <dsp:cNvSpPr/>
      </dsp:nvSpPr>
      <dsp:spPr>
        <a:xfrm>
          <a:off x="0" y="2568481"/>
          <a:ext cx="8395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2280C-CFB3-44A4-9A9E-5A61D4F03951}">
      <dsp:nvSpPr>
        <dsp:cNvPr id="0" name=""/>
        <dsp:cNvSpPr/>
      </dsp:nvSpPr>
      <dsp:spPr>
        <a:xfrm>
          <a:off x="0" y="2568481"/>
          <a:ext cx="8395229" cy="51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2019 Project Manager at DEVA IT SOLUTIONS Noida, India</a:t>
          </a:r>
          <a:endParaRPr lang="en-US" sz="1800" kern="1200"/>
        </a:p>
      </dsp:txBody>
      <dsp:txXfrm>
        <a:off x="0" y="2568481"/>
        <a:ext cx="8395229" cy="513583"/>
      </dsp:txXfrm>
    </dsp:sp>
    <dsp:sp modelId="{25B8A217-C809-4D3B-9260-15170F3EED3C}">
      <dsp:nvSpPr>
        <dsp:cNvPr id="0" name=""/>
        <dsp:cNvSpPr/>
      </dsp:nvSpPr>
      <dsp:spPr>
        <a:xfrm>
          <a:off x="0" y="3082064"/>
          <a:ext cx="8395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7C199-65CB-45F0-BF9C-4C92F3FC6AD8}">
      <dsp:nvSpPr>
        <dsp:cNvPr id="0" name=""/>
        <dsp:cNvSpPr/>
      </dsp:nvSpPr>
      <dsp:spPr>
        <a:xfrm>
          <a:off x="0" y="3082064"/>
          <a:ext cx="8395229" cy="51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09/2019 Lecturer at SDU&amp; KIMEP</a:t>
          </a:r>
          <a:endParaRPr lang="en-US" sz="1800" kern="1200"/>
        </a:p>
      </dsp:txBody>
      <dsp:txXfrm>
        <a:off x="0" y="3082064"/>
        <a:ext cx="8395229" cy="513583"/>
      </dsp:txXfrm>
    </dsp:sp>
    <dsp:sp modelId="{241D5D8A-4971-4556-9D33-1DA1F37C5AF2}">
      <dsp:nvSpPr>
        <dsp:cNvPr id="0" name=""/>
        <dsp:cNvSpPr/>
      </dsp:nvSpPr>
      <dsp:spPr>
        <a:xfrm>
          <a:off x="0" y="3595647"/>
          <a:ext cx="8395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0A76-85E8-4E63-9240-746BAE7CE9B9}">
      <dsp:nvSpPr>
        <dsp:cNvPr id="0" name=""/>
        <dsp:cNvSpPr/>
      </dsp:nvSpPr>
      <dsp:spPr>
        <a:xfrm>
          <a:off x="0" y="3595647"/>
          <a:ext cx="8395229" cy="51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2020 Part-time Data Analyst at Partner account</a:t>
          </a:r>
          <a:endParaRPr lang="en-US" sz="1800" kern="1200"/>
        </a:p>
      </dsp:txBody>
      <dsp:txXfrm>
        <a:off x="0" y="3595647"/>
        <a:ext cx="8395229" cy="513583"/>
      </dsp:txXfrm>
    </dsp:sp>
    <dsp:sp modelId="{F94F1CA3-BEBB-434A-8729-22743FEF9E0E}">
      <dsp:nvSpPr>
        <dsp:cNvPr id="0" name=""/>
        <dsp:cNvSpPr/>
      </dsp:nvSpPr>
      <dsp:spPr>
        <a:xfrm>
          <a:off x="0" y="4109231"/>
          <a:ext cx="8395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E57E9-8C2F-4A66-99BE-EFAFEE6FBD6C}">
      <dsp:nvSpPr>
        <dsp:cNvPr id="0" name=""/>
        <dsp:cNvSpPr/>
      </dsp:nvSpPr>
      <dsp:spPr>
        <a:xfrm>
          <a:off x="0" y="4109231"/>
          <a:ext cx="8395229" cy="51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2021 Senior Data Scientist at Daryn Online </a:t>
          </a:r>
          <a:endParaRPr lang="en-US" sz="1800" kern="1200"/>
        </a:p>
      </dsp:txBody>
      <dsp:txXfrm>
        <a:off x="0" y="4109231"/>
        <a:ext cx="8395229" cy="5135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Understanding Customer needs and Business Process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</a:t>
          </a:r>
          <a:r>
            <a:rPr lang="en-US" sz="1600" kern="1200" baseline="0" dirty="0"/>
            <a:t> consistency, accuracy and Building architecture of Database/Tables</a:t>
          </a:r>
          <a:endParaRPr lang="en-US" sz="16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Actual work on Visualization And Giving recommendations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90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0009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147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1573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409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71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88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7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7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2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5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4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839E9235-4AF6-4DD2-A0C1-69EC98E08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9" t="187" r="1309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463" y="1678665"/>
            <a:ext cx="5394939" cy="2372168"/>
          </a:xfrm>
        </p:spPr>
        <p:txBody>
          <a:bodyPr>
            <a:normAutofit/>
          </a:bodyPr>
          <a:lstStyle/>
          <a:p>
            <a:r>
              <a:rPr lang="en-US" dirty="0"/>
              <a:t>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Rakhym Taskyn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C81D1D20-F2B3-49E2-97F2-A80E3413E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79" y="603857"/>
            <a:ext cx="9928008" cy="29311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337D7-ABA7-45C5-BD92-6108B53F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9114" y="4333460"/>
            <a:ext cx="10931050" cy="1920683"/>
          </a:xfrm>
        </p:spPr>
        <p:txBody>
          <a:bodyPr>
            <a:normAutofit/>
          </a:bodyPr>
          <a:lstStyle/>
          <a:p>
            <a:r>
              <a:rPr lang="en-US" sz="2000" dirty="0"/>
              <a:t>In this visual, products unit prices are categorized manually. It shows that products with price between 100$ and 500$ make almost 2/3 of revenue.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Possible lesson can be learned: pay more attention to other price sector to increase revenue proportionally and security on the market. Because Only diversification will give the availability for avoiding the risks.</a:t>
            </a:r>
          </a:p>
        </p:txBody>
      </p:sp>
    </p:spTree>
    <p:extLst>
      <p:ext uri="{BB962C8B-B14F-4D97-AF65-F5344CB8AC3E}">
        <p14:creationId xmlns:p14="http://schemas.microsoft.com/office/powerpoint/2010/main" val="244083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1D37D32-A333-4696-ACA8-8DF22E5CE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661" y="246720"/>
            <a:ext cx="5353878" cy="6593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CF0D-CE6D-4655-839C-55294CDE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6652" y="821635"/>
            <a:ext cx="4171122" cy="544001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Table show different subcategories of products with return number and </a:t>
            </a:r>
            <a:r>
              <a:rPr lang="en-US" sz="2000" b="1" dirty="0"/>
              <a:t>return rate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Excellent exercise will be to investigate return cases for each product categories:</a:t>
            </a:r>
            <a:br>
              <a:rPr lang="en-US" sz="2000" dirty="0"/>
            </a:br>
            <a:r>
              <a:rPr lang="en-US" sz="2000" dirty="0"/>
              <a:t>Why orders were returned?</a:t>
            </a:r>
            <a:br>
              <a:rPr lang="en-US" sz="2000" dirty="0"/>
            </a:br>
            <a:r>
              <a:rPr lang="en-US" sz="2000" dirty="0"/>
              <a:t>What action are taken after customer returned the items.</a:t>
            </a:r>
          </a:p>
          <a:p>
            <a:r>
              <a:rPr lang="en-US" sz="2000" dirty="0"/>
              <a:t>Especially there should be observation about which products whose </a:t>
            </a:r>
            <a:r>
              <a:rPr lang="en-US" sz="2000" b="1" u="sng" dirty="0"/>
              <a:t>return rate is &gt; 10%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Because Returned products: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	Decreases Brand equity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 outcomes for the </a:t>
            </a:r>
            <a:r>
              <a:rPr lang="en-US" sz="2000" dirty="0" err="1"/>
              <a:t>organisation</a:t>
            </a:r>
            <a:endParaRPr lang="en-US" sz="20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9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1A13C52-DA06-45CF-ABA7-F027E4764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86" y="887115"/>
            <a:ext cx="3975092" cy="54260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28678-C98D-43D0-8F59-8D713A90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6742" y="1021168"/>
            <a:ext cx="3161963" cy="5426015"/>
          </a:xfrm>
        </p:spPr>
        <p:txBody>
          <a:bodyPr>
            <a:normAutofit/>
          </a:bodyPr>
          <a:lstStyle/>
          <a:p>
            <a:r>
              <a:rPr lang="en-US" sz="1800" dirty="0"/>
              <a:t>In spite of diversification of the market, Pareto’s 80/20(80% sales come from 20% products) low play role on the market.</a:t>
            </a:r>
          </a:p>
          <a:p>
            <a:endParaRPr lang="en-US" sz="1800" dirty="0"/>
          </a:p>
          <a:p>
            <a:r>
              <a:rPr lang="en-US" sz="1800" dirty="0"/>
              <a:t>Rest of the 80% product which is responsible for 20% sales works for increasing the showcase. </a:t>
            </a:r>
          </a:p>
          <a:p>
            <a:endParaRPr lang="en-US" sz="1800" dirty="0"/>
          </a:p>
          <a:p>
            <a:r>
              <a:rPr lang="en-US" sz="1800" dirty="0"/>
              <a:t>Organization should pay more attention on sales of electronic devices.</a:t>
            </a:r>
          </a:p>
        </p:txBody>
      </p:sp>
    </p:spTree>
    <p:extLst>
      <p:ext uri="{BB962C8B-B14F-4D97-AF65-F5344CB8AC3E}">
        <p14:creationId xmlns:p14="http://schemas.microsoft.com/office/powerpoint/2010/main" val="360462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C88EC83-A9F9-4108-A0AE-CB912CF3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F1FDE6-13EE-47B2-9183-F690CBFE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10679"/>
            <a:ext cx="8596668" cy="1818721"/>
          </a:xfrm>
        </p:spPr>
        <p:txBody>
          <a:bodyPr/>
          <a:lstStyle/>
          <a:p>
            <a:r>
              <a:rPr lang="en-GB" dirty="0"/>
              <a:t>Map gives us immense opportunity to visualise the sales by regions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AD051667-4F89-4F44-A244-8D839548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9849295" cy="42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9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8E0D89-7E7A-4CB7-AEEC-4D78A8E88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680" y="1087120"/>
            <a:ext cx="3708400" cy="4356418"/>
          </a:xfrm>
        </p:spPr>
        <p:txBody>
          <a:bodyPr>
            <a:normAutofit/>
          </a:bodyPr>
          <a:lstStyle/>
          <a:p>
            <a:r>
              <a:rPr lang="en-US" dirty="0"/>
              <a:t>Shipping mode comparison shows that there are no significant difference in average delivery time, however, shipping cost are expensive for Delivery truck and Regular air. </a:t>
            </a:r>
          </a:p>
          <a:p>
            <a:endParaRPr lang="en-US" dirty="0"/>
          </a:p>
          <a:p>
            <a:r>
              <a:rPr lang="en-US" dirty="0"/>
              <a:t>The best choice of transportation for the company is </a:t>
            </a:r>
            <a:r>
              <a:rPr lang="en-US" b="1" u="sng" dirty="0"/>
              <a:t>Express air</a:t>
            </a:r>
            <a:r>
              <a:rPr lang="en-US" dirty="0"/>
              <a:t>, which gives the minimum delivery time and approximately 7 times cheaper price.</a:t>
            </a:r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6DE45E2-D18B-49B6-897A-5CFC85AC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31" y="472757"/>
            <a:ext cx="6942770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E138-78C0-47FD-A153-6A30B65D0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740" y="738213"/>
            <a:ext cx="7968260" cy="2167547"/>
          </a:xfrm>
        </p:spPr>
        <p:txBody>
          <a:bodyPr/>
          <a:lstStyle/>
          <a:p>
            <a:r>
              <a:rPr lang="en-US" dirty="0"/>
              <a:t>Monthly Sales Growth Rate is comparison of each month with previous calendar month.</a:t>
            </a:r>
          </a:p>
          <a:p>
            <a:r>
              <a:rPr lang="en-US" dirty="0"/>
              <a:t>By observing 5 years data we can predict the volume of sales by months and seasons.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E6215D18-D889-41C0-B4AF-81149EC6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12" y="3429000"/>
            <a:ext cx="10058825" cy="24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5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85B9C51B-0F0C-478E-ADB2-CE7B5B78A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0" r="2221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41A3C-B41B-4A90-B4F5-734B3EB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9972-FFAA-46AB-9C66-1CC6DBBA9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2160589"/>
            <a:ext cx="4951941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Overall, sample dataset does not give opportunity to show all of my performance in DAX.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In real life task I use my skills from Machine learning to give more precise future predictions.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Real life datasets are more complex, as the data can be gathered and extracted from different sources in various types.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Best practice is to provide demo visuals for customer in order to provide new ideas. After customer internally can decide which metrics and KPI’s are important for them.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In my dashboards, I use minimalistic in design to avoid confusion.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90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3E61A487-A87A-4BCE-8468-C141D5CB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for your attention!!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AC219-1ADA-4E0F-9BAE-0BDC13EA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Best regards: MSC Rakhym Taskyn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876699E9-415B-4AA7-A87A-FA8D800F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31158-8FB1-46F9-9236-225A73CE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C8C87A-FE59-49E4-ADC7-C87CAFC33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63238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18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1341-7A69-4F5D-8372-16ED8C02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Me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0BBC17-6608-4CD6-B581-7BB65A3DE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48131"/>
              </p:ext>
            </p:extLst>
          </p:nvPr>
        </p:nvGraphicFramePr>
        <p:xfrm>
          <a:off x="677334" y="1417983"/>
          <a:ext cx="8395229" cy="462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Picture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DF924C-D239-4FCE-840A-916FD5316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657" y="371475"/>
            <a:ext cx="347711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7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9A4F-EEC1-4AB1-8218-8275746F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642594"/>
            <a:ext cx="4196080" cy="5311166"/>
          </a:xfrm>
        </p:spPr>
        <p:txBody>
          <a:bodyPr anchor="ctr">
            <a:normAutofit/>
          </a:bodyPr>
          <a:lstStyle/>
          <a:p>
            <a:r>
              <a:rPr lang="en-US" dirty="0"/>
              <a:t>Power BI as a part of Power Platform </a:t>
            </a:r>
          </a:p>
        </p:txBody>
      </p:sp>
      <p:pic>
        <p:nvPicPr>
          <p:cNvPr id="1026" name="Picture 2" descr="Microsoft Power Platform - Power Bi, PowerApps, Flow">
            <a:extLst>
              <a:ext uri="{FF2B5EF4-FFF2-40B4-BE49-F238E27FC236}">
                <a16:creationId xmlns:a16="http://schemas.microsoft.com/office/drawing/2014/main" id="{89E4D3E4-CCBF-4903-8189-6E077A68F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9280" y="1279817"/>
            <a:ext cx="7236196" cy="41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Steps for successful report creation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93512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3E28E0-E285-4DC6-ACB0-6C4554B84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37" y="480060"/>
            <a:ext cx="11241151" cy="5915172"/>
          </a:xfrm>
        </p:spPr>
      </p:pic>
    </p:spTree>
    <p:extLst>
      <p:ext uri="{BB962C8B-B14F-4D97-AF65-F5344CB8AC3E}">
        <p14:creationId xmlns:p14="http://schemas.microsoft.com/office/powerpoint/2010/main" val="273662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D4A3-E4EF-4F53-B716-77718057D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520" y="1910080"/>
            <a:ext cx="7599680" cy="4093464"/>
          </a:xfrm>
        </p:spPr>
        <p:txBody>
          <a:bodyPr/>
          <a:lstStyle/>
          <a:p>
            <a:r>
              <a:rPr lang="en-US" dirty="0"/>
              <a:t>Left side bar of the dashboard is used for filtering</a:t>
            </a:r>
          </a:p>
          <a:p>
            <a:r>
              <a:rPr lang="en-US" dirty="0"/>
              <a:t>Numbers of filtering can be set up on filter side</a:t>
            </a:r>
          </a:p>
          <a:p>
            <a:r>
              <a:rPr lang="en-US" dirty="0"/>
              <a:t>Best practice is to keep main entities as a filters</a:t>
            </a:r>
          </a:p>
          <a:p>
            <a:r>
              <a:rPr lang="en-US" dirty="0"/>
              <a:t>Hierarchy filter are new features in Power Bi, makes filtering very convenient to interact.</a:t>
            </a:r>
          </a:p>
          <a:p>
            <a:r>
              <a:rPr lang="en-US" dirty="0"/>
              <a:t>Filters help to dynamically interact with report.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5D87E1D-240D-4E81-B2B8-7E9D850F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54" y="499713"/>
            <a:ext cx="2735066" cy="65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BCEA-7F39-4AD1-A0CE-DFD3852E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987F-ECAD-4251-ABD4-8990CA90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side header is used to demonstrate main metrics and KPIs</a:t>
            </a:r>
          </a:p>
          <a:p>
            <a:r>
              <a:rPr lang="en-US" dirty="0"/>
              <a:t>KPI can be defined by customer after first project demo</a:t>
            </a:r>
          </a:p>
          <a:p>
            <a:r>
              <a:rPr lang="en-US" dirty="0"/>
              <a:t>In most cases customers provide their own custom metrics to analyze their business</a:t>
            </a:r>
          </a:p>
          <a:p>
            <a:r>
              <a:rPr lang="en-US" dirty="0"/>
              <a:t>In my report I have leveraged commonly used measures like “Total Revenue”, “Win Rate” etc.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FC3E2-8635-487E-8089-43A13DD5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36560"/>
            <a:ext cx="11490947" cy="14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6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4A97443-0CBA-4A01-A8C7-7329AA2B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32" y="3428998"/>
            <a:ext cx="10299419" cy="324847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If Customers purchase difference is more than one month, then he/she is old customer.</a:t>
            </a:r>
          </a:p>
          <a:p>
            <a:endParaRPr lang="en-US" sz="1600" dirty="0"/>
          </a:p>
          <a:p>
            <a:r>
              <a:rPr lang="en-US" sz="1800" dirty="0"/>
              <a:t>Recommendations:</a:t>
            </a:r>
          </a:p>
          <a:p>
            <a:pPr marL="799963" lvl="1" indent="-342900">
              <a:buFont typeface="+mj-lt"/>
              <a:buAutoNum type="arabicParenR"/>
            </a:pPr>
            <a:r>
              <a:rPr lang="en-US" sz="1800" dirty="0"/>
              <a:t>Company should increase loyalty programs because, last year only new clients are purchasing.</a:t>
            </a:r>
          </a:p>
          <a:p>
            <a:pPr marL="799963" lvl="1" indent="-342900">
              <a:buFont typeface="+mj-lt"/>
              <a:buAutoNum type="arabicParenR"/>
            </a:pPr>
            <a:r>
              <a:rPr lang="en-US" sz="1800" dirty="0"/>
              <a:t>	Lack of old clients will negatively effect on brand equity</a:t>
            </a:r>
          </a:p>
          <a:p>
            <a:pPr marL="799963" lvl="1" indent="-342900">
              <a:buFont typeface="+mj-lt"/>
              <a:buAutoNum type="arabicParenR"/>
            </a:pPr>
            <a:r>
              <a:rPr lang="en-US" sz="1800" dirty="0"/>
              <a:t>New clients cost extra financial resources for the organization.</a:t>
            </a:r>
          </a:p>
          <a:p>
            <a:pPr marL="799963" lvl="1" indent="-342900">
              <a:buFont typeface="+mj-lt"/>
              <a:buAutoNum type="arabicParenR"/>
            </a:pPr>
            <a:endParaRPr lang="en-US" sz="1800" dirty="0"/>
          </a:p>
          <a:p>
            <a:pPr marL="799963" lvl="1" indent="-342900">
              <a:buFont typeface="+mj-lt"/>
              <a:buAutoNum type="arabicParenR"/>
            </a:pPr>
            <a:endParaRPr lang="en-US" sz="1800" dirty="0"/>
          </a:p>
          <a:p>
            <a:r>
              <a:rPr lang="en-US" sz="1600" dirty="0"/>
              <a:t>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960957E-D5F2-4785-9CB2-111B6DD7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59" y="180522"/>
            <a:ext cx="1029941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78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709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Sales Analysis</vt:lpstr>
      <vt:lpstr>Agenda</vt:lpstr>
      <vt:lpstr>About Me </vt:lpstr>
      <vt:lpstr>Power BI as a part of Power Platform </vt:lpstr>
      <vt:lpstr>Steps for successful report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Conclusion</vt:lpstr>
      <vt:lpstr>Thank you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Karakulov, Bakdaulet M [Fircroft Engineering Services LimitedLLP]</dc:creator>
  <cp:lastModifiedBy>Taskyn Rakhym</cp:lastModifiedBy>
  <cp:revision>4</cp:revision>
  <dcterms:created xsi:type="dcterms:W3CDTF">2020-11-15T16:46:29Z</dcterms:created>
  <dcterms:modified xsi:type="dcterms:W3CDTF">2021-12-23T15:43:54Z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2020-11-15T16:57:19Z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e0913f49-26f4-4975-b7a2-398491242c2e</vt:lpwstr>
  </property>
  <property fmtid="{D5CDD505-2E9C-101B-9397-08002B2CF9AE}" pid="8" name="MSIP_Label_6e4db608-ddec-4a44-8ad7-7d5a79b7448e_ContentBits">
    <vt:lpwstr>0</vt:lpwstr>
  </property>
</Properties>
</file>