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5" r:id="rId5"/>
    <p:sldId id="272" r:id="rId6"/>
    <p:sldId id="269" r:id="rId7"/>
    <p:sldId id="270" r:id="rId8"/>
    <p:sldId id="260" r:id="rId9"/>
    <p:sldId id="264" r:id="rId10"/>
    <p:sldId id="261" r:id="rId11"/>
    <p:sldId id="262" r:id="rId12"/>
    <p:sldId id="266" r:id="rId13"/>
    <p:sldId id="267" r:id="rId14"/>
    <p:sldId id="268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4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1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8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5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3992-802F-4846-896A-95CAD9CC9691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13C9-A0B9-4B5C-A140-B1AB0FBBE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2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015" y="181156"/>
            <a:ext cx="9813985" cy="2415396"/>
          </a:xfrm>
        </p:spPr>
        <p:txBody>
          <a:bodyPr>
            <a:normAutofit/>
          </a:bodyPr>
          <a:lstStyle/>
          <a:p>
            <a:pPr algn="l"/>
            <a:r>
              <a:rPr lang="en-IN" sz="8000" dirty="0" smtClean="0"/>
              <a:t>		</a:t>
            </a:r>
            <a:r>
              <a:rPr lang="en-IN" sz="8000" dirty="0" smtClean="0">
                <a:latin typeface="Algerian" panose="04020705040A02060702" pitchFamily="82" charset="0"/>
              </a:rPr>
              <a:t>Tic-Tac-Toe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	</a:t>
            </a:r>
            <a:r>
              <a:rPr lang="en-US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Project Guide: Mrs.Bhavani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5358" y="4429919"/>
            <a:ext cx="222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Tasleema-N130975</a:t>
            </a:r>
          </a:p>
          <a:p>
            <a:r>
              <a:rPr lang="en-US" dirty="0" smtClean="0"/>
              <a:t>Reshma-N130954</a:t>
            </a:r>
          </a:p>
          <a:p>
            <a:r>
              <a:rPr lang="en-US" dirty="0" smtClean="0"/>
              <a:t>Vennela-N130999</a:t>
            </a:r>
          </a:p>
          <a:p>
            <a:r>
              <a:rPr lang="en-US" dirty="0" smtClean="0"/>
              <a:t>KrishnaTeja-N130252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4" y="1026057"/>
            <a:ext cx="4494363" cy="4997003"/>
          </a:xfrm>
        </p:spPr>
      </p:pic>
      <p:sp>
        <p:nvSpPr>
          <p:cNvPr id="5" name="TextBox 4"/>
          <p:cNvSpPr txBox="1"/>
          <p:nvPr/>
        </p:nvSpPr>
        <p:spPr>
          <a:xfrm>
            <a:off x="1416676" y="399245"/>
            <a:ext cx="334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checkState():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07501" y="1544128"/>
            <a:ext cx="4761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this function we will check whether player1 is win or player2 is win with the help of </a:t>
            </a:r>
            <a:r>
              <a:rPr lang="en-IN" dirty="0" err="1" smtClean="0"/>
              <a:t>isWin</a:t>
            </a:r>
            <a:r>
              <a:rPr lang="en-IN" dirty="0" smtClean="0"/>
              <a:t>() function. </a:t>
            </a:r>
            <a:endParaRPr lang="en-IN" dirty="0"/>
          </a:p>
          <a:p>
            <a:r>
              <a:rPr lang="en-IN" dirty="0" smtClean="0"/>
              <a:t>We increment the count for every win of the player.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1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0" y="1292745"/>
            <a:ext cx="6165943" cy="5203065"/>
          </a:xfrm>
        </p:spPr>
      </p:pic>
      <p:sp>
        <p:nvSpPr>
          <p:cNvPr id="5" name="TextBox 4"/>
          <p:cNvSpPr txBox="1"/>
          <p:nvPr/>
        </p:nvSpPr>
        <p:spPr>
          <a:xfrm>
            <a:off x="1236373" y="463639"/>
            <a:ext cx="303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isWin():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763109" y="1777042"/>
            <a:ext cx="497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this we’ll check the winning combinations with the moves on the board. </a:t>
            </a:r>
          </a:p>
          <a:p>
            <a:r>
              <a:rPr lang="en-IN" dirty="0" smtClean="0"/>
              <a:t>It’ll also check whether the block is empty. If it is empty then we can place the token.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3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" y="1184856"/>
            <a:ext cx="5400136" cy="5087155"/>
          </a:xfrm>
        </p:spPr>
      </p:pic>
      <p:sp>
        <p:nvSpPr>
          <p:cNvPr id="5" name="TextBox 4"/>
          <p:cNvSpPr txBox="1"/>
          <p:nvPr/>
        </p:nvSpPr>
        <p:spPr>
          <a:xfrm>
            <a:off x="991673" y="167425"/>
            <a:ext cx="3408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Player Vs Computer</a:t>
            </a:r>
            <a:r>
              <a:rPr lang="en-US" sz="2800" dirty="0" smtClean="0"/>
              <a:t>:-</a:t>
            </a:r>
          </a:p>
          <a:p>
            <a:r>
              <a:rPr lang="en-US" sz="2800" dirty="0" smtClean="0"/>
              <a:t>nextWinningMove():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711352" y="1802921"/>
            <a:ext cx="510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checks whether the computer has any next winning move based on the player moves.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3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41668"/>
            <a:ext cx="10954555" cy="52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nextMove():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1" y="686954"/>
            <a:ext cx="5513130" cy="6188299"/>
          </a:xfrm>
        </p:spPr>
      </p:pic>
      <p:sp>
        <p:nvSpPr>
          <p:cNvPr id="5" name="TextBox 4"/>
          <p:cNvSpPr txBox="1"/>
          <p:nvPr/>
        </p:nvSpPr>
        <p:spPr>
          <a:xfrm>
            <a:off x="6280030" y="1268083"/>
            <a:ext cx="4382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the computer checks whether the (1,1) position is free or not.</a:t>
            </a:r>
          </a:p>
          <a:p>
            <a:r>
              <a:rPr lang="en-IN" dirty="0" smtClean="0"/>
              <a:t>If (1,1) position is free then computer will fill that position with the related token.</a:t>
            </a:r>
          </a:p>
          <a:p>
            <a:r>
              <a:rPr lang="en-IN" dirty="0" smtClean="0"/>
              <a:t>Because the (1,1) position has the high possibilities to win.</a:t>
            </a:r>
          </a:p>
          <a:p>
            <a:r>
              <a:rPr lang="en-IN" dirty="0" smtClean="0"/>
              <a:t>If the (1,1) position is not free then the computer will select a move such that it has the priority to win.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3" y="231820"/>
            <a:ext cx="7134896" cy="6426557"/>
          </a:xfrm>
        </p:spPr>
      </p:pic>
    </p:spTree>
    <p:extLst>
      <p:ext uri="{BB962C8B-B14F-4D97-AF65-F5344CB8AC3E}">
        <p14:creationId xmlns:p14="http://schemas.microsoft.com/office/powerpoint/2010/main" val="37438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made Tic-Tac-Toe game with the help of java language.</a:t>
            </a:r>
          </a:p>
          <a:p>
            <a:r>
              <a:rPr lang="en-IN" dirty="0" smtClean="0"/>
              <a:t>This game is very popular and entertaining.</a:t>
            </a:r>
          </a:p>
          <a:p>
            <a:r>
              <a:rPr lang="en-IN" dirty="0" smtClean="0"/>
              <a:t>Further we can develop this 3x3 game to nxn game.</a:t>
            </a:r>
          </a:p>
        </p:txBody>
      </p:sp>
    </p:spTree>
    <p:extLst>
      <p:ext uri="{BB962C8B-B14F-4D97-AF65-F5344CB8AC3E}">
        <p14:creationId xmlns:p14="http://schemas.microsoft.com/office/powerpoint/2010/main" val="6932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[1] Wikipedia</a:t>
            </a:r>
          </a:p>
          <a:p>
            <a:pPr marL="0" indent="0">
              <a:buNone/>
            </a:pPr>
            <a:r>
              <a:rPr lang="en-IN" dirty="0" smtClean="0"/>
              <a:t>[2] Stack Overflow</a:t>
            </a:r>
          </a:p>
          <a:p>
            <a:pPr marL="0" indent="0">
              <a:buNone/>
            </a:pPr>
            <a:r>
              <a:rPr lang="en-IN" dirty="0" smtClean="0"/>
              <a:t>[3] Object Oriented Programing (Black book) by Nageshwararao</a:t>
            </a:r>
          </a:p>
        </p:txBody>
      </p:sp>
    </p:spTree>
    <p:extLst>
      <p:ext uri="{BB962C8B-B14F-4D97-AF65-F5344CB8AC3E}">
        <p14:creationId xmlns:p14="http://schemas.microsoft.com/office/powerpoint/2010/main" val="13378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5" y="2717441"/>
            <a:ext cx="10405056" cy="1918953"/>
          </a:xfrm>
        </p:spPr>
        <p:txBody>
          <a:bodyPr>
            <a:normAutofit/>
          </a:bodyPr>
          <a:lstStyle/>
          <a:p>
            <a:r>
              <a:rPr lang="en-US" dirty="0" smtClean="0"/>
              <a:t>				</a:t>
            </a:r>
            <a:r>
              <a:rPr lang="en-US" sz="6000" dirty="0" smtClean="0"/>
              <a:t>Thank You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						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051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Outline: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2253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Main Code</a:t>
            </a:r>
          </a:p>
          <a:p>
            <a:r>
              <a:rPr lang="en-IN" dirty="0" smtClean="0"/>
              <a:t>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</a:rPr>
              <a:t>Introduction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Tic-Tac-Toe is a Paper and pencil game.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Tic-Tac-Toe is a Game for two players which is simple to play.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We’ve used  JAVA to develop this game.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Two different Tokens will be assigned for both players.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player1: X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IN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player2: 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3200" dirty="0" smtClean="0">
                <a:sym typeface="Wingdings" panose="05000000000000000000" pitchFamily="2" charset="2"/>
              </a:rPr>
              <a:t>This game is designed in 3x3 matrix.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3200" dirty="0" smtClean="0">
                <a:sym typeface="Wingdings" panose="05000000000000000000" pitchFamily="2" charset="2"/>
              </a:rPr>
              <a:t>In this program there are two modes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Player Vs Player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Player Vs Computer</a:t>
            </a:r>
          </a:p>
        </p:txBody>
      </p:sp>
    </p:spTree>
    <p:extLst>
      <p:ext uri="{BB962C8B-B14F-4D97-AF65-F5344CB8AC3E}">
        <p14:creationId xmlns:p14="http://schemas.microsoft.com/office/powerpoint/2010/main" val="25937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game the user can play against computer.</a:t>
            </a:r>
          </a:p>
          <a:p>
            <a:r>
              <a:rPr lang="en-US" dirty="0" smtClean="0"/>
              <a:t>The computer makes a move based on the user’s move.</a:t>
            </a:r>
          </a:p>
          <a:p>
            <a:r>
              <a:rPr lang="en-US" dirty="0" smtClean="0"/>
              <a:t>If three same symbols are matched horizontally , vertically or diagonally then the player wins.</a:t>
            </a:r>
          </a:p>
          <a:p>
            <a:r>
              <a:rPr lang="en-US" dirty="0" smtClean="0"/>
              <a:t>If there is no possibility of winning for both players then the game is drawn.</a:t>
            </a:r>
          </a:p>
          <a:p>
            <a:r>
              <a:rPr lang="en-US" dirty="0" smtClean="0"/>
              <a:t>We get the tokens(i.e., X or O) from the function and matches with the board.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Winning Combinations in the game: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9" y="2034861"/>
            <a:ext cx="10340662" cy="3825025"/>
          </a:xfrm>
        </p:spPr>
      </p:pic>
    </p:spTree>
    <p:extLst>
      <p:ext uri="{BB962C8B-B14F-4D97-AF65-F5344CB8AC3E}">
        <p14:creationId xmlns:p14="http://schemas.microsoft.com/office/powerpoint/2010/main" val="4046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1" y="0"/>
            <a:ext cx="7946265" cy="6529589"/>
          </a:xfrm>
        </p:spPr>
      </p:pic>
    </p:spTree>
    <p:extLst>
      <p:ext uri="{BB962C8B-B14F-4D97-AF65-F5344CB8AC3E}">
        <p14:creationId xmlns:p14="http://schemas.microsoft.com/office/powerpoint/2010/main" val="26002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115911"/>
            <a:ext cx="7289442" cy="6035256"/>
          </a:xfrm>
        </p:spPr>
      </p:pic>
    </p:spTree>
    <p:extLst>
      <p:ext uri="{BB962C8B-B14F-4D97-AF65-F5344CB8AC3E}">
        <p14:creationId xmlns:p14="http://schemas.microsoft.com/office/powerpoint/2010/main" val="2058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1200329"/>
            <a:ext cx="6389938" cy="5177309"/>
          </a:xfrm>
        </p:spPr>
      </p:pic>
      <p:sp>
        <p:nvSpPr>
          <p:cNvPr id="7" name="TextBox 6"/>
          <p:cNvSpPr txBox="1"/>
          <p:nvPr/>
        </p:nvSpPr>
        <p:spPr>
          <a:xfrm>
            <a:off x="442257" y="0"/>
            <a:ext cx="745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Player </a:t>
            </a:r>
            <a:r>
              <a:rPr lang="en-US" sz="3600" u="sng" dirty="0"/>
              <a:t>V</a:t>
            </a:r>
            <a:r>
              <a:rPr lang="en-US" sz="3600" u="sng" dirty="0" smtClean="0"/>
              <a:t>s Player</a:t>
            </a:r>
          </a:p>
          <a:p>
            <a:r>
              <a:rPr lang="en-US" sz="3600" dirty="0" smtClean="0"/>
              <a:t>actionPerformed():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901133" y="1578635"/>
            <a:ext cx="4537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when the play  button is clicked the game board will be activated.</a:t>
            </a:r>
          </a:p>
          <a:p>
            <a:r>
              <a:rPr lang="en-IN" dirty="0" smtClean="0"/>
              <a:t>When a move is placed on the board then the moves count will be incremented.</a:t>
            </a:r>
          </a:p>
          <a:p>
            <a:r>
              <a:rPr lang="en-IN" dirty="0" smtClean="0"/>
              <a:t>If moves count is incremented to 9 and no winning combination is found then the game will be draw.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7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377587"/>
            <a:ext cx="6461185" cy="5177309"/>
          </a:xfrm>
        </p:spPr>
      </p:pic>
      <p:sp>
        <p:nvSpPr>
          <p:cNvPr id="5" name="TextBox 4"/>
          <p:cNvSpPr txBox="1"/>
          <p:nvPr/>
        </p:nvSpPr>
        <p:spPr>
          <a:xfrm>
            <a:off x="1313645" y="669701"/>
            <a:ext cx="328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lick():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788989" y="1630392"/>
            <a:ext cx="4779033" cy="181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GUI we’re taking the input from the buttons but internally we’re maintaining a 3*3 matrix for the board.</a:t>
            </a:r>
          </a:p>
          <a:p>
            <a:r>
              <a:rPr lang="en-IN" dirty="0" smtClean="0"/>
              <a:t>Here we are displaying which player has taken the move and we are filling the clicked place with the token(X or O).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4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453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  Tic-Tac-Toe</vt:lpstr>
      <vt:lpstr>Outline:</vt:lpstr>
      <vt:lpstr>Introduction:</vt:lpstr>
      <vt:lpstr>PowerPoint Presentation</vt:lpstr>
      <vt:lpstr>Winning Combinations in the game: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nextMove():</vt:lpstr>
      <vt:lpstr>PowerPoint Presentation</vt:lpstr>
      <vt:lpstr>Conclusion</vt:lpstr>
      <vt:lpstr>References:</vt:lpstr>
      <vt:lpstr>    Thank You      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Spidey !</dc:creator>
  <cp:lastModifiedBy>Windows User</cp:lastModifiedBy>
  <cp:revision>52</cp:revision>
  <dcterms:created xsi:type="dcterms:W3CDTF">2017-11-14T08:35:41Z</dcterms:created>
  <dcterms:modified xsi:type="dcterms:W3CDTF">2017-11-23T10:06:16Z</dcterms:modified>
</cp:coreProperties>
</file>