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1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0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49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3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449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59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6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9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9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5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5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5C8E-E144-4D6F-8837-41230D35E73A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5722BB-FA40-409F-9BFF-92793B61D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0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  <p:sldLayoutId id="2147484374" r:id="rId13"/>
    <p:sldLayoutId id="2147484375" r:id="rId14"/>
    <p:sldLayoutId id="2147484376" r:id="rId15"/>
    <p:sldLayoutId id="2147484377" r:id="rId16"/>
    <p:sldLayoutId id="21474843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pulidinditasli@gmail.com" TargetMode="Externa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sli1118/Cybersecurity.git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6CA8-C489-BB78-1FF3-629504CB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140" y="930391"/>
            <a:ext cx="5934969" cy="835742"/>
          </a:xfrm>
        </p:spPr>
        <p:txBody>
          <a:bodyPr>
            <a:normAutofit/>
          </a:bodyPr>
          <a:lstStyle/>
          <a:p>
            <a:r>
              <a:rPr lang="en-IN" sz="3600" dirty="0"/>
              <a:t>STUDENT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F4419-89CD-8995-A038-11C78F1F3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140" y="2250344"/>
            <a:ext cx="6430903" cy="3677265"/>
          </a:xfrm>
        </p:spPr>
        <p:txBody>
          <a:bodyPr>
            <a:normAutofit/>
          </a:bodyPr>
          <a:lstStyle/>
          <a:p>
            <a:r>
              <a:rPr lang="en-IN" sz="2000" dirty="0"/>
              <a:t>Name: </a:t>
            </a:r>
            <a:r>
              <a:rPr lang="en-IN" sz="1800" dirty="0" err="1">
                <a:latin typeface="Bahnschrift Light" panose="020B0502040204020203" pitchFamily="34" charset="0"/>
              </a:rPr>
              <a:t>Pulidindi</a:t>
            </a:r>
            <a:r>
              <a:rPr lang="en-IN" sz="1800" dirty="0">
                <a:latin typeface="Bahnschrift Light" panose="020B0502040204020203" pitchFamily="34" charset="0"/>
              </a:rPr>
              <a:t> </a:t>
            </a:r>
            <a:r>
              <a:rPr lang="en-IN" sz="1800" dirty="0" err="1">
                <a:latin typeface="Bahnschrift Light" panose="020B0502040204020203" pitchFamily="34" charset="0"/>
              </a:rPr>
              <a:t>Tasli</a:t>
            </a:r>
            <a:endParaRPr lang="en-IN" sz="1800" cap="none" dirty="0">
              <a:latin typeface="Bahnschrift Light" panose="020B0502040204020203" pitchFamily="34" charset="0"/>
            </a:endParaRPr>
          </a:p>
          <a:p>
            <a:r>
              <a:rPr lang="en-IN" sz="2000" dirty="0" err="1"/>
              <a:t>SkillsBuild</a:t>
            </a:r>
            <a:r>
              <a:rPr lang="en-IN" sz="2000" dirty="0"/>
              <a:t> email id: </a:t>
            </a:r>
            <a:r>
              <a:rPr lang="en-IN" sz="2000" dirty="0">
                <a:hlinkClick r:id="rId2"/>
              </a:rPr>
              <a:t>pulidinditasli@gmail.com</a:t>
            </a:r>
            <a:endParaRPr lang="en-IN" cap="none" dirty="0">
              <a:latin typeface="Bahnschrift Light" panose="020B0502040204020203" pitchFamily="34" charset="0"/>
            </a:endParaRPr>
          </a:p>
          <a:p>
            <a:r>
              <a:rPr lang="en-IN" sz="2000" dirty="0"/>
              <a:t>College Name: </a:t>
            </a:r>
            <a:r>
              <a:rPr lang="en-IN" sz="1800" cap="none" dirty="0" err="1">
                <a:latin typeface="Bahnschrift Light" panose="020B0502040204020203" pitchFamily="34" charset="0"/>
              </a:rPr>
              <a:t>Bonam</a:t>
            </a:r>
            <a:r>
              <a:rPr lang="en-IN" sz="1800" cap="none" dirty="0">
                <a:latin typeface="Bahnschrift Light" panose="020B0502040204020203" pitchFamily="34" charset="0"/>
              </a:rPr>
              <a:t> Venkata </a:t>
            </a:r>
            <a:r>
              <a:rPr lang="en-IN" sz="1800" cap="none" dirty="0" err="1">
                <a:latin typeface="Bahnschrift Light" panose="020B0502040204020203" pitchFamily="34" charset="0"/>
              </a:rPr>
              <a:t>Chalamayya</a:t>
            </a:r>
            <a:r>
              <a:rPr lang="en-IN" sz="1800" cap="none" dirty="0">
                <a:latin typeface="Bahnschrift Light" panose="020B0502040204020203" pitchFamily="34" charset="0"/>
              </a:rPr>
              <a:t> Institute of Technology and Science</a:t>
            </a:r>
          </a:p>
          <a:p>
            <a:r>
              <a:rPr lang="en-IN" sz="2000" dirty="0"/>
              <a:t>Internship Domain: </a:t>
            </a:r>
            <a:r>
              <a:rPr lang="en-IN" sz="1800" cap="none" dirty="0">
                <a:latin typeface="Bahnschrift Light" panose="020B0502040204020203" pitchFamily="34" charset="0"/>
              </a:rPr>
              <a:t>Cyber Security with Kali Linux</a:t>
            </a:r>
          </a:p>
          <a:p>
            <a:r>
              <a:rPr lang="en-IN" sz="2000" dirty="0"/>
              <a:t>Internship Start and End Date: </a:t>
            </a:r>
            <a:r>
              <a:rPr lang="en-IN" sz="1800" cap="none" dirty="0">
                <a:latin typeface="Bahnschrift Light" panose="020B0502040204020203" pitchFamily="34" charset="0"/>
              </a:rPr>
              <a:t>15/05/2024 to 25/06/2024</a:t>
            </a:r>
            <a:endParaRPr lang="en-IN" sz="1800" dirty="0">
              <a:latin typeface="Bahnschrift Light" panose="020B0502040204020203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AC896E5-E1EE-0E76-3709-5425F368DC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8" b="18848"/>
          <a:stretch>
            <a:fillRect/>
          </a:stretch>
        </p:blipFill>
        <p:spPr>
          <a:xfrm>
            <a:off x="8752204" y="1766133"/>
            <a:ext cx="2641311" cy="3649040"/>
          </a:xfrm>
        </p:spPr>
      </p:pic>
    </p:spTree>
    <p:extLst>
      <p:ext uri="{BB962C8B-B14F-4D97-AF65-F5344CB8AC3E}">
        <p14:creationId xmlns:p14="http://schemas.microsoft.com/office/powerpoint/2010/main" val="128871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618518"/>
            <a:ext cx="9532554" cy="1180785"/>
          </a:xfrm>
        </p:spPr>
        <p:txBody>
          <a:bodyPr/>
          <a:lstStyle/>
          <a:p>
            <a:r>
              <a:rPr lang="en-IN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45672" y="1868130"/>
            <a:ext cx="9531927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Code: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Repository 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https://github.com/Tasli1118/Cybersecurity.git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References: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Research papers and articles on steganography.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Python libraries and tools used in the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9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945" y="618518"/>
            <a:ext cx="9844281" cy="118078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6682" y="1868130"/>
            <a:ext cx="9770918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/>
              <a:t>Summary: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Implemented a steganography technique to securely hide text within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Demonstrated practical applications for enhanced security and privacy.</a:t>
            </a:r>
          </a:p>
          <a:p>
            <a:pPr marL="0" indent="0">
              <a:buNone/>
            </a:pPr>
            <a:r>
              <a:rPr lang="en-US" b="1" cap="none" dirty="0"/>
              <a:t>Future Work: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Explore advanced steganography methods for even greater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 applications for real-world scenarios, such as secure communications and data protection.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5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118" y="618519"/>
            <a:ext cx="9813108" cy="1072630"/>
          </a:xfrm>
        </p:spPr>
        <p:txBody>
          <a:bodyPr/>
          <a:lstStyle/>
          <a:p>
            <a:r>
              <a:rPr lang="en-IN" dirty="0"/>
              <a:t>PROJECT TITLE/PROBLEM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46788"/>
            <a:ext cx="10363826" cy="3844412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Project:</a:t>
            </a:r>
            <a:r>
              <a:rPr lang="en-US" sz="2800" dirty="0"/>
              <a:t> Hiding Text in an Image Using Steganography</a:t>
            </a:r>
            <a:endParaRPr lang="en-US" cap="none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C4D55-5A9C-ECAD-488E-70774C941DF5}"/>
              </a:ext>
            </a:extLst>
          </p:cNvPr>
          <p:cNvSpPr txBox="1"/>
          <p:nvPr/>
        </p:nvSpPr>
        <p:spPr>
          <a:xfrm>
            <a:off x="1465118" y="2971799"/>
            <a:ext cx="6347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cap="none" dirty="0"/>
              <a:t>Steganography is the art and science of writing hidden messages in such a way that no one, apart from the sender and intended recipient, suspects the existence of the message. This project aims to develop a secure method to hide text within an image without noticeably altering the image.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33BF8-0A8A-826C-C72A-76CD7A319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77" y="3068894"/>
            <a:ext cx="3741764" cy="20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4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29" y="940636"/>
            <a:ext cx="9397471" cy="1180785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876447-8F29-3AFA-1F44-7D5048AC054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808018" y="1998575"/>
            <a:ext cx="946958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steganography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objective and scope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and value proposition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 and personalization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 and modeling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and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000" cap="none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and references </a:t>
            </a:r>
          </a:p>
        </p:txBody>
      </p:sp>
    </p:spTree>
    <p:extLst>
      <p:ext uri="{BB962C8B-B14F-4D97-AF65-F5344CB8AC3E}">
        <p14:creationId xmlns:p14="http://schemas.microsoft.com/office/powerpoint/2010/main" val="16071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618518"/>
            <a:ext cx="9865062" cy="1180785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2538" y="1868130"/>
            <a:ext cx="9865062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Steganography?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Steganography involves embedding hidden messages within digital media, such as images, audio, or video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It is a form of security through obscurity, complementing encryption.</a:t>
            </a:r>
          </a:p>
          <a:p>
            <a:pPr marL="0" indent="0">
              <a:buNone/>
            </a:pPr>
            <a:r>
              <a:rPr lang="en-US" b="1" dirty="0"/>
              <a:t>Project Goal: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Hide a text message within an image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Ensure that the image appears unchanged to the human eye.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390CE-B218-1717-E967-BB7264F91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5545" y="4655128"/>
            <a:ext cx="5540952" cy="20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618518"/>
            <a:ext cx="9865062" cy="1180785"/>
          </a:xfrm>
        </p:spPr>
        <p:txBody>
          <a:bodyPr>
            <a:normAutofit/>
          </a:bodyPr>
          <a:lstStyle/>
          <a:p>
            <a:r>
              <a:rPr lang="en-IN" dirty="0"/>
              <a:t>WHO ARE THE END USERS OF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2538" y="1868130"/>
            <a:ext cx="9865062" cy="39230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Who Benefits from This Project?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Cybersecurity Experts:</a:t>
            </a:r>
            <a:r>
              <a:rPr lang="en-US" cap="none" dirty="0"/>
              <a:t> Utilize hidden communications to enhance security measures.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Journalists and Whistleblowers:</a:t>
            </a:r>
            <a:r>
              <a:rPr lang="en-US" dirty="0"/>
              <a:t> </a:t>
            </a:r>
            <a:r>
              <a:rPr lang="en-US" cap="none" dirty="0"/>
              <a:t>Protect confidential sources and sensitive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Everyday Users: </a:t>
            </a:r>
            <a:r>
              <a:rPr lang="en-US" cap="none" dirty="0"/>
              <a:t>Ensure personal messages remain private and secure.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6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54" y="618518"/>
            <a:ext cx="9740372" cy="1180785"/>
          </a:xfrm>
        </p:spPr>
        <p:txBody>
          <a:bodyPr>
            <a:normAutofit fontScale="90000"/>
          </a:bodyPr>
          <a:lstStyle/>
          <a:p>
            <a:r>
              <a:rPr lang="en-IN" dirty="0"/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0982" y="1868130"/>
            <a:ext cx="9656617" cy="39230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Developed a python-based tool to encode and decode text messages within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The tool uses </a:t>
            </a:r>
            <a:r>
              <a:rPr lang="en-US" cap="none" dirty="0" err="1"/>
              <a:t>lsb</a:t>
            </a:r>
            <a:r>
              <a:rPr lang="en-US" cap="none" dirty="0"/>
              <a:t> (least significant bit) steganography to embed the message.</a:t>
            </a:r>
          </a:p>
          <a:p>
            <a:pPr marL="0" indent="0">
              <a:buNone/>
            </a:pPr>
            <a:r>
              <a:rPr lang="en-US" b="1" dirty="0"/>
              <a:t>Value Proposition: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Security:</a:t>
            </a:r>
            <a:r>
              <a:rPr lang="en-US" cap="none" dirty="0"/>
              <a:t> conceals messages without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Simplicity:</a:t>
            </a:r>
            <a:r>
              <a:rPr lang="en-US" cap="none" dirty="0"/>
              <a:t> user-friendly interface for non-experts.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Efficiency:</a:t>
            </a:r>
            <a:r>
              <a:rPr lang="en-US" cap="none" dirty="0"/>
              <a:t> minimal impact on image quality and size.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6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5" y="618518"/>
            <a:ext cx="9968971" cy="1180785"/>
          </a:xfrm>
        </p:spPr>
        <p:txBody>
          <a:bodyPr>
            <a:normAutofit fontScale="90000"/>
          </a:bodyPr>
          <a:lstStyle/>
          <a:p>
            <a:r>
              <a:rPr lang="en-IN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8628" y="2223655"/>
            <a:ext cx="9968972" cy="35675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We Made It Unique: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Enhanced Encoding:</a:t>
            </a:r>
            <a:r>
              <a:rPr lang="en-US" cap="none" dirty="0"/>
              <a:t> implemented a more robust delimiter system to mark the end of the message, ensuring accurate extraction.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User-friendly Scripts:</a:t>
            </a:r>
            <a:r>
              <a:rPr lang="en-US" cap="none" dirty="0"/>
              <a:t> simplified the process with clear, step-by-step scripts.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Efficiency Improvements:</a:t>
            </a:r>
            <a:r>
              <a:rPr lang="en-US" cap="none" dirty="0"/>
              <a:t> optimized the algorithm to handle larger messages and high-resolution images.</a:t>
            </a:r>
          </a:p>
        </p:txBody>
      </p:sp>
    </p:spTree>
    <p:extLst>
      <p:ext uri="{BB962C8B-B14F-4D97-AF65-F5344CB8AC3E}">
        <p14:creationId xmlns:p14="http://schemas.microsoft.com/office/powerpoint/2010/main" val="170260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1" y="618518"/>
            <a:ext cx="9896235" cy="1180785"/>
          </a:xfrm>
        </p:spPr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1364" y="1868130"/>
            <a:ext cx="9896236" cy="392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Encoding Process: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Convert Message To Binary:</a:t>
            </a:r>
            <a:r>
              <a:rPr lang="en-US" cap="none" dirty="0"/>
              <a:t> transform the text message into binary format.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Embed Binary Into Pixels:</a:t>
            </a:r>
            <a:r>
              <a:rPr lang="en-US" cap="none" dirty="0"/>
              <a:t> embed the binary data into the least significant bits of the image pixels.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Save The Encoded Image:</a:t>
            </a:r>
            <a:r>
              <a:rPr lang="en-US" cap="none" dirty="0"/>
              <a:t> store the modified image with the hidden message.</a:t>
            </a:r>
          </a:p>
          <a:p>
            <a:pPr marL="0" indent="0">
              <a:buNone/>
            </a:pPr>
            <a:r>
              <a:rPr lang="en-US" b="1" dirty="0"/>
              <a:t>Decoding Process: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Extract Binary Data:</a:t>
            </a:r>
            <a:r>
              <a:rPr lang="en-US" cap="none" dirty="0"/>
              <a:t> retrieve the binary data from the image pixels.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Convert Binary To Text:</a:t>
            </a:r>
            <a:r>
              <a:rPr lang="en-US" cap="none" dirty="0"/>
              <a:t> translate the binary data back into the original text message.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/>
              <a:t>Identify Message End:</a:t>
            </a:r>
            <a:r>
              <a:rPr lang="en-US" cap="none" dirty="0"/>
              <a:t> use the delimiter to accurately determine the end of the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3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62A-84C7-56C2-6FDE-AED5B5D1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09" y="618518"/>
            <a:ext cx="9917017" cy="118078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B7B-1C07-1444-D426-8B1B3CF47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60582" y="1868130"/>
            <a:ext cx="9917018" cy="3923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cap="none" dirty="0"/>
              <a:t>Encoding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Successfully hid messages in various images with no visible changes.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Preserved the quality and size of the original image.</a:t>
            </a:r>
          </a:p>
          <a:p>
            <a:pPr marL="0" indent="0">
              <a:buNone/>
            </a:pPr>
            <a:r>
              <a:rPr lang="en-US" b="1" cap="none" dirty="0"/>
              <a:t>Decoding Results:</a:t>
            </a:r>
            <a:endParaRPr lang="en-US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Accurately retrieved hidden messages from encoded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Demonstrated robustness across different image formats and resolutions.</a:t>
            </a:r>
          </a:p>
          <a:p>
            <a:pPr marL="0" indent="0">
              <a:buNone/>
            </a:pPr>
            <a:r>
              <a:rPr lang="en-US" sz="2100" b="1" cap="none" dirty="0"/>
              <a:t>Outcome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Validated the effectiveness of the LSB steganography technique.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cap="none" dirty="0"/>
              <a:t>Ensured secure and undetectable message transmission.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8829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123</TotalTime>
  <Words>618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Light</vt:lpstr>
      <vt:lpstr>Century Gothic</vt:lpstr>
      <vt:lpstr>Wingdings</vt:lpstr>
      <vt:lpstr>Wingdings 3</vt:lpstr>
      <vt:lpstr>Wisp</vt:lpstr>
      <vt:lpstr>STUDENT DETAILS</vt:lpstr>
      <vt:lpstr>PROJECT TITLE/PROBLEM STATEMENT</vt:lpstr>
      <vt:lpstr>AGENDA</vt:lpstr>
      <vt:lpstr>PROJECT OVERVIEW</vt:lpstr>
      <vt:lpstr>WHO ARE THE END USERS OF THIS PROJECT?</vt:lpstr>
      <vt:lpstr>YOUR SOLUTION AND ITS VALUE PROPOSITION</vt:lpstr>
      <vt:lpstr>HOW DID YOU CUSTOMIZE THE PROJECT AND MAKE IT YOUR OWN</vt:lpstr>
      <vt:lpstr>MODELLING</vt:lpstr>
      <vt:lpstr>RESULTS</vt:lpstr>
      <vt:lpstr>LINKS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Ganesh</dc:creator>
  <cp:lastModifiedBy>Sai Ganesh</cp:lastModifiedBy>
  <cp:revision>6</cp:revision>
  <dcterms:created xsi:type="dcterms:W3CDTF">2024-07-13T10:49:21Z</dcterms:created>
  <dcterms:modified xsi:type="dcterms:W3CDTF">2024-07-13T12:53:14Z</dcterms:modified>
</cp:coreProperties>
</file>