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63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5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08D7-8F5D-4FEE-A9AF-D8227748BD2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E1BA-72F1-401A-B17B-D38D2987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TOPIC :</a:t>
            </a:r>
            <a:br>
              <a:rPr lang="en-US" b="1" dirty="0" smtClean="0"/>
            </a:br>
            <a:r>
              <a:rPr lang="en-US" b="1" dirty="0" smtClean="0"/>
              <a:t>Keyword Extraction From Individual Text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6357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Name :</a:t>
            </a:r>
            <a:r>
              <a:rPr lang="en-US" sz="3200" dirty="0" smtClean="0"/>
              <a:t> </a:t>
            </a:r>
            <a:r>
              <a:rPr lang="en-US" sz="3200" dirty="0" err="1" smtClean="0"/>
              <a:t>Taslima</a:t>
            </a:r>
            <a:r>
              <a:rPr lang="en-US" sz="3200" dirty="0" smtClean="0"/>
              <a:t> Akbar Keya</a:t>
            </a:r>
          </a:p>
          <a:p>
            <a:pPr algn="l"/>
            <a:r>
              <a:rPr lang="en-US" sz="3200" b="1" dirty="0" smtClean="0"/>
              <a:t>Roll :</a:t>
            </a:r>
            <a:r>
              <a:rPr lang="en-US" sz="3200" dirty="0" smtClean="0"/>
              <a:t> 0901</a:t>
            </a:r>
          </a:p>
          <a:p>
            <a:pPr algn="l"/>
            <a:r>
              <a:rPr lang="en-US" sz="3200" b="1" dirty="0" smtClean="0"/>
              <a:t>Supervisor Name :</a:t>
            </a:r>
            <a:r>
              <a:rPr lang="en-US" sz="3200" dirty="0" smtClean="0"/>
              <a:t> </a:t>
            </a:r>
            <a:r>
              <a:rPr lang="en-US" sz="3200" dirty="0" err="1" smtClean="0"/>
              <a:t>Emon</a:t>
            </a:r>
            <a:r>
              <a:rPr lang="en-US" sz="3200" dirty="0" smtClean="0"/>
              <a:t> Kumar </a:t>
            </a:r>
            <a:r>
              <a:rPr lang="en-US" sz="3200" dirty="0" err="1" smtClean="0"/>
              <a:t>Dey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971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Finding main word from any text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Can get a good </a:t>
            </a:r>
            <a:r>
              <a:rPr lang="en-US" sz="3200" dirty="0" err="1" smtClean="0">
                <a:solidFill>
                  <a:schemeClr val="tx1"/>
                </a:solidFill>
              </a:rPr>
              <a:t>idea,about</a:t>
            </a:r>
            <a:r>
              <a:rPr lang="en-US" sz="3200" dirty="0" smtClean="0">
                <a:solidFill>
                  <a:schemeClr val="tx1"/>
                </a:solidFill>
              </a:rPr>
              <a:t> the text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One can easily </a:t>
            </a:r>
            <a:r>
              <a:rPr lang="en-US" sz="3200" dirty="0" err="1" smtClean="0">
                <a:solidFill>
                  <a:schemeClr val="tx1"/>
                </a:solidFill>
              </a:rPr>
              <a:t>understood,in</a:t>
            </a:r>
            <a:r>
              <a:rPr lang="en-US" sz="3200" dirty="0" smtClean="0">
                <a:solidFill>
                  <a:schemeClr val="tx1"/>
                </a:solidFill>
              </a:rPr>
              <a:t> which topic the text is written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Progress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3500" dirty="0" smtClean="0">
                <a:solidFill>
                  <a:schemeClr val="tx1"/>
                </a:solidFill>
              </a:rPr>
              <a:t>1. Length of String</a:t>
            </a:r>
          </a:p>
          <a:p>
            <a:r>
              <a:rPr lang="en-US" sz="3500" dirty="0" smtClean="0">
                <a:solidFill>
                  <a:schemeClr val="tx1"/>
                </a:solidFill>
              </a:rPr>
              <a:t>2. </a:t>
            </a:r>
            <a:r>
              <a:rPr lang="en-US" sz="3500" dirty="0" err="1" smtClean="0">
                <a:solidFill>
                  <a:schemeClr val="tx1"/>
                </a:solidFill>
              </a:rPr>
              <a:t>Puncuation</a:t>
            </a:r>
            <a:r>
              <a:rPr lang="en-US" sz="3500" dirty="0" smtClean="0">
                <a:solidFill>
                  <a:schemeClr val="tx1"/>
                </a:solidFill>
              </a:rPr>
              <a:t> Remove</a:t>
            </a:r>
          </a:p>
          <a:p>
            <a:r>
              <a:rPr lang="en-US" sz="3500" dirty="0" smtClean="0">
                <a:solidFill>
                  <a:schemeClr val="tx1"/>
                </a:solidFill>
              </a:rPr>
              <a:t>3. Number Remove</a:t>
            </a:r>
          </a:p>
          <a:p>
            <a:r>
              <a:rPr lang="en-US" sz="3500" dirty="0" smtClean="0">
                <a:solidFill>
                  <a:schemeClr val="tx1"/>
                </a:solidFill>
              </a:rPr>
              <a:t>4. Case Conversion</a:t>
            </a:r>
          </a:p>
          <a:p>
            <a:r>
              <a:rPr lang="en-US" sz="3500" dirty="0" smtClean="0">
                <a:solidFill>
                  <a:schemeClr val="tx1"/>
                </a:solidFill>
              </a:rPr>
              <a:t>5. Stop Word Remove</a:t>
            </a:r>
          </a:p>
          <a:p>
            <a:endParaRPr lang="en-US" sz="3500" dirty="0"/>
          </a:p>
          <a:p>
            <a:endParaRPr lang="en-US" sz="35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500" dirty="0" smtClean="0">
                <a:solidFill>
                  <a:schemeClr val="tx1"/>
                </a:solidFill>
              </a:rPr>
              <a:t>  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9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6. After completing previous </a:t>
            </a:r>
            <a:r>
              <a:rPr lang="en-US" sz="3200" dirty="0" err="1" smtClean="0">
                <a:solidFill>
                  <a:schemeClr val="tx1"/>
                </a:solidFill>
              </a:rPr>
              <a:t>task,write</a:t>
            </a:r>
            <a:r>
              <a:rPr lang="en-US" sz="3200" dirty="0" smtClean="0">
                <a:solidFill>
                  <a:schemeClr val="tx1"/>
                </a:solidFill>
              </a:rPr>
              <a:t> to a another file the final text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7. Show text in an array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8. Frequency count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9. Sort the frequency with Bubble Sort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err="1" smtClean="0"/>
              <a:t>Github</a:t>
            </a:r>
            <a:r>
              <a:rPr lang="en-US" b="1" dirty="0" smtClean="0"/>
              <a:t> Code Link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https://github.com/Taslima12345/SPL_1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2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Step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TF-IDF </a:t>
            </a:r>
          </a:p>
          <a:p>
            <a:r>
              <a:rPr lang="en-US" sz="3200" dirty="0" smtClean="0"/>
              <a:t>Text </a:t>
            </a:r>
            <a:r>
              <a:rPr lang="en-US" sz="3200" smtClean="0"/>
              <a:t>summarisation</a:t>
            </a:r>
            <a:endParaRPr lang="en-US" sz="3200" dirty="0" smtClean="0"/>
          </a:p>
          <a:p>
            <a:r>
              <a:rPr lang="en-US" sz="3200" dirty="0" smtClean="0"/>
              <a:t>Keyword Extraction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50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																																										</a:t>
            </a:r>
            <a:r>
              <a:rPr lang="en-US" sz="4400" dirty="0" smtClean="0"/>
              <a:t>Thank You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105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TOPIC : Keyword Extraction From Individual Text</vt:lpstr>
      <vt:lpstr>Advantage :</vt:lpstr>
      <vt:lpstr>    Progress </vt:lpstr>
      <vt:lpstr>PowerPoint Presentation</vt:lpstr>
      <vt:lpstr>   Github Code Link :</vt:lpstr>
      <vt:lpstr>Next Step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Extraction from Individual Documents</dc:title>
  <dc:creator>user1</dc:creator>
  <cp:lastModifiedBy>user1</cp:lastModifiedBy>
  <cp:revision>19</cp:revision>
  <dcterms:created xsi:type="dcterms:W3CDTF">2018-03-06T23:16:52Z</dcterms:created>
  <dcterms:modified xsi:type="dcterms:W3CDTF">2018-03-07T04:06:13Z</dcterms:modified>
</cp:coreProperties>
</file>