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6" r:id="rId2"/>
    <p:sldId id="257" r:id="rId3"/>
    <p:sldId id="258" r:id="rId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56" autoAdjust="0"/>
  </p:normalViewPr>
  <p:slideViewPr>
    <p:cSldViewPr snapToGrid="0">
      <p:cViewPr>
        <p:scale>
          <a:sx n="80" d="100"/>
          <a:sy n="80" d="100"/>
        </p:scale>
        <p:origin x="78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27F78D-4C64-4D31-A049-F6D421DE13A1}" type="datetimeFigureOut">
              <a:rPr lang="en-IN" smtClean="0"/>
              <a:t>25-07-2025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F2E17A-B77A-4E78-A27C-491BC8278016}" type="slidenum">
              <a:rPr lang="en-IN" smtClean="0"/>
              <a:t>‹#›</a:t>
            </a:fld>
            <a:endParaRPr lang="en-IN"/>
          </a:p>
        </p:txBody>
      </p:sp>
    </p:spTree>
    <p:extLst>
      <p:ext uri="{BB962C8B-B14F-4D97-AF65-F5344CB8AC3E}">
        <p14:creationId xmlns:p14="http://schemas.microsoft.com/office/powerpoint/2010/main" val="1953995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F2E17A-B77A-4E78-A27C-491BC8278016}" type="slidenum">
              <a:rPr lang="en-IN" smtClean="0"/>
              <a:t>1</a:t>
            </a:fld>
            <a:endParaRPr lang="en-IN"/>
          </a:p>
        </p:txBody>
      </p:sp>
    </p:spTree>
    <p:extLst>
      <p:ext uri="{BB962C8B-B14F-4D97-AF65-F5344CB8AC3E}">
        <p14:creationId xmlns:p14="http://schemas.microsoft.com/office/powerpoint/2010/main" val="35685867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63BBFF-77C1-4BF1-A3B2-2505841100BA}" type="datetimeFigureOut">
              <a:rPr lang="en-US" dirty="0"/>
              <a:t>7/25/2025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EC93879-1153-42D3-8EC7-7A3CC94658D3}" type="datetimeFigureOut">
              <a:rPr lang="en-US" dirty="0"/>
              <a:t>7/25/2025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2E1496-D8B1-4FDC-98A5-AD2561A2EE12}" type="datetimeFigureOut">
              <a:rPr lang="en-US" dirty="0"/>
              <a:t>7/25/2025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D3855-5B08-4570-810C-DE4498675D2C}" type="datetimeFigureOut">
              <a:rPr lang="en-US" dirty="0"/>
              <a:t>7/25/2025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5FC1B1A-3400-4A09-B018-5620D6ADA4AF}" type="datetimeFigureOut">
              <a:rPr lang="en-US" dirty="0"/>
              <a:t>7/25/2025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33EE65E-8B04-4250-B4A9-5C65F355F1A2}" type="datetimeFigureOut">
              <a:rPr lang="en-US" dirty="0"/>
              <a:t>7/25/2025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4F5881F-8E44-4F15-AB98-80B7869E49CA}" type="datetimeFigureOut">
              <a:rPr lang="en-US" dirty="0"/>
              <a:t>7/25/2025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7D2069-43FA-49C5-9F0E-58E1EB237AEF}" type="datetimeFigureOut">
              <a:rPr lang="en-US" dirty="0"/>
              <a:t>7/25/2025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C05854CA-19F4-4771-B6A2-DA5C0742B220}" type="datetimeFigureOut">
              <a:rPr lang="en-US" dirty="0"/>
              <a:t>7/25/2025</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FED2BB1-BB31-4EB8-A961-18800A74EAA8}" type="datetimeFigureOut">
              <a:rPr lang="en-US" dirty="0"/>
              <a:t>7/25/2025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40B886-74BB-4D5E-9EA9-584482FE40E6}" type="datetimeFigureOut">
              <a:rPr lang="en-US" dirty="0"/>
              <a:t>7/25/2025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A4CCD1-3502-4C30-947C-75FC88992007}" type="datetimeFigureOut">
              <a:rPr lang="en-US" dirty="0"/>
              <a:t>7/25/2025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0B797A-E8AF-4231-9C64-308C5BB9ED3E}" type="datetimeFigureOut">
              <a:rPr lang="en-US" dirty="0"/>
              <a:t>7/25/2025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B24146-07E2-48CA-8629-5887ED47FCDB}" type="datetimeFigureOut">
              <a:rPr lang="en-US" dirty="0"/>
              <a:t>7/25/2025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D407E718-B4F0-433E-A285-0013249184C0}" type="datetimeFigureOut">
              <a:rPr lang="en-US" dirty="0"/>
              <a:t>7/25/2025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8E44C4-3D72-4D6E-86A4-F5491DC49E6D}" type="datetimeFigureOut">
              <a:rPr lang="en-US" dirty="0"/>
              <a:t>7/25/2025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6B8EA14-E6AC-4B59-973C-7A06B0EDE3E3}" type="datetimeFigureOut">
              <a:rPr lang="en-US" dirty="0"/>
              <a:t>7/25/2025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3BB3B3F-C0CE-47CB-BCED-F49A710726FF}" type="datetimeFigureOut">
              <a:rPr lang="en-US" dirty="0"/>
              <a:t>7/25/2025</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96CBB-B824-37E7-49E2-DC1B5B60A0DD}"/>
              </a:ext>
            </a:extLst>
          </p:cNvPr>
          <p:cNvSpPr>
            <a:spLocks noGrp="1"/>
          </p:cNvSpPr>
          <p:nvPr>
            <p:ph type="ctrTitle"/>
          </p:nvPr>
        </p:nvSpPr>
        <p:spPr/>
        <p:txBody>
          <a:bodyPr/>
          <a:lstStyle/>
          <a:p>
            <a:r>
              <a:rPr lang="en-US" dirty="0"/>
              <a:t>TASLIMA REHMAT BAIG LTD </a:t>
            </a:r>
            <a:endParaRPr lang="en-IN" dirty="0"/>
          </a:p>
        </p:txBody>
      </p:sp>
      <p:sp>
        <p:nvSpPr>
          <p:cNvPr id="3" name="Subtitle 2">
            <a:extLst>
              <a:ext uri="{FF2B5EF4-FFF2-40B4-BE49-F238E27FC236}">
                <a16:creationId xmlns:a16="http://schemas.microsoft.com/office/drawing/2014/main" id="{CA321DCF-03B2-B4DF-FF58-70A60D180CBD}"/>
              </a:ext>
            </a:extLst>
          </p:cNvPr>
          <p:cNvSpPr>
            <a:spLocks noGrp="1"/>
          </p:cNvSpPr>
          <p:nvPr>
            <p:ph type="subTitle" idx="1"/>
          </p:nvPr>
        </p:nvSpPr>
        <p:spPr/>
        <p:txBody>
          <a:bodyPr/>
          <a:lstStyle/>
          <a:p>
            <a:r>
              <a:rPr lang="en-US" dirty="0"/>
              <a:t>RAHAT CLOTHING BRAND IS THE COMFORT OF YOURS SO DON’T JUDGE THE CLOTHS BY THE COLOUR OF THE BRANNER FIRST FEL THE COMFORT THEN GIVE THE REMARKS AND FEEDBACK </a:t>
            </a:r>
            <a:endParaRPr lang="en-IN" dirty="0"/>
          </a:p>
        </p:txBody>
      </p:sp>
      <p:sp>
        <p:nvSpPr>
          <p:cNvPr id="4" name="Oval 3">
            <a:extLst>
              <a:ext uri="{FF2B5EF4-FFF2-40B4-BE49-F238E27FC236}">
                <a16:creationId xmlns:a16="http://schemas.microsoft.com/office/drawing/2014/main" id="{48773092-4900-D6F3-2D59-1C7E75901226}"/>
              </a:ext>
            </a:extLst>
          </p:cNvPr>
          <p:cNvSpPr/>
          <p:nvPr/>
        </p:nvSpPr>
        <p:spPr>
          <a:xfrm>
            <a:off x="9341224" y="2733710"/>
            <a:ext cx="2850776" cy="126455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RAHAT</a:t>
            </a:r>
            <a:endParaRPr lang="en-IN" dirty="0"/>
          </a:p>
        </p:txBody>
      </p:sp>
    </p:spTree>
    <p:extLst>
      <p:ext uri="{BB962C8B-B14F-4D97-AF65-F5344CB8AC3E}">
        <p14:creationId xmlns:p14="http://schemas.microsoft.com/office/powerpoint/2010/main" val="273916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D6153-3BC4-8FE2-A29A-BB216789E4D5}"/>
              </a:ext>
            </a:extLst>
          </p:cNvPr>
          <p:cNvSpPr>
            <a:spLocks noGrp="1"/>
          </p:cNvSpPr>
          <p:nvPr>
            <p:ph type="title"/>
          </p:nvPr>
        </p:nvSpPr>
        <p:spPr/>
        <p:txBody>
          <a:bodyPr/>
          <a:lstStyle/>
          <a:p>
            <a:r>
              <a:rPr lang="en-US" dirty="0"/>
              <a:t>THE BEST COLLECTION YOU EVER GET </a:t>
            </a:r>
            <a:endParaRPr lang="en-IN" dirty="0"/>
          </a:p>
        </p:txBody>
      </p:sp>
      <p:sp>
        <p:nvSpPr>
          <p:cNvPr id="3" name="Picture Placeholder 2">
            <a:extLst>
              <a:ext uri="{FF2B5EF4-FFF2-40B4-BE49-F238E27FC236}">
                <a16:creationId xmlns:a16="http://schemas.microsoft.com/office/drawing/2014/main" id="{83B23A2B-C548-3F2A-CDBE-5FA2A829542E}"/>
              </a:ext>
            </a:extLst>
          </p:cNvPr>
          <p:cNvSpPr>
            <a:spLocks noGrp="1"/>
          </p:cNvSpPr>
          <p:nvPr>
            <p:ph type="pic" idx="1"/>
          </p:nvPr>
        </p:nvSpPr>
        <p:spPr/>
      </p:sp>
      <p:sp>
        <p:nvSpPr>
          <p:cNvPr id="4" name="Text Placeholder 3">
            <a:extLst>
              <a:ext uri="{FF2B5EF4-FFF2-40B4-BE49-F238E27FC236}">
                <a16:creationId xmlns:a16="http://schemas.microsoft.com/office/drawing/2014/main" id="{326708DE-1664-C190-DD97-79650ECC82A4}"/>
              </a:ext>
            </a:extLst>
          </p:cNvPr>
          <p:cNvSpPr>
            <a:spLocks noGrp="1"/>
          </p:cNvSpPr>
          <p:nvPr>
            <p:ph type="body" sz="half" idx="2"/>
          </p:nvPr>
        </p:nvSpPr>
        <p:spPr>
          <a:xfrm>
            <a:off x="680323" y="2336873"/>
            <a:ext cx="3876256" cy="4171503"/>
          </a:xfrm>
        </p:spPr>
        <p:txBody>
          <a:bodyPr>
            <a:normAutofit fontScale="92500" lnSpcReduction="20000"/>
          </a:bodyPr>
          <a:lstStyle/>
          <a:p>
            <a:r>
              <a:rPr lang="en-US" dirty="0"/>
              <a:t>THIS ARE SOME FEW DESIGN OF OUR BRAND AND THERE ARE MULTIPLE COLOUR OPTION ALSO YOU WILL NOT STOP COUNTING THAT MUCH DESGIN AND COLLECTING OF THE CLOTHS ARE SO IF YOU DON’T BELIVE ALTLEAST TRY OUR CLOTH THEN YOU WILL BELIEVE US AND OUR BRAND OUR BRAN D IS JUST TRY TO HELP THE PEOPLE WHICH WANT THEM CLOTH OF THEIR CHOICE AND WITH THERE BUDGET BECAUSE ALOTS OF PEPOLE DON’T GET WHAT THEY WANT SO IT IS JUST A TRY TO UNDERSTAND THE PUBLIC WANTS AND WE BELIEVE  THAT THE PEOPLE LOVE OUR BRAND AND HELP TO US ALSO EVERY BRANDS MOTIVE IS TO EARN PROFIT BUT OUR BRAND IS TO HELP THE OLD EGDE HOME BECAUSE THEY HAVE THERE FAMILY BUT THERE LET THEM LIVE ON ROAD BECAUSE THEY ARE POOR SO THERE ID A BIGGEST HEART BREAK IN WORLD IS THAT EVERYONE IS OUR BUT NO BODY WANT US FOR THEM SO THERE IS NO AND ANY HURTFUL THING HAPPENED IN THE WORLD </a:t>
            </a:r>
            <a:endParaRPr lang="en-IN" dirty="0"/>
          </a:p>
        </p:txBody>
      </p:sp>
      <p:cxnSp>
        <p:nvCxnSpPr>
          <p:cNvPr id="5" name="Straight Arrow Connector 4">
            <a:extLst>
              <a:ext uri="{FF2B5EF4-FFF2-40B4-BE49-F238E27FC236}">
                <a16:creationId xmlns:a16="http://schemas.microsoft.com/office/drawing/2014/main" id="{DB1B5B7E-7A45-1FD9-9A1B-CE85C628D335}"/>
              </a:ext>
            </a:extLst>
          </p:cNvPr>
          <p:cNvCxnSpPr/>
          <p:nvPr/>
        </p:nvCxnSpPr>
        <p:spPr>
          <a:xfrm>
            <a:off x="5181600" y="2514600"/>
            <a:ext cx="1828800" cy="1828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4D47367-AFBC-E4F2-5A18-CEE68A7EB64C}"/>
              </a:ext>
            </a:extLst>
          </p:cNvPr>
          <p:cNvSpPr/>
          <p:nvPr/>
        </p:nvSpPr>
        <p:spPr>
          <a:xfrm>
            <a:off x="4972050" y="3017308"/>
            <a:ext cx="1828800" cy="18288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13486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E22DA34-8800-FAEF-125B-082E872CBCF5}"/>
              </a:ext>
            </a:extLst>
          </p:cNvPr>
          <p:cNvSpPr/>
          <p:nvPr/>
        </p:nvSpPr>
        <p:spPr>
          <a:xfrm>
            <a:off x="1362636" y="1084729"/>
            <a:ext cx="10247554" cy="57732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17758560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25</TotalTime>
  <Words>208</Words>
  <Application>Microsoft Office PowerPoint</Application>
  <PresentationFormat>Widescreen</PresentationFormat>
  <Paragraphs>6</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Trebuchet MS</vt:lpstr>
      <vt:lpstr>Berlin</vt:lpstr>
      <vt:lpstr>TASLIMA REHMAT BAIG LTD </vt:lpstr>
      <vt:lpstr>THE BEST COLLECTION YOU EVER GET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TASLIMA REHMAT BAIG LTD </dc:title>
  <dc:creator>Taslima Baig</dc:creator>
  <cp:lastModifiedBy>Taslima Baig</cp:lastModifiedBy>
  <cp:revision>2</cp:revision>
  <dcterms:created xsi:type="dcterms:W3CDTF">2025-04-23T00:56:41Z</dcterms:created>
  <dcterms:modified xsi:type="dcterms:W3CDTF">2025-07-25T14:29:26Z</dcterms:modified>
</cp:coreProperties>
</file>