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9"/>
  </p:notes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F0CCC-3677-43BA-8224-7D6B057B6B98}" type="datetimeFigureOut">
              <a:rPr lang="en-IN" smtClean="0"/>
              <a:pPr/>
              <a:t>04-04-2022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05227-9324-401F-A574-CF53748614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361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FD649-DD1E-4504-8CFA-30DDBFE2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8238199-5DF3-4BB8-A78C-A64ECAF23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18212C-E167-4E78-94CE-7B609883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666E-BECE-49D2-A176-382ED65ED2D6}" type="datetime1">
              <a:rPr lang="en-IN" smtClean="0"/>
              <a:pPr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96D189-8105-4201-9420-DE6921C6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2C734B-9B59-434B-B402-E50AF078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158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D3352-4899-47BB-962B-1B07E921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334FF9-2CCA-4B39-B39E-4817E02B6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42B6F3-3B14-44E3-A6A8-6EC9D82F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D817-A392-4601-BE2F-7CE780D3D57A}" type="datetime1">
              <a:rPr lang="en-IN" smtClean="0"/>
              <a:pPr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92BC07-6252-4679-8778-88A5CD9C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794FEE-D819-4AED-8CC0-969F1553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420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041C9B3-C095-4205-BEF2-5F59E6F70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27FA62-E37E-449C-9309-6328D346E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F1E231-5014-433D-9D93-0E96C2BC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3E1B-97A0-4FFA-836E-702B22776BCE}" type="datetime1">
              <a:rPr lang="en-IN" smtClean="0"/>
              <a:pPr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D807E4-3B78-4D53-971C-314D3B29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1471CD-7CF6-43F2-BA70-7A41A863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916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E4CF4-2BA8-480B-B5EF-5E3160B8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8B7B24-6CA8-4BF2-9938-ACC744A4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F3D81B-3D2E-4793-9EDF-FB15B2BD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E9C7-BA19-42E4-BD80-0924074593D0}" type="datetime1">
              <a:rPr lang="en-IN" smtClean="0"/>
              <a:pPr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66FE04-2FF9-4D5F-834B-51F0FE01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3756CA-CD79-4C24-9F4D-AE8FBF5F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982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6BF0B-7D6A-4774-8217-67D24710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36CA21-55D5-4324-8457-234A2D819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B9DE67-02FD-4A75-8075-5EFA0E1C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8493-C203-43B7-BE98-73B09ABDE18D}" type="datetime1">
              <a:rPr lang="en-IN" smtClean="0"/>
              <a:pPr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4BD6ED-D051-404B-8BCA-0C54A88E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BE3A1D-3B34-482F-8A4C-83A11EF0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87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8481FD-7689-496A-A2F3-5B6C21BF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E99A11-14F4-46C1-8092-0D6139A0E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199C3B-65C2-45F1-A077-B3D8B5106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A90793-FCD5-422E-8761-32EE7487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F84-DD87-4FF2-95A7-5C5A2A2379C5}" type="datetime1">
              <a:rPr lang="en-IN" smtClean="0"/>
              <a:pPr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EFF90A-0500-4327-A855-DEF0FBD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C32F08-0152-4F81-8868-57B73006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30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719E1C-42E1-4734-98A4-62EB2AF8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4D5256-FE95-4A8D-BE5D-739F8543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0072B9-B35D-4501-9ECD-FF47D2708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4F1A16-3626-46E5-B699-A064862CF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F7ED65-F45C-48C0-898A-9D54CCBA5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AAEC2-C72B-4B33-B5F7-CDB539E4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21DC-4F7D-43E1-AB84-1143B6D68376}" type="datetime1">
              <a:rPr lang="en-IN" smtClean="0"/>
              <a:pPr/>
              <a:t>04-04-2022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4F963A-A6BA-4A04-B1E4-8DFCD8EE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8A0674-6BEE-413B-AE7C-8CE9941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539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452277-EDFF-414C-AA24-D5288C01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7969BB9-345D-4617-B639-5C86AC36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1764-E9C0-4B25-8D9E-3DC5CBBA08E3}" type="datetime1">
              <a:rPr lang="en-IN" smtClean="0"/>
              <a:pPr/>
              <a:t>04-04-2022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5CDED-15D9-4D37-AE2C-A153EDE6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FE990D-76CE-4DDE-8E70-96EFFCF1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272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08BA08-CE47-4133-A3CD-4D169DFF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C1AD-9C0A-487A-9C53-9B1D0630F888}" type="datetime1">
              <a:rPr lang="en-IN" smtClean="0"/>
              <a:pPr/>
              <a:t>04-04-2022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E1C63D5-3386-4514-B851-2C180369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44777B-534A-4831-BEA8-0ED20897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4185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A507A-234C-4455-B98D-2522B999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E6D9B7-C92E-405F-B0EC-4AE29969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20DAB2-89D1-4E3B-82A6-23775C0EA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D0A430-7F37-4F77-80C4-2C293580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8EC2-5A27-45CE-BB12-56F6A68E3C19}" type="datetime1">
              <a:rPr lang="en-IN" smtClean="0"/>
              <a:pPr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5BD516-4334-47D5-BACA-FB0033DF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0A67A6-23F8-4B43-ADAA-FC7CB937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9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656E0-DAC2-4994-94D2-9629368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F529FB-A113-4BAF-BF6D-A0BF8A66F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684699-CCA2-4119-8ADA-EF8DBC076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CB250E-A243-4780-AABC-AF56AFD0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AD10-296F-4422-9C01-C29F00C76141}" type="datetime1">
              <a:rPr lang="en-IN" smtClean="0"/>
              <a:pPr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99742D-EB1E-4E8D-B939-AB22C6B6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1206D8-985F-4271-929A-845FD9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995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22F53E7-7E39-4F35-ABE8-B15D55F1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E7B9C3-21AD-41B6-B5E5-03CC3A601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65D858-3403-48FF-A275-068F1D56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114E-9F89-4FEC-8BB9-4142B974EAB5}" type="datetime1">
              <a:rPr lang="en-IN" smtClean="0"/>
              <a:pPr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194050-7102-41AF-A91E-302EA26AB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13174C-DEFE-429B-95DD-B16DEECD9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295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5703677"/>
              </p:ext>
            </p:extLst>
          </p:nvPr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1293962" y="1621765"/>
            <a:ext cx="9264770" cy="31745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MEMBER NAME (RRN)</a:t>
            </a:r>
          </a:p>
          <a:p>
            <a:pPr marL="514350" indent="-514350" algn="just"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Shabana M. (180071601035)</a:t>
            </a:r>
          </a:p>
          <a:p>
            <a:pPr marL="514350" indent="-514350" algn="just"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Taslima parveen S.Z. (180071601047)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4A3B5211-6233-4F00-A2E8-D7545E2EF0D3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b="1" baseline="30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27.12.21</a:t>
            </a:r>
          </a:p>
        </p:txBody>
      </p:sp>
    </p:spTree>
    <p:extLst>
      <p:ext uri="{BB962C8B-B14F-4D97-AF65-F5344CB8AC3E}">
        <p14:creationId xmlns:p14="http://schemas.microsoft.com/office/powerpoint/2010/main" xmlns="" val="224845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9817160"/>
              </p:ext>
            </p:extLst>
          </p:nvPr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931653" y="1613140"/>
            <a:ext cx="9285162" cy="18158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: Dr. SHARMILA SANKAR</a:t>
            </a:r>
          </a:p>
          <a:p>
            <a:pPr algn="just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DESIGNATION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Professor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C224E2B7-5F8C-4DDF-A992-8B548FC8D57A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b="1" baseline="30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27.12.21</a:t>
            </a:r>
          </a:p>
        </p:txBody>
      </p:sp>
    </p:spTree>
    <p:extLst>
      <p:ext uri="{BB962C8B-B14F-4D97-AF65-F5344CB8AC3E}">
        <p14:creationId xmlns:p14="http://schemas.microsoft.com/office/powerpoint/2010/main" xmlns="" val="307510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6343831"/>
              </p:ext>
            </p:extLst>
          </p:nvPr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1164566" y="1742536"/>
            <a:ext cx="9052249" cy="168646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just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Natural Language Processing(NLP)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37820D5-3B2D-4060-B9BB-BDCE3B71B3FC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b="1" baseline="30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27.12.21</a:t>
            </a:r>
          </a:p>
        </p:txBody>
      </p:sp>
    </p:spTree>
    <p:extLst>
      <p:ext uri="{BB962C8B-B14F-4D97-AF65-F5344CB8AC3E}">
        <p14:creationId xmlns:p14="http://schemas.microsoft.com/office/powerpoint/2010/main" xmlns="" val="196408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8887270"/>
              </p:ext>
            </p:extLst>
          </p:nvPr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1173192" y="1716657"/>
            <a:ext cx="9043623" cy="28294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TITLE OF THE PROJECT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Build a real-time translation app that can listen and speak.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b="1" baseline="30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27.12.21</a:t>
            </a:r>
          </a:p>
        </p:txBody>
      </p:sp>
    </p:spTree>
    <p:extLst>
      <p:ext uri="{BB962C8B-B14F-4D97-AF65-F5344CB8AC3E}">
        <p14:creationId xmlns:p14="http://schemas.microsoft.com/office/powerpoint/2010/main" xmlns="" val="243058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905775"/>
            <a:ext cx="10299941" cy="4994694"/>
          </a:xfrm>
          <a:prstGeom prst="rect">
            <a:avLst/>
          </a:prstGeom>
          <a:noFill/>
        </p:spPr>
        <p:txBody>
          <a:bodyPr wrap="square" numCol="1" rtlCol="0">
            <a:normAutofit fontScale="92500" lnSpcReduction="20000"/>
          </a:bodyPr>
          <a:lstStyle/>
          <a:p>
            <a:pPr algn="just"/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pPr algn="just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aim is to automate the application to overcome language barrier.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application recognizes speech in one language to another user defined language.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Includes speech recognition, language translation and speech synthesis.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application accepts text written and converts it into the language needed by recognizing the text present in the image or captured using camera.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b="1" baseline="30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27.12.21</a:t>
            </a:r>
          </a:p>
        </p:txBody>
      </p:sp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1423358"/>
            <a:ext cx="10299941" cy="447711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language will be chosen from a list of options in which the text is to be entered.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Also the language in which the text is to be translated is also selected from the list of options.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After selecting the languages, the translate button will be clicked to translate. 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b="1" baseline="30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27.12.21</a:t>
            </a:r>
          </a:p>
        </p:txBody>
      </p:sp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BEAB1F-EF45-4091-BB2D-D90E1587817B}"/>
              </a:ext>
            </a:extLst>
          </p:cNvPr>
          <p:cNvSpPr txBox="1"/>
          <p:nvPr/>
        </p:nvSpPr>
        <p:spPr>
          <a:xfrm>
            <a:off x="733245" y="741872"/>
            <a:ext cx="10299941" cy="5158596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pPr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ARCHITECTURE DIAGRAM</a:t>
            </a: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b="1" baseline="30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27.12.21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57" y="1906438"/>
            <a:ext cx="5641707" cy="342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688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83</TotalTime>
  <Words>264</Words>
  <Application>Microsoft Office PowerPoint</Application>
  <PresentationFormat>Custom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chandran</dc:creator>
  <cp:lastModifiedBy>Zaynab</cp:lastModifiedBy>
  <cp:revision>17</cp:revision>
  <dcterms:created xsi:type="dcterms:W3CDTF">2021-12-06T14:13:10Z</dcterms:created>
  <dcterms:modified xsi:type="dcterms:W3CDTF">2022-04-04T07:04:17Z</dcterms:modified>
</cp:coreProperties>
</file>