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A7239-8188-7C4F-8701-D8DC0CBE0302}" v="2" dt="2025-03-05T01:16:05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40" autoAdjust="0"/>
    <p:restoredTop sz="94726" autoAdjust="0"/>
  </p:normalViewPr>
  <p:slideViewPr>
    <p:cSldViewPr snapToGrid="0">
      <p:cViewPr varScale="1">
        <p:scale>
          <a:sx n="106" d="100"/>
          <a:sy n="106" d="100"/>
        </p:scale>
        <p:origin x="920" y="48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jie Yao" userId="8796fe4377464922" providerId="LiveId" clId="{B0FA7239-8188-7C4F-8701-D8DC0CBE0302}"/>
    <pc:docChg chg="modSld">
      <pc:chgData name="Junjie Yao" userId="8796fe4377464922" providerId="LiveId" clId="{B0FA7239-8188-7C4F-8701-D8DC0CBE0302}" dt="2025-03-05T01:16:08.138" v="5"/>
      <pc:docMkLst>
        <pc:docMk/>
      </pc:docMkLst>
      <pc:sldChg chg="addSp delSp modSp mod">
        <pc:chgData name="Junjie Yao" userId="8796fe4377464922" providerId="LiveId" clId="{B0FA7239-8188-7C4F-8701-D8DC0CBE0302}" dt="2025-03-05T01:16:08.138" v="5"/>
        <pc:sldMkLst>
          <pc:docMk/>
          <pc:sldMk cId="0" sldId="335"/>
        </pc:sldMkLst>
        <pc:spChg chg="add del mod">
          <ac:chgData name="Junjie Yao" userId="8796fe4377464922" providerId="LiveId" clId="{B0FA7239-8188-7C4F-8701-D8DC0CBE0302}" dt="2025-03-05T01:16:05.836" v="3"/>
          <ac:spMkLst>
            <pc:docMk/>
            <pc:sldMk cId="0" sldId="335"/>
            <ac:spMk id="2" creationId="{E9021AE9-46A4-6F6F-8176-C87C9E86D087}"/>
          </ac:spMkLst>
        </pc:spChg>
        <pc:spChg chg="add del mod">
          <ac:chgData name="Junjie Yao" userId="8796fe4377464922" providerId="LiveId" clId="{B0FA7239-8188-7C4F-8701-D8DC0CBE0302}" dt="2025-03-05T01:16:08.138" v="5"/>
          <ac:spMkLst>
            <pc:docMk/>
            <pc:sldMk cId="0" sldId="335"/>
            <ac:spMk id="3" creationId="{89201541-FC0B-1075-06B8-76170C55A01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92682</TotalTime>
  <Words>5269</Words>
  <Application>Microsoft Macintosh PowerPoint</Application>
  <PresentationFormat>全屏显示(4:3)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  <vt:variant>
        <vt:lpstr>自定义放映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Junjie Yao</cp:lastModifiedBy>
  <cp:revision>474</cp:revision>
  <cp:lastPrinted>1999-06-28T19:27:31Z</cp:lastPrinted>
  <dcterms:created xsi:type="dcterms:W3CDTF">2009-12-21T15:40:22Z</dcterms:created>
  <dcterms:modified xsi:type="dcterms:W3CDTF">2025-03-05T01:16:12Z</dcterms:modified>
</cp:coreProperties>
</file>