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1"/>
  </p:notesMasterIdLst>
  <p:handoutMasterIdLst>
    <p:handoutMasterId r:id="rId92"/>
  </p:handoutMasterIdLst>
  <p:sldIdLst>
    <p:sldId id="423" r:id="rId2"/>
    <p:sldId id="270" r:id="rId3"/>
    <p:sldId id="278" r:id="rId4"/>
    <p:sldId id="279" r:id="rId5"/>
    <p:sldId id="337" r:id="rId6"/>
    <p:sldId id="424" r:id="rId7"/>
    <p:sldId id="421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37" r:id="rId69"/>
    <p:sldId id="438" r:id="rId70"/>
    <p:sldId id="439" r:id="rId71"/>
    <p:sldId id="440" r:id="rId72"/>
    <p:sldId id="441" r:id="rId73"/>
    <p:sldId id="442" r:id="rId74"/>
    <p:sldId id="443" r:id="rId75"/>
    <p:sldId id="444" r:id="rId76"/>
    <p:sldId id="445" r:id="rId77"/>
    <p:sldId id="446" r:id="rId78"/>
    <p:sldId id="447" r:id="rId79"/>
    <p:sldId id="448" r:id="rId80"/>
    <p:sldId id="449" r:id="rId81"/>
    <p:sldId id="450" r:id="rId82"/>
    <p:sldId id="451" r:id="rId83"/>
    <p:sldId id="452" r:id="rId84"/>
    <p:sldId id="453" r:id="rId85"/>
    <p:sldId id="454" r:id="rId86"/>
    <p:sldId id="455" r:id="rId87"/>
    <p:sldId id="317" r:id="rId88"/>
    <p:sldId id="318" r:id="rId89"/>
    <p:sldId id="419" r:id="rId90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68413-93C1-694F-805D-01D09389EB74}" v="3" dt="2025-03-26T01:34:57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0596" autoAdjust="0"/>
  </p:normalViewPr>
  <p:slideViewPr>
    <p:cSldViewPr snapToGrid="0">
      <p:cViewPr varScale="1">
        <p:scale>
          <a:sx n="71" d="100"/>
          <a:sy n="71" d="100"/>
        </p:scale>
        <p:origin x="1254" y="267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jie Yao" userId="8796fe4377464922" providerId="LiveId" clId="{A4468413-93C1-694F-805D-01D09389EB74}"/>
    <pc:docChg chg="addSld modSld">
      <pc:chgData name="Junjie Yao" userId="8796fe4377464922" providerId="LiveId" clId="{A4468413-93C1-694F-805D-01D09389EB74}" dt="2025-03-26T01:34:57.376" v="4"/>
      <pc:docMkLst>
        <pc:docMk/>
      </pc:docMkLst>
      <pc:sldChg chg="modSp add">
        <pc:chgData name="Junjie Yao" userId="8796fe4377464922" providerId="LiveId" clId="{A4468413-93C1-694F-805D-01D09389EB74}" dt="2025-03-26T01:33:56.152" v="1"/>
        <pc:sldMkLst>
          <pc:docMk/>
          <pc:sldMk cId="4133312440" sldId="270"/>
        </pc:sldMkLst>
        <pc:spChg chg="mod">
          <ac:chgData name="Junjie Yao" userId="8796fe4377464922" providerId="LiveId" clId="{A4468413-93C1-694F-805D-01D09389EB74}" dt="2025-03-26T01:33:56.152" v="1"/>
          <ac:spMkLst>
            <pc:docMk/>
            <pc:sldMk cId="4133312440" sldId="270"/>
            <ac:spMk id="4" creationId="{A0C94510-5E10-4B1E-999B-2B5B81FDA5C2}"/>
          </ac:spMkLst>
        </pc:spChg>
        <pc:spChg chg="mod">
          <ac:chgData name="Junjie Yao" userId="8796fe4377464922" providerId="LiveId" clId="{A4468413-93C1-694F-805D-01D09389EB74}" dt="2025-03-26T01:33:56.152" v="1"/>
          <ac:spMkLst>
            <pc:docMk/>
            <pc:sldMk cId="4133312440" sldId="270"/>
            <ac:spMk id="5" creationId="{957321A4-7189-4DAE-8C44-459C8B80642A}"/>
          </ac:spMkLst>
        </pc:spChg>
        <pc:spChg chg="mod">
          <ac:chgData name="Junjie Yao" userId="8796fe4377464922" providerId="LiveId" clId="{A4468413-93C1-694F-805D-01D09389EB74}" dt="2025-03-26T01:33:56.152" v="1"/>
          <ac:spMkLst>
            <pc:docMk/>
            <pc:sldMk cId="4133312440" sldId="270"/>
            <ac:spMk id="6" creationId="{E9824964-F6E4-4F6C-86A0-B2EE92B8E003}"/>
          </ac:spMkLst>
        </pc:spChg>
      </pc:sldChg>
      <pc:sldChg chg="modSp add mod">
        <pc:chgData name="Junjie Yao" userId="8796fe4377464922" providerId="LiveId" clId="{A4468413-93C1-694F-805D-01D09389EB74}" dt="2025-03-26T01:34:04.667" v="2" actId="14100"/>
        <pc:sldMkLst>
          <pc:docMk/>
          <pc:sldMk cId="1055977793" sldId="278"/>
        </pc:sldMkLst>
        <pc:spChg chg="mod">
          <ac:chgData name="Junjie Yao" userId="8796fe4377464922" providerId="LiveId" clId="{A4468413-93C1-694F-805D-01D09389EB74}" dt="2025-03-26T01:33:56.152" v="1"/>
          <ac:spMkLst>
            <pc:docMk/>
            <pc:sldMk cId="1055977793" sldId="278"/>
            <ac:spMk id="4" creationId="{A0C94510-5E10-4B1E-999B-2B5B81FDA5C2}"/>
          </ac:spMkLst>
        </pc:spChg>
        <pc:spChg chg="mod">
          <ac:chgData name="Junjie Yao" userId="8796fe4377464922" providerId="LiveId" clId="{A4468413-93C1-694F-805D-01D09389EB74}" dt="2025-03-26T01:33:56.152" v="1"/>
          <ac:spMkLst>
            <pc:docMk/>
            <pc:sldMk cId="1055977793" sldId="278"/>
            <ac:spMk id="5" creationId="{957321A4-7189-4DAE-8C44-459C8B80642A}"/>
          </ac:spMkLst>
        </pc:spChg>
        <pc:spChg chg="mod">
          <ac:chgData name="Junjie Yao" userId="8796fe4377464922" providerId="LiveId" clId="{A4468413-93C1-694F-805D-01D09389EB74}" dt="2025-03-26T01:33:56.152" v="1"/>
          <ac:spMkLst>
            <pc:docMk/>
            <pc:sldMk cId="1055977793" sldId="278"/>
            <ac:spMk id="6" creationId="{E9824964-F6E4-4F6C-86A0-B2EE92B8E003}"/>
          </ac:spMkLst>
        </pc:spChg>
        <pc:spChg chg="mod">
          <ac:chgData name="Junjie Yao" userId="8796fe4377464922" providerId="LiveId" clId="{A4468413-93C1-694F-805D-01D09389EB74}" dt="2025-03-26T01:34:04.667" v="2" actId="14100"/>
          <ac:spMkLst>
            <pc:docMk/>
            <pc:sldMk cId="1055977793" sldId="278"/>
            <ac:spMk id="7" creationId="{557FEB3A-7963-422C-AC1D-858A3828BC7C}"/>
          </ac:spMkLst>
        </pc:spChg>
      </pc:sldChg>
      <pc:sldChg chg="modSp add">
        <pc:chgData name="Junjie Yao" userId="8796fe4377464922" providerId="LiveId" clId="{A4468413-93C1-694F-805D-01D09389EB74}" dt="2025-03-26T01:33:56.152" v="1"/>
        <pc:sldMkLst>
          <pc:docMk/>
          <pc:sldMk cId="2151841546" sldId="279"/>
        </pc:sldMkLst>
        <pc:spChg chg="mod">
          <ac:chgData name="Junjie Yao" userId="8796fe4377464922" providerId="LiveId" clId="{A4468413-93C1-694F-805D-01D09389EB74}" dt="2025-03-26T01:33:56.152" v="1"/>
          <ac:spMkLst>
            <pc:docMk/>
            <pc:sldMk cId="2151841546" sldId="279"/>
            <ac:spMk id="4" creationId="{A0C94510-5E10-4B1E-999B-2B5B81FDA5C2}"/>
          </ac:spMkLst>
        </pc:spChg>
        <pc:spChg chg="mod">
          <ac:chgData name="Junjie Yao" userId="8796fe4377464922" providerId="LiveId" clId="{A4468413-93C1-694F-805D-01D09389EB74}" dt="2025-03-26T01:33:56.152" v="1"/>
          <ac:spMkLst>
            <pc:docMk/>
            <pc:sldMk cId="2151841546" sldId="279"/>
            <ac:spMk id="5" creationId="{957321A4-7189-4DAE-8C44-459C8B80642A}"/>
          </ac:spMkLst>
        </pc:spChg>
        <pc:spChg chg="mod">
          <ac:chgData name="Junjie Yao" userId="8796fe4377464922" providerId="LiveId" clId="{A4468413-93C1-694F-805D-01D09389EB74}" dt="2025-03-26T01:33:56.152" v="1"/>
          <ac:spMkLst>
            <pc:docMk/>
            <pc:sldMk cId="2151841546" sldId="279"/>
            <ac:spMk id="6" creationId="{E9824964-F6E4-4F6C-86A0-B2EE92B8E003}"/>
          </ac:spMkLst>
        </pc:spChg>
      </pc:sldChg>
      <pc:sldChg chg="modSp add">
        <pc:chgData name="Junjie Yao" userId="8796fe4377464922" providerId="LiveId" clId="{A4468413-93C1-694F-805D-01D09389EB74}" dt="2025-03-26T01:34:52.509" v="3"/>
        <pc:sldMkLst>
          <pc:docMk/>
          <pc:sldMk cId="1012736337" sldId="317"/>
        </pc:sldMkLst>
        <pc:spChg chg="mod">
          <ac:chgData name="Junjie Yao" userId="8796fe4377464922" providerId="LiveId" clId="{A4468413-93C1-694F-805D-01D09389EB74}" dt="2025-03-26T01:34:52.509" v="3"/>
          <ac:spMkLst>
            <pc:docMk/>
            <pc:sldMk cId="1012736337" sldId="317"/>
            <ac:spMk id="4" creationId="{A0C94510-5E10-4B1E-999B-2B5B81FDA5C2}"/>
          </ac:spMkLst>
        </pc:spChg>
        <pc:spChg chg="mod">
          <ac:chgData name="Junjie Yao" userId="8796fe4377464922" providerId="LiveId" clId="{A4468413-93C1-694F-805D-01D09389EB74}" dt="2025-03-26T01:34:52.509" v="3"/>
          <ac:spMkLst>
            <pc:docMk/>
            <pc:sldMk cId="1012736337" sldId="317"/>
            <ac:spMk id="5" creationId="{957321A4-7189-4DAE-8C44-459C8B80642A}"/>
          </ac:spMkLst>
        </pc:spChg>
        <pc:spChg chg="mod">
          <ac:chgData name="Junjie Yao" userId="8796fe4377464922" providerId="LiveId" clId="{A4468413-93C1-694F-805D-01D09389EB74}" dt="2025-03-26T01:34:52.509" v="3"/>
          <ac:spMkLst>
            <pc:docMk/>
            <pc:sldMk cId="1012736337" sldId="317"/>
            <ac:spMk id="6" creationId="{E9824964-F6E4-4F6C-86A0-B2EE92B8E003}"/>
          </ac:spMkLst>
        </pc:spChg>
      </pc:sldChg>
      <pc:sldChg chg="modSp add">
        <pc:chgData name="Junjie Yao" userId="8796fe4377464922" providerId="LiveId" clId="{A4468413-93C1-694F-805D-01D09389EB74}" dt="2025-03-26T01:34:52.509" v="3"/>
        <pc:sldMkLst>
          <pc:docMk/>
          <pc:sldMk cId="3157969640" sldId="318"/>
        </pc:sldMkLst>
        <pc:spChg chg="mod">
          <ac:chgData name="Junjie Yao" userId="8796fe4377464922" providerId="LiveId" clId="{A4468413-93C1-694F-805D-01D09389EB74}" dt="2025-03-26T01:34:52.509" v="3"/>
          <ac:spMkLst>
            <pc:docMk/>
            <pc:sldMk cId="3157969640" sldId="318"/>
            <ac:spMk id="5" creationId="{5CE10429-096E-42A0-9214-F7EA62882FB3}"/>
          </ac:spMkLst>
        </pc:spChg>
        <pc:spChg chg="mod">
          <ac:chgData name="Junjie Yao" userId="8796fe4377464922" providerId="LiveId" clId="{A4468413-93C1-694F-805D-01D09389EB74}" dt="2025-03-26T01:34:52.509" v="3"/>
          <ac:spMkLst>
            <pc:docMk/>
            <pc:sldMk cId="3157969640" sldId="318"/>
            <ac:spMk id="6" creationId="{C68D21A0-2092-4F04-8E79-4B1172230443}"/>
          </ac:spMkLst>
        </pc:spChg>
      </pc:sldChg>
      <pc:sldChg chg="modSp add">
        <pc:chgData name="Junjie Yao" userId="8796fe4377464922" providerId="LiveId" clId="{A4468413-93C1-694F-805D-01D09389EB74}" dt="2025-03-26T01:34:57.376" v="4"/>
        <pc:sldMkLst>
          <pc:docMk/>
          <pc:sldMk cId="4249892975" sldId="325"/>
        </pc:sldMkLst>
        <pc:spChg chg="mod">
          <ac:chgData name="Junjie Yao" userId="8796fe4377464922" providerId="LiveId" clId="{A4468413-93C1-694F-805D-01D09389EB74}" dt="2025-03-26T01:34:57.376" v="4"/>
          <ac:spMkLst>
            <pc:docMk/>
            <pc:sldMk cId="4249892975" sldId="325"/>
            <ac:spMk id="4" creationId="{6C82B485-330C-4F7C-AD75-86FB6EFA3762}"/>
          </ac:spMkLst>
        </pc:spChg>
        <pc:spChg chg="mod">
          <ac:chgData name="Junjie Yao" userId="8796fe4377464922" providerId="LiveId" clId="{A4468413-93C1-694F-805D-01D09389EB74}" dt="2025-03-26T01:34:57.376" v="4"/>
          <ac:spMkLst>
            <pc:docMk/>
            <pc:sldMk cId="4249892975" sldId="325"/>
            <ac:spMk id="5" creationId="{499398CB-94F3-4CE3-9880-9F79A418AEEB}"/>
          </ac:spMkLst>
        </pc:spChg>
        <pc:spChg chg="mod">
          <ac:chgData name="Junjie Yao" userId="8796fe4377464922" providerId="LiveId" clId="{A4468413-93C1-694F-805D-01D09389EB74}" dt="2025-03-26T01:34:57.376" v="4"/>
          <ac:spMkLst>
            <pc:docMk/>
            <pc:sldMk cId="4249892975" sldId="325"/>
            <ac:spMk id="6" creationId="{798061EF-E67D-4B6D-B836-FE67DC6C8C7A}"/>
          </ac:spMkLst>
        </pc:spChg>
      </pc:sldChg>
      <pc:sldChg chg="mod modShow">
        <pc:chgData name="Junjie Yao" userId="8796fe4377464922" providerId="LiveId" clId="{A4468413-93C1-694F-805D-01D09389EB74}" dt="2025-03-26T01:28:44.515" v="0" actId="729"/>
        <pc:sldMkLst>
          <pc:docMk/>
          <pc:sldMk cId="0" sldId="337"/>
        </pc:sldMkLst>
      </pc:sldChg>
      <pc:sldChg chg="mod modShow">
        <pc:chgData name="Junjie Yao" userId="8796fe4377464922" providerId="LiveId" clId="{A4468413-93C1-694F-805D-01D09389EB74}" dt="2025-03-26T01:28:44.515" v="0" actId="729"/>
        <pc:sldMkLst>
          <pc:docMk/>
          <pc:sldMk cId="3592138577" sldId="424"/>
        </pc:sldMkLst>
      </pc:sldChg>
    </pc:docChg>
  </pc:docChgLst>
  <pc:docChgLst>
    <pc:chgData name="Junjie Yao" userId="8796fe4377464922" providerId="LiveId" clId="{856F9C7C-4C51-42C9-B68F-C94C96E278E8}"/>
    <pc:docChg chg="delSld">
      <pc:chgData name="Junjie Yao" userId="8796fe4377464922" providerId="LiveId" clId="{856F9C7C-4C51-42C9-B68F-C94C96E278E8}" dt="2025-03-26T10:26:57.210" v="0" actId="47"/>
      <pc:docMkLst>
        <pc:docMk/>
      </pc:docMkLst>
      <pc:sldChg chg="del">
        <pc:chgData name="Junjie Yao" userId="8796fe4377464922" providerId="LiveId" clId="{856F9C7C-4C51-42C9-B68F-C94C96E278E8}" dt="2025-03-26T10:26:57.210" v="0" actId="47"/>
        <pc:sldMkLst>
          <pc:docMk/>
          <pc:sldMk cId="4249892975" sldId="32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50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4.emf"/><Relationship Id="rId4" Type="http://schemas.openxmlformats.org/officeDocument/2006/relationships/image" Target="../media/image43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D270F8D2-E927-4893-845D-D70AFAFAEDD6}"/>
              </a:ext>
            </a:extLst>
          </p:cNvPr>
          <p:cNvGrpSpPr/>
          <p:nvPr/>
        </p:nvGrpSpPr>
        <p:grpSpPr>
          <a:xfrm>
            <a:off x="2188177" y="2784651"/>
            <a:ext cx="1663562" cy="1943687"/>
            <a:chOff x="2917569" y="2569868"/>
            <a:chExt cx="2218083" cy="2591582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1AD7343-7ABF-4A35-A167-7D749C7105BA}"/>
                </a:ext>
              </a:extLst>
            </p:cNvPr>
            <p:cNvCxnSpPr>
              <a:cxnSpLocks/>
              <a:stCxn id="18" idx="1"/>
              <a:endCxn id="12" idx="3"/>
            </p:cNvCxnSpPr>
            <p:nvPr/>
          </p:nvCxnSpPr>
          <p:spPr>
            <a:xfrm flipH="1" flipV="1">
              <a:off x="2917569" y="2569868"/>
              <a:ext cx="2218083" cy="2591582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7BA64E1-4DC1-437F-9DD4-8A447C5A3A58}"/>
                </a:ext>
              </a:extLst>
            </p:cNvPr>
            <p:cNvSpPr/>
            <p:nvPr/>
          </p:nvSpPr>
          <p:spPr>
            <a:xfrm rot="2958818">
              <a:off x="3620169" y="3627385"/>
              <a:ext cx="122939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500" b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Confirm</a:t>
              </a:r>
              <a:endParaRPr lang="zh-CN" altLang="en-US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970F548-CF76-4273-8D47-3F0F7EFB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n-US" altLang="zh-CN" dirty="0"/>
              <a:t>Database Design Phases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4510-5E10-4B1E-999B-2B5B81FD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A61640-12A1-4646-80B3-585FA61557E6}" type="datetime1">
              <a:rPr lang="zh-CN" altLang="en-US" smtClean="0"/>
              <a:pPr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321A4-7189-4DAE-8C44-459C8B80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ER Model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4964-F6E4-4F6C-86A0-B2EE92B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E75A79-C12E-4282-8451-1BC984B858F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4E0B42-A0BC-4209-B934-183F6F1DD96D}"/>
              </a:ext>
            </a:extLst>
          </p:cNvPr>
          <p:cNvSpPr/>
          <p:nvPr/>
        </p:nvSpPr>
        <p:spPr>
          <a:xfrm>
            <a:off x="6207917" y="5386834"/>
            <a:ext cx="18181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</a:rPr>
              <a:t>Implementation Phase</a:t>
            </a:r>
            <a:endParaRPr lang="zh-CN" altLang="en-US" sz="1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780868-70C8-4413-840A-D437E639C3C5}"/>
              </a:ext>
            </a:extLst>
          </p:cNvPr>
          <p:cNvSpPr/>
          <p:nvPr/>
        </p:nvSpPr>
        <p:spPr>
          <a:xfrm>
            <a:off x="819829" y="5386834"/>
            <a:ext cx="1619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</a:rPr>
              <a:t>Requirement Phase</a:t>
            </a:r>
            <a:endParaRPr lang="zh-CN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A508797-C4D1-49AB-A77C-6DD79C594CC2}"/>
              </a:ext>
            </a:extLst>
          </p:cNvPr>
          <p:cNvSpPr/>
          <p:nvPr/>
        </p:nvSpPr>
        <p:spPr>
          <a:xfrm>
            <a:off x="3444265" y="5390089"/>
            <a:ext cx="2074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</a:rPr>
              <a:t>Conceptual Design Phase</a:t>
            </a:r>
            <a:endParaRPr lang="zh-CN" altLang="en-US" sz="12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D4B84A7-4D09-4E1C-BDCA-3161DF70A6E0}"/>
              </a:ext>
            </a:extLst>
          </p:cNvPr>
          <p:cNvGrpSpPr/>
          <p:nvPr/>
        </p:nvGrpSpPr>
        <p:grpSpPr>
          <a:xfrm>
            <a:off x="672475" y="3984422"/>
            <a:ext cx="1803699" cy="974758"/>
            <a:chOff x="539496" y="4088707"/>
            <a:chExt cx="2404932" cy="129967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7150791-13D6-48F5-B002-3471B3212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4939" y="4088707"/>
              <a:ext cx="930345" cy="930345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72A1290-C422-4535-927E-6D5F7108455D}"/>
                </a:ext>
              </a:extLst>
            </p:cNvPr>
            <p:cNvSpPr/>
            <p:nvPr/>
          </p:nvSpPr>
          <p:spPr>
            <a:xfrm>
              <a:off x="539496" y="5019052"/>
              <a:ext cx="24049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Requirement Document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CF234F-FAB9-4FDE-817E-5C4500C6A524}"/>
              </a:ext>
            </a:extLst>
          </p:cNvPr>
          <p:cNvGrpSpPr/>
          <p:nvPr/>
        </p:nvGrpSpPr>
        <p:grpSpPr>
          <a:xfrm>
            <a:off x="424320" y="2435771"/>
            <a:ext cx="2249334" cy="1001262"/>
            <a:chOff x="860954" y="2164188"/>
            <a:chExt cx="2999112" cy="133501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2F41986-CDF9-4ADC-B9EA-FAD5B32ED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225" y="2164188"/>
              <a:ext cx="1415538" cy="930345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DD2809D-0177-4131-885F-E66D2F6C73FE}"/>
                </a:ext>
              </a:extLst>
            </p:cNvPr>
            <p:cNvSpPr/>
            <p:nvPr/>
          </p:nvSpPr>
          <p:spPr>
            <a:xfrm>
              <a:off x="860954" y="3129871"/>
              <a:ext cx="2999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Interview with Domain Experts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AAEDC1-73BA-4F90-B21F-2EC457EE65D7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>
            <a:off x="1548987" y="3437033"/>
            <a:ext cx="106450" cy="54738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5A6B43A-7C57-4E71-8732-2AD16484F11D}"/>
              </a:ext>
            </a:extLst>
          </p:cNvPr>
          <p:cNvGrpSpPr/>
          <p:nvPr/>
        </p:nvGrpSpPr>
        <p:grpSpPr>
          <a:xfrm>
            <a:off x="3851739" y="4383782"/>
            <a:ext cx="1207433" cy="982019"/>
            <a:chOff x="5079010" y="4047394"/>
            <a:chExt cx="1609910" cy="2148963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D684FF5-5680-4C8C-95AA-97ADC56D1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010" y="4047394"/>
              <a:ext cx="1609910" cy="15079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E5718FD-3A90-498B-8C11-EE04C0E074F3}"/>
                </a:ext>
              </a:extLst>
            </p:cNvPr>
            <p:cNvSpPr/>
            <p:nvPr/>
          </p:nvSpPr>
          <p:spPr>
            <a:xfrm>
              <a:off x="5285083" y="5590197"/>
              <a:ext cx="1143902" cy="606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ER Model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587C336-C1D7-4821-83F7-D29866EC68FE}"/>
              </a:ext>
            </a:extLst>
          </p:cNvPr>
          <p:cNvGrpSpPr/>
          <p:nvPr/>
        </p:nvGrpSpPr>
        <p:grpSpPr>
          <a:xfrm>
            <a:off x="3652310" y="3080483"/>
            <a:ext cx="1478290" cy="978706"/>
            <a:chOff x="6591576" y="2899931"/>
            <a:chExt cx="1971053" cy="130494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637E32-7E5C-40AE-96FF-2CBD069228C6}"/>
                </a:ext>
              </a:extLst>
            </p:cNvPr>
            <p:cNvSpPr/>
            <p:nvPr/>
          </p:nvSpPr>
          <p:spPr>
            <a:xfrm>
              <a:off x="6591576" y="3835540"/>
              <a:ext cx="19710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Conceptual Design</a:t>
              </a:r>
              <a:endParaRPr lang="zh-CN" altLang="en-US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6BCA52DC-56D2-4367-A4A8-E4FFC69A6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9861" y="2899931"/>
              <a:ext cx="977348" cy="977348"/>
            </a:xfrm>
            <a:prstGeom prst="rect">
              <a:avLst/>
            </a:prstGeom>
          </p:spPr>
        </p:pic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FC741E8-CEFA-448D-A3FA-4DF67724C6D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391455" y="4059189"/>
            <a:ext cx="64001" cy="32459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9FBD3B-713D-4C4E-8109-73B728BB5C5C}"/>
              </a:ext>
            </a:extLst>
          </p:cNvPr>
          <p:cNvGrpSpPr/>
          <p:nvPr/>
        </p:nvGrpSpPr>
        <p:grpSpPr>
          <a:xfrm>
            <a:off x="3516200" y="2192359"/>
            <a:ext cx="1718740" cy="545164"/>
            <a:chOff x="5849822" y="105973"/>
            <a:chExt cx="2291653" cy="72688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7C560B-3514-4FE8-ADC3-DBAC9B8FC1BB}"/>
                </a:ext>
              </a:extLst>
            </p:cNvPr>
            <p:cNvSpPr/>
            <p:nvPr/>
          </p:nvSpPr>
          <p:spPr>
            <a:xfrm>
              <a:off x="5849822" y="463525"/>
              <a:ext cx="22916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Chooses a data model</a:t>
              </a:r>
              <a:endParaRPr lang="zh-CN" altLang="en-US" sz="12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C9CE5D4-7AEC-4205-BE12-AB86CA984875}"/>
                </a:ext>
              </a:extLst>
            </p:cNvPr>
            <p:cNvGrpSpPr/>
            <p:nvPr/>
          </p:nvGrpSpPr>
          <p:grpSpPr>
            <a:xfrm>
              <a:off x="6368863" y="105973"/>
              <a:ext cx="1369511" cy="475884"/>
              <a:chOff x="6368863" y="105973"/>
              <a:chExt cx="1369511" cy="475884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5A3F5FE8-1B16-4EA7-B299-39FE48183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8863" y="105973"/>
                <a:ext cx="475884" cy="475884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22E0CA92-8A8A-4064-89D8-2046C33D6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238" y="154531"/>
                <a:ext cx="405136" cy="405136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106AB144-75F6-4109-83AF-79352B8D3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3749" y="154531"/>
                <a:ext cx="405136" cy="405136"/>
              </a:xfrm>
              <a:prstGeom prst="rect">
                <a:avLst/>
              </a:prstGeom>
            </p:spPr>
          </p:pic>
        </p:grp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C9BB092-49D9-4C6F-B338-6526EC075A0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004316" y="2599023"/>
            <a:ext cx="1511884" cy="173427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55B39E6-1741-401F-9875-02548783CB57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4375570" y="2737523"/>
            <a:ext cx="76960" cy="3429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5D49A35-30E9-4035-969F-B968102BA3C1}"/>
              </a:ext>
            </a:extLst>
          </p:cNvPr>
          <p:cNvGrpSpPr/>
          <p:nvPr/>
        </p:nvGrpSpPr>
        <p:grpSpPr>
          <a:xfrm>
            <a:off x="6582520" y="2532630"/>
            <a:ext cx="1231427" cy="963790"/>
            <a:chOff x="8743561" y="2088833"/>
            <a:chExt cx="1641902" cy="128505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63E7D4D-C8DE-4CCA-8868-BCB1262FDB65}"/>
                </a:ext>
              </a:extLst>
            </p:cNvPr>
            <p:cNvSpPr/>
            <p:nvPr/>
          </p:nvSpPr>
          <p:spPr>
            <a:xfrm>
              <a:off x="8743561" y="3004554"/>
              <a:ext cx="16419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Logical Design 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FB2A306B-048F-408D-AA5A-920A8F801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578" y="2088833"/>
              <a:ext cx="1469988" cy="91831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163BE30-0006-459C-9F59-8840960078C1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 flipV="1">
            <a:off x="5059172" y="2876997"/>
            <a:ext cx="1632860" cy="18513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C4AC0D9-036F-487B-AD16-33A1F0D834D2}"/>
              </a:ext>
            </a:extLst>
          </p:cNvPr>
          <p:cNvCxnSpPr>
            <a:cxnSpLocks/>
            <a:stCxn id="19" idx="2"/>
            <a:endCxn id="71" idx="0"/>
          </p:cNvCxnSpPr>
          <p:nvPr/>
        </p:nvCxnSpPr>
        <p:spPr>
          <a:xfrm>
            <a:off x="7198234" y="3496420"/>
            <a:ext cx="49967" cy="59555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13BDFF2-07DA-4C5C-A245-FE666E327397}"/>
              </a:ext>
            </a:extLst>
          </p:cNvPr>
          <p:cNvGrpSpPr/>
          <p:nvPr/>
        </p:nvGrpSpPr>
        <p:grpSpPr>
          <a:xfrm>
            <a:off x="6398316" y="4091978"/>
            <a:ext cx="1699769" cy="969825"/>
            <a:chOff x="8610600" y="4312968"/>
            <a:chExt cx="2266358" cy="129310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7AFEE6-1420-415C-AB85-CB12E5190E3B}"/>
                </a:ext>
              </a:extLst>
            </p:cNvPr>
            <p:cNvSpPr/>
            <p:nvPr/>
          </p:nvSpPr>
          <p:spPr>
            <a:xfrm>
              <a:off x="8866453" y="5236736"/>
              <a:ext cx="17573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Physical Design 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D039022F-1DAB-4642-B48F-2244D7EE6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4312968"/>
              <a:ext cx="2266358" cy="969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3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F548-CF76-4273-8D47-3F0F7EF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Alternatives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359FA-BFA1-4F6C-9238-CDA30FDA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2546"/>
            <a:ext cx="7886700" cy="3263504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altLang="zh-CN" dirty="0"/>
              <a:t>Avoid two major pitfalls</a:t>
            </a:r>
          </a:p>
          <a:p>
            <a:pPr lvl="1">
              <a:spcBef>
                <a:spcPts val="9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Redundancy</a:t>
            </a:r>
            <a:r>
              <a:rPr lang="en-US" altLang="zh-CN" dirty="0"/>
              <a:t>:  a bad design  may result in repeat information.  </a:t>
            </a:r>
          </a:p>
          <a:p>
            <a:pPr lvl="2">
              <a:spcBef>
                <a:spcPts val="900"/>
              </a:spcBef>
            </a:pPr>
            <a:r>
              <a:rPr lang="en-US" altLang="zh-CN" dirty="0"/>
              <a:t>Data inconsistency</a:t>
            </a:r>
          </a:p>
          <a:p>
            <a:pPr lvl="1">
              <a:spcBef>
                <a:spcPts val="9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Incompleteness</a:t>
            </a:r>
            <a:r>
              <a:rPr lang="en-US" altLang="zh-CN" dirty="0"/>
              <a:t>: a bad design may make certain aspects of the enterprise difficult or impossible to model.</a:t>
            </a:r>
          </a:p>
          <a:p>
            <a:pPr>
              <a:spcBef>
                <a:spcPts val="900"/>
              </a:spcBef>
            </a:pPr>
            <a:r>
              <a:rPr lang="en-US" altLang="zh-CN" dirty="0"/>
              <a:t>Design Approaches</a:t>
            </a:r>
          </a:p>
          <a:p>
            <a:pPr lvl="1">
              <a:spcBef>
                <a:spcPts val="900"/>
              </a:spcBef>
            </a:pPr>
            <a:r>
              <a:rPr lang="en-US" altLang="zh-CN" dirty="0"/>
              <a:t>Entity Relationship Model </a:t>
            </a:r>
          </a:p>
          <a:p>
            <a:pPr lvl="1">
              <a:spcBef>
                <a:spcPts val="900"/>
              </a:spcBef>
            </a:pPr>
            <a:r>
              <a:rPr lang="en-US" altLang="zh-CN" dirty="0"/>
              <a:t>Normalization Theory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4510-5E10-4B1E-999B-2B5B81FD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A61640-12A1-4646-80B3-585FA61557E6}" type="datetime1">
              <a:rPr lang="zh-CN" altLang="en-US" smtClean="0"/>
              <a:pPr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321A4-7189-4DAE-8C44-459C8B80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ER Model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4964-F6E4-4F6C-86A0-B2EE92B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E75A79-C12E-4282-8451-1BC984B858F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7FEB3A-7963-422C-AC1D-858A3828BC7C}"/>
              </a:ext>
            </a:extLst>
          </p:cNvPr>
          <p:cNvSpPr/>
          <p:nvPr/>
        </p:nvSpPr>
        <p:spPr>
          <a:xfrm>
            <a:off x="1200150" y="4379329"/>
            <a:ext cx="2956853" cy="277077"/>
          </a:xfrm>
          <a:prstGeom prst="roundRect">
            <a:avLst>
              <a:gd name="adj" fmla="val 5313"/>
            </a:avLst>
          </a:prstGeom>
          <a:solidFill>
            <a:srgbClr val="FF0000">
              <a:alpha val="2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59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F548-CF76-4273-8D47-3F0F7EF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Entity–Relationship Model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4510-5E10-4B1E-999B-2B5B81FD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A61640-12A1-4646-80B3-585FA61557E6}" type="datetime1">
              <a:rPr lang="zh-CN" altLang="en-US" smtClean="0"/>
              <a:pPr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321A4-7189-4DAE-8C44-459C8B80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ER Model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4964-F6E4-4F6C-86A0-B2EE92B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E75A79-C12E-4282-8451-1BC984B858F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8CB85-7F54-4908-A474-245C9C8EB1F6}"/>
              </a:ext>
            </a:extLst>
          </p:cNvPr>
          <p:cNvSpPr/>
          <p:nvPr/>
        </p:nvSpPr>
        <p:spPr>
          <a:xfrm>
            <a:off x="628650" y="2185630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Chen, Peter Pin-Shan. "</a:t>
            </a:r>
            <a:r>
              <a:rPr lang="en-US" altLang="zh-CN" sz="1200" b="1" dirty="0">
                <a:solidFill>
                  <a:srgbClr val="222222"/>
                </a:solidFill>
                <a:latin typeface="Arial" panose="020B0604020202020204" pitchFamily="34" charset="0"/>
              </a:rPr>
              <a:t>The entity-relationship model—toward a unified view of data.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" 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ACM transactions on database systems (TODS)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 1.1 (1976): 9-36.</a:t>
            </a:r>
            <a:endParaRPr lang="zh-CN" altLang="en-US" sz="1200" dirty="0"/>
          </a:p>
        </p:txBody>
      </p:sp>
      <p:pic>
        <p:nvPicPr>
          <p:cNvPr id="1026" name="Picture 2" descr="Directory">
            <a:extLst>
              <a:ext uri="{FF2B5EF4-FFF2-40B4-BE49-F238E27FC236}">
                <a16:creationId xmlns:a16="http://schemas.microsoft.com/office/drawing/2014/main" id="{7DBA0C84-EB9F-4360-A5E3-6CD5079E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97" y="2806941"/>
            <a:ext cx="1777043" cy="220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55BF188-87BF-4B16-8D09-EBDEE8D482C2}"/>
              </a:ext>
            </a:extLst>
          </p:cNvPr>
          <p:cNvSpPr/>
          <p:nvPr/>
        </p:nvSpPr>
        <p:spPr>
          <a:xfrm>
            <a:off x="5237865" y="5147435"/>
            <a:ext cx="327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202122"/>
                </a:solidFill>
                <a:latin typeface="Arial" panose="020B0604020202020204" pitchFamily="34" charset="0"/>
              </a:rPr>
              <a:t>Peter Pin-Shan Chen</a:t>
            </a:r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 (Chinese: </a:t>
            </a:r>
            <a:r>
              <a:rPr lang="zh-CN" altLang="en-US" sz="1200" dirty="0">
                <a:solidFill>
                  <a:srgbClr val="202122"/>
                </a:solidFill>
                <a:latin typeface="Arial" panose="020B0604020202020204" pitchFamily="34" charset="0"/>
              </a:rPr>
              <a:t>陳品山</a:t>
            </a:r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pPr algn="ctr"/>
            <a:r>
              <a:rPr lang="en-US" altLang="zh-CN" sz="1200" dirty="0">
                <a:solidFill>
                  <a:srgbClr val="202122"/>
                </a:solidFill>
                <a:latin typeface="Arial" panose="020B0604020202020204" pitchFamily="34" charset="0"/>
              </a:rPr>
              <a:t>Taiwanese American computer scientist. </a:t>
            </a:r>
            <a:endParaRPr lang="zh-CN" altLang="en-US" sz="1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commons/thumb/7/72/ER_Diagram_MMORPG.png/450px-ER_Diagram_MMORPG.png">
            <a:extLst>
              <a:ext uri="{FF2B5EF4-FFF2-40B4-BE49-F238E27FC236}">
                <a16:creationId xmlns:a16="http://schemas.microsoft.com/office/drawing/2014/main" id="{ABE2A386-999E-4875-BD82-6CC8DF58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37" y="2982379"/>
            <a:ext cx="2827430" cy="251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B65D3BB-81E7-4294-B1C4-BC58E38B09EC}"/>
              </a:ext>
            </a:extLst>
          </p:cNvPr>
          <p:cNvSpPr/>
          <p:nvPr/>
        </p:nvSpPr>
        <p:spPr>
          <a:xfrm>
            <a:off x="4204890" y="3051970"/>
            <a:ext cx="9797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00B05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Sets</a:t>
            </a:r>
            <a:endParaRPr lang="zh-CN" altLang="en-US" sz="12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93F6E6-BD97-4FFC-B076-209F71BF08EF}"/>
              </a:ext>
            </a:extLst>
          </p:cNvPr>
          <p:cNvSpPr/>
          <p:nvPr/>
        </p:nvSpPr>
        <p:spPr>
          <a:xfrm>
            <a:off x="4040622" y="3772485"/>
            <a:ext cx="14766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7030A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Relationship Sets</a:t>
            </a:r>
            <a:endParaRPr lang="zh-CN" alt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549E70-D39E-49F5-AF53-64F1A515985C}"/>
              </a:ext>
            </a:extLst>
          </p:cNvPr>
          <p:cNvSpPr/>
          <p:nvPr/>
        </p:nvSpPr>
        <p:spPr>
          <a:xfrm>
            <a:off x="4243362" y="4485543"/>
            <a:ext cx="910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Attributes</a:t>
            </a:r>
            <a:endParaRPr lang="zh-CN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CC344B7-4DAA-41FD-8AC2-3DA043D95754}"/>
              </a:ext>
            </a:extLst>
          </p:cNvPr>
          <p:cNvGrpSpPr/>
          <p:nvPr/>
        </p:nvGrpSpPr>
        <p:grpSpPr>
          <a:xfrm>
            <a:off x="2544418" y="3190471"/>
            <a:ext cx="1660472" cy="1295073"/>
            <a:chOff x="3392557" y="3110959"/>
            <a:chExt cx="2213962" cy="1726764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8E9C927-26B1-4167-92E6-5ED2ACAC1B6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558749" y="3110959"/>
              <a:ext cx="1047770" cy="82076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4083477-2F30-4397-BBDE-D19F0534EFF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4499402" y="3110959"/>
              <a:ext cx="1107117" cy="1726764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93E901F-5E2E-481B-9CDD-AF8F0BBDC4D1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392557" y="3110959"/>
              <a:ext cx="2213962" cy="77602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3317704-6EFE-4676-93BE-EAB75E3D449E}"/>
              </a:ext>
            </a:extLst>
          </p:cNvPr>
          <p:cNvGrpSpPr/>
          <p:nvPr/>
        </p:nvGrpSpPr>
        <p:grpSpPr>
          <a:xfrm>
            <a:off x="2474844" y="3910986"/>
            <a:ext cx="1565778" cy="1200213"/>
            <a:chOff x="3299791" y="4071646"/>
            <a:chExt cx="2087704" cy="1600284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A1041C-B04C-407C-9CFD-1F61A09CF68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448105" y="4071646"/>
              <a:ext cx="939389" cy="160028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8290613-EE30-4BCA-AB9A-C73B1B73DFA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299791" y="4071646"/>
              <a:ext cx="2087704" cy="34810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B1A519-7DB3-426F-956E-FCEFD2C2308A}"/>
              </a:ext>
            </a:extLst>
          </p:cNvPr>
          <p:cNvGrpSpPr/>
          <p:nvPr/>
        </p:nvGrpSpPr>
        <p:grpSpPr>
          <a:xfrm>
            <a:off x="2509631" y="3319512"/>
            <a:ext cx="1733731" cy="2039576"/>
            <a:chOff x="3346174" y="3283015"/>
            <a:chExt cx="2311641" cy="2719435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DB20A9E-67BD-4C11-8F3B-3873CE92F92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4596739" y="5022390"/>
              <a:ext cx="1061076" cy="586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B10A7-7169-4110-9490-C6C5398581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4704367" y="3283015"/>
              <a:ext cx="953448" cy="17393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2431318-542C-4BC5-85EF-6C07F0B0568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3346174" y="5022390"/>
              <a:ext cx="2311641" cy="9800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FA489790-3918-4237-81DC-C645F4426AF4}"/>
              </a:ext>
            </a:extLst>
          </p:cNvPr>
          <p:cNvSpPr/>
          <p:nvPr/>
        </p:nvSpPr>
        <p:spPr>
          <a:xfrm>
            <a:off x="1844845" y="5424882"/>
            <a:ext cx="10390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b="1" dirty="0">
                <a:solidFill>
                  <a:srgbClr val="002060"/>
                </a:solidFill>
              </a:rPr>
              <a:t>ER diagram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184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0F548-CF76-4273-8D47-3F0F7EFB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94510-5E10-4B1E-999B-2B5B81FD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A61640-12A1-4646-80B3-585FA61557E6}" type="datetime1">
              <a:rPr lang="zh-CN" altLang="en-US" smtClean="0"/>
              <a:pPr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321A4-7189-4DAE-8C44-459C8B80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ER Model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24964-F6E4-4F6C-86A0-B2EE92B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E75A79-C12E-4282-8451-1BC984B858F9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BC7959-4D9A-4931-930E-75EF35F59451}"/>
              </a:ext>
            </a:extLst>
          </p:cNvPr>
          <p:cNvSpPr/>
          <p:nvPr/>
        </p:nvSpPr>
        <p:spPr>
          <a:xfrm>
            <a:off x="628650" y="2125266"/>
            <a:ext cx="78867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nified </a:t>
            </a:r>
            <a:r>
              <a:rPr lang="en-US" alt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odeling </a:t>
            </a:r>
            <a:r>
              <a:rPr lang="en-US" alt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anguage</a:t>
            </a:r>
          </a:p>
          <a:p>
            <a:pPr>
              <a:spcBef>
                <a:spcPts val="900"/>
              </a:spcBef>
            </a:pP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UML </a:t>
            </a:r>
            <a:r>
              <a:rPr lang="en-US" alt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Diagrams </a:t>
            </a:r>
            <a:r>
              <a:rPr lang="en-US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correspond to E-R Diagram, but several differences.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57AA28-9AB9-468A-B70C-DB1DD339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6" y="2909754"/>
            <a:ext cx="4564546" cy="27147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795D05-A0DC-4212-A084-0178E7FD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82" y="2909753"/>
            <a:ext cx="4029215" cy="271475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96654AC-1F3E-4180-B21B-12900A171B6B}"/>
              </a:ext>
            </a:extLst>
          </p:cNvPr>
          <p:cNvSpPr/>
          <p:nvPr/>
        </p:nvSpPr>
        <p:spPr>
          <a:xfrm>
            <a:off x="628651" y="5176806"/>
            <a:ext cx="961611" cy="273844"/>
          </a:xfrm>
          <a:prstGeom prst="roundRect">
            <a:avLst>
              <a:gd name="adj" fmla="val 5313"/>
            </a:avLst>
          </a:prstGeom>
          <a:solidFill>
            <a:srgbClr val="FF0000">
              <a:alpha val="2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2FC6B46-0FAC-49D1-9511-DA3DDD688EB3}"/>
              </a:ext>
            </a:extLst>
          </p:cNvPr>
          <p:cNvSpPr/>
          <p:nvPr/>
        </p:nvSpPr>
        <p:spPr>
          <a:xfrm>
            <a:off x="2965588" y="5189185"/>
            <a:ext cx="751647" cy="273844"/>
          </a:xfrm>
          <a:prstGeom prst="roundRect">
            <a:avLst>
              <a:gd name="adj" fmla="val 5313"/>
            </a:avLst>
          </a:prstGeom>
          <a:solidFill>
            <a:srgbClr val="FF0000">
              <a:alpha val="2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7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A09E96-3CB6-45EE-9D50-C6649456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1640-12A1-4646-80B3-585FA61557E6}" type="datetime1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10429-096E-42A0-9214-F7EA6288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ER Model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D21A0-2092-4F04-8E79-4B117223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E75A79-C12E-4282-8451-1BC984B858F9}" type="slidenum">
              <a:rPr lang="zh-CN" altLang="en-US" smtClean="0"/>
              <a:pPr/>
              <a:t>88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C09791-6320-44B8-8741-8714C49BDD07}"/>
              </a:ext>
            </a:extLst>
          </p:cNvPr>
          <p:cNvSpPr/>
          <p:nvPr/>
        </p:nvSpPr>
        <p:spPr>
          <a:xfrm>
            <a:off x="2016915" y="4832977"/>
            <a:ext cx="602921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300" b="1" dirty="0">
                <a:solidFill>
                  <a:srgbClr val="FF000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Don't mix different notations !</a:t>
            </a:r>
            <a:endParaRPr lang="zh-CN" altLang="en-US" sz="3300" b="1" dirty="0">
              <a:solidFill>
                <a:srgbClr val="FF0000"/>
              </a:solidFill>
              <a:latin typeface="Britannic Bold" panose="020B09030607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64612F-069F-417F-9A70-20A2EFAC2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59" y="1805696"/>
            <a:ext cx="5547791" cy="28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696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119465</TotalTime>
  <Words>4982</Words>
  <Application>Microsoft Office PowerPoint</Application>
  <PresentationFormat>全屏显示(4:3)</PresentationFormat>
  <Paragraphs>557</Paragraphs>
  <Slides>89</Slides>
  <Notes>84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  <vt:variant>
        <vt:lpstr>自定义放映</vt:lpstr>
      </vt:variant>
      <vt:variant>
        <vt:i4>1</vt:i4>
      </vt:variant>
    </vt:vector>
  </HeadingPairs>
  <TitlesOfParts>
    <vt:vector size="100" baseType="lpstr">
      <vt:lpstr>Helvetica</vt:lpstr>
      <vt:lpstr>Monotype Sorts</vt:lpstr>
      <vt:lpstr>ＭＳ Ｐゴシック</vt:lpstr>
      <vt:lpstr>Arial</vt:lpstr>
      <vt:lpstr>Britannic Bold</vt:lpstr>
      <vt:lpstr>Symbol</vt:lpstr>
      <vt:lpstr>Times New Roman</vt:lpstr>
      <vt:lpstr>Webdings</vt:lpstr>
      <vt:lpstr>Wingdings</vt:lpstr>
      <vt:lpstr>2_db-5-grey</vt:lpstr>
      <vt:lpstr>Chapter 6: Database Design Using the E-R Model</vt:lpstr>
      <vt:lpstr>Database Design Phases</vt:lpstr>
      <vt:lpstr>Design Alternatives</vt:lpstr>
      <vt:lpstr>Entity–Relationship Model 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UML</vt:lpstr>
      <vt:lpstr>PowerPoint 演示文稿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Junjie Yao</cp:lastModifiedBy>
  <cp:revision>496</cp:revision>
  <cp:lastPrinted>1999-06-28T19:27:31Z</cp:lastPrinted>
  <dcterms:created xsi:type="dcterms:W3CDTF">2009-12-21T15:40:22Z</dcterms:created>
  <dcterms:modified xsi:type="dcterms:W3CDTF">2025-03-26T10:27:00Z</dcterms:modified>
</cp:coreProperties>
</file>