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19" r:id="rId55"/>
    <p:sldId id="415" r:id="rId56"/>
    <p:sldId id="416" r:id="rId57"/>
    <p:sldId id="422" r:id="rId58"/>
    <p:sldId id="470" r:id="rId59"/>
    <p:sldId id="438" r:id="rId60"/>
  </p:sldIdLst>
  <p:sldSz cx="9144000" cy="6858000" type="screen4x3"/>
  <p:notesSz cx="7077075" cy="9363075"/>
  <p:custShowLst>
    <p:custShow name="Custom Show 1" id="0">
      <p:sldLst>
        <p:sld r:id="rId4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6A168-BD75-8041-836D-4FC8D5F2BA2D}" v="1" dt="2025-04-23T01:17:1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3"/>
  </p:normalViewPr>
  <p:slideViewPr>
    <p:cSldViewPr snapToGrid="0">
      <p:cViewPr varScale="1">
        <p:scale>
          <a:sx n="75" d="100"/>
          <a:sy n="75" d="100"/>
        </p:scale>
        <p:origin x="1428" y="267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jie Yao" userId="8796fe4377464922" providerId="LiveId" clId="{2846A168-BD75-8041-836D-4FC8D5F2BA2D}"/>
    <pc:docChg chg="addSld modSld">
      <pc:chgData name="Junjie Yao" userId="8796fe4377464922" providerId="LiveId" clId="{2846A168-BD75-8041-836D-4FC8D5F2BA2D}" dt="2025-04-23T01:17:10.975" v="1"/>
      <pc:docMkLst>
        <pc:docMk/>
      </pc:docMkLst>
      <pc:sldChg chg="addSp new">
        <pc:chgData name="Junjie Yao" userId="8796fe4377464922" providerId="LiveId" clId="{2846A168-BD75-8041-836D-4FC8D5F2BA2D}" dt="2025-04-23T01:17:10.975" v="1"/>
        <pc:sldMkLst>
          <pc:docMk/>
          <pc:sldMk cId="3544744347" sldId="489"/>
        </pc:sldMkLst>
        <pc:picChg chg="add">
          <ac:chgData name="Junjie Yao" userId="8796fe4377464922" providerId="LiveId" clId="{2846A168-BD75-8041-836D-4FC8D5F2BA2D}" dt="2025-04-23T01:17:10.975" v="1"/>
          <ac:picMkLst>
            <pc:docMk/>
            <pc:sldMk cId="3544744347" sldId="489"/>
            <ac:picMk id="82946" creationId="{0DE2958C-A6C1-A306-11BC-2AC725D8B79F}"/>
          </ac:picMkLst>
        </pc:picChg>
      </pc:sldChg>
    </pc:docChg>
  </pc:docChgLst>
  <pc:docChgLst>
    <pc:chgData name="Junjie Yao" userId="8796fe4377464922" providerId="LiveId" clId="{E8EC6C4F-52CB-4D98-A557-1C3BE392B995}"/>
    <pc:docChg chg="delSld">
      <pc:chgData name="Junjie Yao" userId="8796fe4377464922" providerId="LiveId" clId="{E8EC6C4F-52CB-4D98-A557-1C3BE392B995}" dt="2025-04-23T07:42:59.322" v="0" actId="2696"/>
      <pc:docMkLst>
        <pc:docMk/>
      </pc:docMkLst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87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89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91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93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95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296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4255090946" sldId="408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47446524" sldId="409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006016483" sldId="410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76300193" sldId="421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1321224706" sldId="439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4045692055" sldId="440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4020563758" sldId="441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901184464" sldId="442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607259951" sldId="443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827695233" sldId="444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1129711657" sldId="463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468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590238966" sldId="478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640385406" sldId="479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1668911607" sldId="480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1484772357" sldId="481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810563461" sldId="482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896638888" sldId="483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2837867748" sldId="484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0" sldId="485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268378122" sldId="488"/>
        </pc:sldMkLst>
      </pc:sldChg>
      <pc:sldChg chg="del">
        <pc:chgData name="Junjie Yao" userId="8796fe4377464922" providerId="LiveId" clId="{E8EC6C4F-52CB-4D98-A557-1C3BE392B995}" dt="2025-04-23T07:42:59.322" v="0" actId="2696"/>
        <pc:sldMkLst>
          <pc:docMk/>
          <pc:sldMk cId="3544744347" sldId="489"/>
        </pc:sldMkLst>
      </pc:sldChg>
      <pc:sldMasterChg chg="delSldLayout">
        <pc:chgData name="Junjie Yao" userId="8796fe4377464922" providerId="LiveId" clId="{E8EC6C4F-52CB-4D98-A557-1C3BE392B995}" dt="2025-04-23T07:42:59.322" v="0" actId="2696"/>
        <pc:sldMasterMkLst>
          <pc:docMk/>
          <pc:sldMasterMk cId="0" sldId="2147483659"/>
        </pc:sldMasterMkLst>
        <pc:sldLayoutChg chg="del">
          <pc:chgData name="Junjie Yao" userId="8796fe4377464922" providerId="LiveId" clId="{E8EC6C4F-52CB-4D98-A557-1C3BE392B995}" dt="2025-04-23T07:42:59.322" v="0" actId="2696"/>
          <pc:sldLayoutMkLst>
            <pc:docMk/>
            <pc:sldMasterMk cId="0" sldId="2147483659"/>
            <pc:sldLayoutMk cId="2422825673" sldId="21474837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E.g., 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Records with a specified value in the attribute</a:t>
            </a:r>
          </a:p>
          <a:p>
            <a:pPr lvl="1"/>
            <a:r>
              <a:rPr lang="en-US" altLang="en-US" dirty="0"/>
              <a:t>Records 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900" imgH="228600" progId="">
                  <p:embed/>
                </p:oleObj>
              </mc:Choice>
              <mc:Fallback>
                <p:oleObj name="Equation" r:id="rId3" imgW="469900" imgH="228600" progId="">
                  <p:embed/>
                  <p:pic>
                    <p:nvPicPr>
                      <p:cNvPr id="81925" name="Object 2">
                        <a:extLst>
                          <a:ext uri="{FF2B5EF4-FFF2-40B4-BE49-F238E27FC236}">
                            <a16:creationId xmlns:a16="http://schemas.microsoft.com/office/drawing/2014/main" id="{D43B1FBD-EBDF-461E-8F82-1AC5E5D3B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/>
              <a:t>I </a:t>
            </a:r>
            <a:r>
              <a:rPr lang="en-US" altLang="en-US" baseline="30000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76026</TotalTime>
  <Words>4633</Words>
  <Application>Microsoft Office PowerPoint</Application>
  <PresentationFormat>全屏显示(4:3)</PresentationFormat>
  <Paragraphs>470</Paragraphs>
  <Slides>59</Slides>
  <Notes>47</Notes>
  <HiddenSlides>7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  <vt:variant>
        <vt:lpstr>自定义放映</vt:lpstr>
      </vt:variant>
      <vt:variant>
        <vt:i4>1</vt:i4>
      </vt:variant>
    </vt:vector>
  </HeadingPairs>
  <TitlesOfParts>
    <vt:vector size="70" baseType="lpstr">
      <vt:lpstr>Helvetica</vt:lpstr>
      <vt:lpstr>Monotype Sorts</vt:lpstr>
      <vt:lpstr>ＭＳ Ｐゴシック</vt:lpstr>
      <vt:lpstr>Arial</vt:lpstr>
      <vt:lpstr>Symbol</vt:lpstr>
      <vt:lpstr>Times New Roman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演示文稿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Junjie Yao</cp:lastModifiedBy>
  <cp:revision>339</cp:revision>
  <cp:lastPrinted>2019-06-24T14:40:34Z</cp:lastPrinted>
  <dcterms:created xsi:type="dcterms:W3CDTF">2009-12-23T00:01:06Z</dcterms:created>
  <dcterms:modified xsi:type="dcterms:W3CDTF">2025-04-23T07:43:09Z</dcterms:modified>
</cp:coreProperties>
</file>