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82" y="6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../clipboard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给出接受以下语言的</a:t>
                </a:r>
                <a:r>
                  <a:rPr lang="en-US" altLang="zh-CN" dirty="0"/>
                  <a:t>PDA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1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2727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1901</TotalTime>
  <Words>18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天体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qin li</cp:lastModifiedBy>
  <cp:revision>70</cp:revision>
  <dcterms:created xsi:type="dcterms:W3CDTF">2017-03-15T01:53:26Z</dcterms:created>
  <dcterms:modified xsi:type="dcterms:W3CDTF">2025-04-14T10:28:05Z</dcterms:modified>
</cp:coreProperties>
</file>