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00" r:id="rId2"/>
    <p:sldId id="369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98074" y="5885012"/>
            <a:ext cx="856907" cy="669925"/>
          </a:xfrm>
        </p:spPr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40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7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44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4309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9659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77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82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37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102475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25000"/>
                </a:schemeClr>
              </a:gs>
              <a:gs pos="49000">
                <a:srgbClr val="506C91">
                  <a:tint val="44500"/>
                  <a:satMod val="160000"/>
                </a:srgbClr>
              </a:gs>
              <a:gs pos="100000">
                <a:srgbClr val="506C91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46856"/>
            <a:ext cx="8097309" cy="877903"/>
          </a:xfrm>
        </p:spPr>
        <p:txBody>
          <a:bodyPr/>
          <a:lstStyle>
            <a:lvl1pPr>
              <a:defRPr cap="none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8" y="1386788"/>
            <a:ext cx="8097309" cy="4596226"/>
          </a:xfrm>
        </p:spPr>
        <p:txBody>
          <a:bodyPr anchor="t" anchorCtr="0">
            <a:normAutofit/>
          </a:bodyPr>
          <a:lstStyle>
            <a:lvl1pPr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593" y="6109138"/>
            <a:ext cx="535114" cy="42818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C62C68C5-78A2-4B1D-973E-F421ABB54D5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50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41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548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4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19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76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48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2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62C68C5-78A2-4B1D-973E-F421ABB54D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1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Design a Turing machine accepting the language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altLang="zh-CN" dirty="0"/>
                  <a:t>And verify the acceptance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𝑎𝑎𝑎𝑏𝑐𝑐</m:t>
                    </m:r>
                  </m:oMath>
                </a14:m>
                <a:r>
                  <a:rPr lang="en-US" altLang="zh-CN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2C68C5-78A2-4B1D-973E-F421ABB54D5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47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设计一个多带图灵机（</a:t>
                </a:r>
                <a:r>
                  <a:rPr lang="en-US" altLang="zh-CN" dirty="0"/>
                  <a:t>Multi-tape TM</a:t>
                </a:r>
                <a:r>
                  <a:rPr lang="zh-CN" altLang="en-US" dirty="0"/>
                  <a:t>），计算两个正整数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的最大公约数</a:t>
                </a:r>
                <a:endParaRPr lang="en-US" altLang="zh-CN" dirty="0"/>
              </a:p>
              <a:p>
                <a:r>
                  <a:rPr lang="zh-CN" altLang="en-US" dirty="0"/>
                  <a:t>提示：采用辗转相减法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如果</a:t>
                </a:r>
                <a:r>
                  <a:rPr lang="en-US" dirty="0"/>
                  <a:t>a=b</a:t>
                </a:r>
                <a:r>
                  <a:rPr lang="zh-CN" altLang="en-US" dirty="0"/>
                  <a:t>，则最大公约数即为</a:t>
                </a:r>
                <a:r>
                  <a:rPr lang="en-US" dirty="0"/>
                  <a:t>a</a:t>
                </a:r>
                <a:r>
                  <a:rPr lang="zh-CN" altLang="en-US" dirty="0"/>
                  <a:t>或者</a:t>
                </a:r>
                <a:r>
                  <a:rPr lang="en-US" dirty="0"/>
                  <a:t>b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如果</a:t>
                </a:r>
                <a:r>
                  <a:rPr lang="en-US" dirty="0" err="1"/>
                  <a:t>a≠b</a:t>
                </a:r>
                <a:r>
                  <a:rPr lang="zh-CN" altLang="en-US" dirty="0"/>
                  <a:t>，则将</a:t>
                </a:r>
                <a:r>
                  <a:rPr lang="en-US" dirty="0"/>
                  <a:t>a, b</a:t>
                </a:r>
                <a:r>
                  <a:rPr lang="zh-CN" altLang="en-US" dirty="0"/>
                  <a:t>两数相减，将差值存入被减数，减数不变</a:t>
                </a:r>
                <a:endParaRPr lang="en-US" altLang="zh-CN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zh-CN" altLang="en-US" dirty="0"/>
                  <a:t>重复执行步骤</a:t>
                </a:r>
                <a:r>
                  <a:rPr lang="en-US" dirty="0"/>
                  <a:t>2</a:t>
                </a:r>
                <a:r>
                  <a:rPr lang="zh-CN" altLang="en-US" dirty="0"/>
                  <a:t>，直到</a:t>
                </a:r>
                <a:r>
                  <a:rPr lang="en-US" dirty="0"/>
                  <a:t>a, b</a:t>
                </a:r>
                <a:r>
                  <a:rPr lang="zh-CN" altLang="en-US" dirty="0"/>
                  <a:t>两数相等为止，此时最大公约数即为</a:t>
                </a:r>
                <a:r>
                  <a:rPr lang="en-US" dirty="0"/>
                  <a:t>a</a:t>
                </a:r>
                <a:r>
                  <a:rPr lang="zh-CN" altLang="en-US" dirty="0"/>
                  <a:t>或者</a:t>
                </a:r>
                <a:r>
                  <a:rPr lang="en-US" dirty="0"/>
                  <a:t>b</a:t>
                </a:r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7" t="-1061" r="-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2C68C5-78A2-4B1D-973E-F421ABB54D5E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幼圆" panose="02010509060101010101" pitchFamily="49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幼圆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8575017"/>
      </p:ext>
    </p:extLst>
  </p:cSld>
  <p:clrMapOvr>
    <a:masterClrMapping/>
  </p:clrMapOvr>
</p:sld>
</file>

<file path=ppt/theme/theme1.xml><?xml version="1.0" encoding="utf-8"?>
<a:theme xmlns:a="http://schemas.openxmlformats.org/drawingml/2006/main" name="1_切片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</TotalTime>
  <Words>115</Words>
  <Application>Microsoft Office PowerPoint</Application>
  <PresentationFormat>全屏显示(4:3)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Cambria Math</vt:lpstr>
      <vt:lpstr>Century Gothic</vt:lpstr>
      <vt:lpstr>Wingdings 3</vt:lpstr>
      <vt:lpstr>1_切片</vt:lpstr>
      <vt:lpstr>课后作业</vt:lpstr>
      <vt:lpstr>课后作业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</dc:title>
  <dc:creator>qin li</dc:creator>
  <cp:lastModifiedBy>qin li</cp:lastModifiedBy>
  <cp:revision>4</cp:revision>
  <dcterms:created xsi:type="dcterms:W3CDTF">2025-05-19T13:50:24Z</dcterms:created>
  <dcterms:modified xsi:type="dcterms:W3CDTF">2025-05-20T01:39:13Z</dcterms:modified>
</cp:coreProperties>
</file>