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294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2294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294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302360" y="4021200"/>
            <a:ext cx="576000" cy="57564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12;p2" descr=""/>
          <p:cNvPicPr/>
          <p:nvPr/>
        </p:nvPicPr>
        <p:blipFill>
          <a:blip r:embed="rId2"/>
          <a:srcRect l="-4523" t="-7510" r="-4657" b="-14345"/>
          <a:stretch/>
        </p:blipFill>
        <p:spPr>
          <a:xfrm>
            <a:off x="3520440" y="4005000"/>
            <a:ext cx="2148480" cy="15174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oogle Shape;50;p9" descr=""/>
          <p:cNvPicPr/>
          <p:nvPr/>
        </p:nvPicPr>
        <p:blipFill>
          <a:blip r:embed="rId2"/>
          <a:stretch/>
        </p:blipFill>
        <p:spPr>
          <a:xfrm>
            <a:off x="7621200" y="6441840"/>
            <a:ext cx="1410120" cy="314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13104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176796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6674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8FE94B-27B1-46D0-808A-A70C9C5CFB6F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50;p9" descr=""/>
          <p:cNvPicPr/>
          <p:nvPr/>
        </p:nvPicPr>
        <p:blipFill>
          <a:blip r:embed="rId2"/>
          <a:stretch/>
        </p:blipFill>
        <p:spPr>
          <a:xfrm>
            <a:off x="7621200" y="6441840"/>
            <a:ext cx="1410120" cy="31428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13975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1855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75056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2E694F-5C41-4F43-A5AC-34C861254338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449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b3c3e"/>
                </a:solidFill>
                <a:latin typeface="Calibri"/>
                <a:ea typeface="Arial"/>
              </a:rPr>
              <a:t>Project Title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371600" y="2694240"/>
            <a:ext cx="6400440" cy="122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b3c3e"/>
                </a:solidFill>
                <a:latin typeface="Calibri"/>
                <a:ea typeface="Arial"/>
              </a:rPr>
              <a:t>Student Name(s)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b3c3e"/>
                </a:solidFill>
                <a:latin typeface="Calibri"/>
                <a:ea typeface="Arial"/>
              </a:rPr>
              <a:t>CS 594 / 690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Revision of your Slides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Go back to Slide 2 and review each one of your slides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Can you replace any text part with one or more figures?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Can you simplify / reduce any sentences?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Are there clear connections between consecutive slides?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229480"/>
            <a:ext cx="8229240" cy="209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Georgia"/>
              </a:rPr>
              <a:t>NEVER end your presentation with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Georgia"/>
              </a:rPr>
              <a:t>a slide with “Thank you"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Georgia"/>
              </a:rPr>
              <a:t>One slide - One concept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Georgia"/>
              </a:rPr>
              <a:t>1 picture is better than 100 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One slide with the motivation for your 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What is the problem you are tackling?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Why is the problem relevant?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What is your overarching / high level project goal?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Contributions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List here your project’s contributions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Contributions are steps to achieve the overarching project goal, e.g.,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We designed a new algorithm for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We use the tool  T to ….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We measure these metrics of success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We show that  ….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Background and Related 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One or two slides with background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Everything that is not part of your contributions but relevant work of others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Concepts that can support the understanding of your work, e.g., definition of k-mean clustering or missing at random (MAR)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Other approaches that are complementary to your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Methodology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Two or three slides with the overview of the methodology you applied in your project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What tools do you use? Do you write a new tool?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What algorithms  do you use? Do you write new algorithms?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How do you use the tools / algorithms? What is the solution workflow?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Three or four slides with the results of your projects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Start from the environment you use to run your tests, i.e., on what system(s) do you run your test? What is the setting of the system?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Describe the test execution, e.g., how many times do you repeat the tests? What is the input data for each test?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List the metrics of success, e.g., what do you measure? Why? What is the metrics range? The higher the better? The lower the better?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Present relevant results in diagrams. For each diagram, list the main observations and takeaway for the reader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latin typeface="Calibri"/>
                <a:ea typeface="Calibri"/>
              </a:rPr>
              <a:t>Lessons Learned and Future 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spcBef>
                <a:spcPts val="641"/>
              </a:spcBef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Calibri"/>
              </a:rPr>
              <a:t>This is a conclusion slide with lessons learned and future work; each item is one or two bullet points / sentences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Describe what is the project about and the key methodology you 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Describe one or two key numerical results and their significance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06080">
              <a:lnSpc>
                <a:spcPct val="100000"/>
              </a:lnSpc>
              <a:spcBef>
                <a:spcPts val="561"/>
              </a:spcBef>
              <a:buClr>
                <a:srgbClr val="3b3c3e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b3c3e"/>
                </a:solidFill>
                <a:latin typeface="Calibri"/>
                <a:ea typeface="Arial"/>
              </a:rPr>
              <a:t>Describe the next step(s) of the project, i.e., what you would do if you have more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Application>LibreOffice/6.0.6.2$Linux_X86_64 LibreOffice_project/00m0$Build-2</Application>
  <Words>458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2018-10-27T18:03:24Z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