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F1B-7B2B-1429-AC0D-604ABCBD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19A1-7D94-0F0A-676B-9DCABFAF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CF9B-3689-39EB-5293-70E2D73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7805-A988-81E3-5513-06872B27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0233-282A-4743-F491-87D430C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D8AE-B4F8-80CC-E0F4-88B28F21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0943-5EE8-492D-726B-38A832BD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10FD-68AF-98F3-D95B-A9D8374C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D412-6B98-C5F4-E4E0-888DC484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DFE-0F65-D048-9E3E-ECEB8B4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5459-310A-3823-4973-D06EEAA8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8C114-1E80-B102-FB4E-9265F316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6345-032B-8A5E-4AF7-B1F944A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8C60-C480-F20D-BBE6-AD6F6D4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8ACD-BEE8-9E33-44DF-2A6CC17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7625-3B22-D86B-94FA-ACCE358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DAFD-7F50-F5F5-03F3-6B15F8A7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585-32E6-06B4-FBCF-5148B83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284D-C2F4-52E3-3251-BEF6501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9D8E-CBE0-F3B2-1BFD-7FE7F34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A027-6564-BB67-3840-86ECD63B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4B29-93E4-0DF2-41C5-59A40EFD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6AA9-25B3-A3CE-F815-000FC0A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19E3-2B77-B62E-DED1-2D81A06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948-85A3-4A7E-72EC-53BE5FD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602D-758E-D74B-5B90-1115F5C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1188-E47A-0E29-C64A-C2FE21BD5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44A1-4D18-867A-5F45-788BBE30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B4DF-E90E-F127-5F68-0152100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5EA2-5AE6-1AFB-2EEC-B37587D6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0142-8914-4737-8BAF-83BE286D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12EF-D01B-DBC5-A311-60939537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0686-F166-D162-26C9-DEA91FD0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F873-8F04-5FC8-8F07-CEA84BCF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1C0FC-7A78-32FC-FE1E-C0005468F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6CD49-63EB-579E-8371-A902F9B1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9747D-6524-E819-E82A-91E366C0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F1FD-AC4E-5EEE-CC5F-60AA9E84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9D2B-B73C-2698-59BF-7227943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E2E5-9CE2-D084-6C7E-4DEB8EF5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DEA17-92E5-D5AD-7B91-BEBD6B75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45F9-683F-CE68-DB58-AA1C2CA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1A2D-64FC-F7D4-C759-EA94720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C19B-E6A1-1279-4F4F-77F5C100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951D-E0EE-7528-0C5B-1B33B03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0889-662F-824C-9C27-150C2F6D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84E5-9C7D-4EB8-5FC2-A252EC15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EE4D-7B73-4192-BEFF-6793C5AD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255B-ABE5-86FC-99BB-0624D2CA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A362-F07C-5245-C92E-26064529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34B3-DAD2-1267-1C03-03CDE87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2831-BE05-D6AA-848C-F30987B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690-8817-0074-9540-BA53751B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1A215-2F36-5ED4-4A80-F9BFADF0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D7EB2-2B19-859A-76C7-C726DA84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B6E7-D655-3CEB-2F2B-742EB20A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B06B-3B58-4824-3B3D-207D926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D3CE-3C0E-3A60-B38B-6FB6980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flickr.com/photos/toufique_e_joarder/15108060312/in/photolist-p23KYu-hkk3yc-hkk4Q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9BC84-A5B5-9B6A-51BD-2F9FF4EC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4541-F7CB-1A79-2216-FB2EF92C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5958-A467-946F-AC4C-52EAE4F0C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4FC5-9F20-39B2-2177-EE701108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571-2C93-6D07-FA27-C8207312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5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D7-88E7-D34B-124A-6261CC451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latin typeface="Algerian" panose="04020705040A02060702" pitchFamily="82" charset="0"/>
              </a:rPr>
              <a:t>Welcome 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4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479B-42C4-AD21-9DF7-DBA282C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371-CAA0-302E-7101-D76E2A06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10515600" cy="4351338"/>
          </a:xfrm>
        </p:spPr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Rupban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Buddhist stupa complex that was used as a shrine or religious site. The ruins here include stupas and temples, where sacred relics were once enshrined.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143A-25F6-5235-6024-0FE1336F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49B8-1AB9-D382-2649-E61BFD56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archaeological site in the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 is a Buddhist temple complex consisting of three stupas and a central shrine. It offers insights into the religious practices of the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57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405B-FBA1-5971-4483-8603473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32" y="2636377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Thanks To all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DE2A-1192-F1C1-E519-13636554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40" y="344805"/>
            <a:ext cx="10515600" cy="1325563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My Short 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25AE-D423-9A39-1748-7577A4C9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339" y="18079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     Tamanna Tasmia</a:t>
            </a:r>
          </a:p>
          <a:p>
            <a:r>
              <a:rPr lang="en-GB" dirty="0">
                <a:latin typeface="Comic Sans MS" panose="030F0702030302020204" pitchFamily="66" charset="0"/>
              </a:rPr>
              <a:t>Department OF History</a:t>
            </a:r>
          </a:p>
          <a:p>
            <a:r>
              <a:rPr lang="en-GB" dirty="0">
                <a:latin typeface="Comic Sans MS" panose="030F0702030302020204" pitchFamily="66" charset="0"/>
              </a:rPr>
              <a:t>University of </a:t>
            </a:r>
            <a:r>
              <a:rPr lang="en-GB" dirty="0" err="1">
                <a:latin typeface="Comic Sans MS" panose="030F0702030302020204" pitchFamily="66" charset="0"/>
              </a:rPr>
              <a:t>barishal</a:t>
            </a:r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Session:2022-2023</a:t>
            </a:r>
          </a:p>
          <a:p>
            <a:r>
              <a:rPr lang="en-GB" dirty="0">
                <a:latin typeface="Comic Sans MS" panose="030F0702030302020204" pitchFamily="66" charset="0"/>
              </a:rPr>
              <a:t>Roll</a:t>
            </a:r>
            <a:r>
              <a:rPr lang="en-GB">
                <a:latin typeface="Comic Sans MS" panose="030F0702030302020204" pitchFamily="66" charset="0"/>
              </a:rPr>
              <a:t>:230504020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7FC8-697E-FCB4-DFEC-96C37741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3017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lgerian" panose="04020705040A02060702" pitchFamily="82" charset="0"/>
              </a:rPr>
              <a:t>Today’s Topic Is-</a:t>
            </a:r>
            <a:br>
              <a:rPr lang="en-GB" sz="2800" b="1" dirty="0"/>
            </a:br>
            <a:r>
              <a:rPr lang="en-GB" sz="2800" b="1" dirty="0"/>
              <a:t>                 -</a:t>
            </a:r>
            <a:br>
              <a:rPr lang="en-GB" sz="2800" b="1" dirty="0"/>
            </a:br>
            <a:br>
              <a:rPr lang="en-GB" sz="2800" b="1" dirty="0"/>
            </a:br>
            <a:r>
              <a:rPr lang="en-IN" b="1" u="sng" kern="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b="1" u="sng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187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75E-81CB-E9FE-3EA3-913C86F1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Topic is-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7965-3382-A529-A13E-80C299E1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Bernard MT Condensed" panose="02050806060905020404" pitchFamily="18" charset="0"/>
              </a:rPr>
              <a:t>About </a:t>
            </a:r>
            <a:r>
              <a:rPr lang="en-GB" b="1" dirty="0" err="1">
                <a:latin typeface="Bernard MT Condensed" panose="02050806060905020404" pitchFamily="18" charset="0"/>
              </a:rPr>
              <a:t>Maynamati</a:t>
            </a:r>
            <a:endParaRPr lang="en-GB" b="1" dirty="0">
              <a:latin typeface="Bernard MT Condensed" panose="02050806060905020404" pitchFamily="18" charset="0"/>
            </a:endParaRPr>
          </a:p>
          <a:p>
            <a:r>
              <a:rPr lang="en-IN" b="1" dirty="0" err="1">
                <a:latin typeface="Bernard MT Condensed" panose="02050806060905020404" pitchFamily="18" charset="0"/>
              </a:rPr>
              <a:t>Shalban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>
                <a:latin typeface="Bernard MT Condensed" panose="02050806060905020404" pitchFamily="18" charset="0"/>
              </a:rPr>
              <a:t>Ananda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Bhoj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Rupban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Itakhola</a:t>
            </a:r>
            <a:r>
              <a:rPr lang="en-IN" b="1" dirty="0">
                <a:latin typeface="Bernard MT Condensed" panose="02050806060905020404" pitchFamily="18" charset="0"/>
              </a:rPr>
              <a:t> Mura</a:t>
            </a:r>
          </a:p>
        </p:txBody>
      </p:sp>
    </p:spTree>
    <p:extLst>
      <p:ext uri="{BB962C8B-B14F-4D97-AF65-F5344CB8AC3E}">
        <p14:creationId xmlns:p14="http://schemas.microsoft.com/office/powerpoint/2010/main" val="270645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2C4A-36B3-4669-0263-7412731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MaynaMAti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D2CD-F806-6833-502A-EFD0A43D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38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Maynamati</a:t>
            </a:r>
            <a:r>
              <a:rPr lang="en-GB" dirty="0"/>
              <a:t> is an important archaeological site in </a:t>
            </a:r>
            <a:r>
              <a:rPr lang="en-GB" dirty="0" err="1"/>
              <a:t>Cumilla</a:t>
            </a:r>
            <a:r>
              <a:rPr lang="en-GB" dirty="0"/>
              <a:t>, Bangladesh, known for its ancient Buddhist monasteries and stupas from the </a:t>
            </a:r>
            <a:r>
              <a:rPr lang="en-GB" b="1" dirty="0"/>
              <a:t>7th-12th centuries AD</a:t>
            </a:r>
            <a:r>
              <a:rPr lang="en-GB" dirty="0"/>
              <a:t>. It was a major </a:t>
            </a:r>
            <a:r>
              <a:rPr lang="en-GB" dirty="0" err="1"/>
              <a:t>center</a:t>
            </a:r>
            <a:r>
              <a:rPr lang="en-GB" dirty="0"/>
              <a:t> of Buddhist learning and monastic life during the </a:t>
            </a:r>
            <a:r>
              <a:rPr lang="en-GB" b="1" dirty="0"/>
              <a:t>Pala Dynasty</a:t>
            </a:r>
            <a:r>
              <a:rPr lang="en-GB" dirty="0"/>
              <a:t>. The site includes significant locations like </a:t>
            </a:r>
            <a:r>
              <a:rPr lang="en-GB" b="1" dirty="0" err="1"/>
              <a:t>Shalban</a:t>
            </a:r>
            <a:r>
              <a:rPr lang="en-GB" b="1" dirty="0"/>
              <a:t> Vihara</a:t>
            </a:r>
            <a:r>
              <a:rPr lang="en-GB" dirty="0"/>
              <a:t> and </a:t>
            </a:r>
            <a:r>
              <a:rPr lang="en-GB" b="1" dirty="0" err="1"/>
              <a:t>Itakhola</a:t>
            </a:r>
            <a:r>
              <a:rPr lang="en-GB" b="1" dirty="0"/>
              <a:t> Mura</a:t>
            </a:r>
            <a:r>
              <a:rPr lang="en-GB" dirty="0"/>
              <a:t>, reflecting Bengal's rich Buddhist heritage.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1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0847-7ED8-0CFE-0CB6-B5BE54E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Algerian" panose="04020705040A02060702" pitchFamily="82" charset="0"/>
              </a:rPr>
              <a:t>Historical Background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F00E-96B6-3576-029B-BAFF39A0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2297573"/>
            <a:ext cx="10515600" cy="4351338"/>
          </a:xfrm>
        </p:spPr>
        <p:txBody>
          <a:bodyPr/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Ancient Buddhist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along with its sister site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Lalmai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 a thriving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Buddhism between the 7th and 12th centuries, during the rule of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later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These dynasties were strong supporters of Mahayana Buddhism, and under their patronage, many monasteries (viharas), stupas, and temples were built in the area.</a:t>
            </a:r>
          </a:p>
          <a:p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Hub: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monasteries at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not only spiritual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also institutions of higher learning, where monks and scholars studied Buddhist philosophy, scriptures, and 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A56E-38E7-A0B0-5B47-CF15559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E0B-4EF1-E484-1EDC-45D361B0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the most well-preserved and important sites in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 is a large Buddhist monastery complex with 115 monk cells surrounding a central courtyard, where the main temple stood. The vihara was a significant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both monastic life and Buddhist education.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19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2D6E-7A5D-8BFE-C1BD-A8727F3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1D8E-90B0-0CE2-964C-7592578B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2425393"/>
            <a:ext cx="10515600" cy="4351338"/>
          </a:xfrm>
        </p:spPr>
        <p:txBody>
          <a:bodyPr/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Ananda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large monastery complex located near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Vihara, Ananda Vihara was a similar educational and religious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Buddhist monks. Its ruins include cells for monks, temples, and stupas, with many important artifacts discovered during excavations.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3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3DB-9A7F-74E9-2A0A-A3EBE4E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E331-F601-2D27-12F0-6118E490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3152979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Bhoj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site contains the ruins of a smaller Buddhist monastery and is part of the greater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Maynamati-Lalmai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archaeological zone. It highlights the extensive network of religious sites in the region.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65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Bernard MT Condensed</vt:lpstr>
      <vt:lpstr>Calibri</vt:lpstr>
      <vt:lpstr>Calibri Light</vt:lpstr>
      <vt:lpstr>Comic Sans MS</vt:lpstr>
      <vt:lpstr>Office Theme</vt:lpstr>
      <vt:lpstr>Welcome </vt:lpstr>
      <vt:lpstr>My Short Introduction</vt:lpstr>
      <vt:lpstr>Today’s Topic Is-                  -  Maynamati: The Cradle of Ancient Buddhist Heritage in Bengal </vt:lpstr>
      <vt:lpstr>Maynamati: The Cradle of Ancient Buddhist Heritage in Bengal   Our Topic is- </vt:lpstr>
      <vt:lpstr>MaynaMAti</vt:lpstr>
      <vt:lpstr>Historical Background</vt:lpstr>
      <vt:lpstr>Some Key Sites Of Maynamati</vt:lpstr>
      <vt:lpstr>Some Key Sites Of Maynamati</vt:lpstr>
      <vt:lpstr>Some Key Sites Of Maynamati</vt:lpstr>
      <vt:lpstr>Some Key Sites Of Maynamati</vt:lpstr>
      <vt:lpstr>Some Key Sites Of Maynamati</vt:lpstr>
      <vt:lpstr>Thanks To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Saladin foty</dc:creator>
  <cp:lastModifiedBy>Saladin foty</cp:lastModifiedBy>
  <cp:revision>3</cp:revision>
  <dcterms:created xsi:type="dcterms:W3CDTF">2024-10-08T15:16:29Z</dcterms:created>
  <dcterms:modified xsi:type="dcterms:W3CDTF">2024-10-08T15:33:52Z</dcterms:modified>
</cp:coreProperties>
</file>