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14" r:id="rId2"/>
    <p:sldId id="816" r:id="rId3"/>
    <p:sldId id="818" r:id="rId4"/>
    <p:sldId id="819" r:id="rId5"/>
    <p:sldId id="820" r:id="rId6"/>
    <p:sldId id="822" r:id="rId7"/>
    <p:sldId id="831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7" r:id="rId16"/>
    <p:sldId id="833" r:id="rId17"/>
    <p:sldId id="834" r:id="rId18"/>
    <p:sldId id="835" r:id="rId19"/>
    <p:sldId id="836" r:id="rId20"/>
    <p:sldId id="821" r:id="rId21"/>
    <p:sldId id="815" r:id="rId22"/>
  </p:sldIdLst>
  <p:sldSz cx="12192000" cy="6858000"/>
  <p:notesSz cx="6732588" cy="9855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lr>
        <a:schemeClr val="accent1"/>
      </a:buClr>
      <a:buSzPct val="90000"/>
      <a:buFont typeface="Wingdings" charset="0"/>
      <a:buChar char="§"/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buClr>
        <a:schemeClr val="accent1"/>
      </a:buClr>
      <a:buSzPct val="90000"/>
      <a:buFont typeface="Wingdings" charset="0"/>
      <a:buChar char="§"/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buClr>
        <a:schemeClr val="accent1"/>
      </a:buClr>
      <a:buSzPct val="90000"/>
      <a:buFont typeface="Wingdings" charset="0"/>
      <a:buChar char="§"/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buClr>
        <a:schemeClr val="accent1"/>
      </a:buClr>
      <a:buSzPct val="90000"/>
      <a:buFont typeface="Wingdings" charset="0"/>
      <a:buChar char="§"/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buClr>
        <a:schemeClr val="accent1"/>
      </a:buClr>
      <a:buSzPct val="90000"/>
      <a:buFont typeface="Wingdings" charset="0"/>
      <a:buChar char="§"/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76AD18-FAF7-4E8F-B2F5-86F99D100568}">
          <p14:sldIdLst>
            <p14:sldId id="814"/>
            <p14:sldId id="816"/>
            <p14:sldId id="818"/>
            <p14:sldId id="819"/>
            <p14:sldId id="820"/>
          </p14:sldIdLst>
        </p14:section>
        <p14:section name="Steps" id="{3DCCA757-AEAF-48D6-958F-B6D659CE1EC3}">
          <p14:sldIdLst>
            <p14:sldId id="822"/>
            <p14:sldId id="831"/>
            <p14:sldId id="823"/>
            <p14:sldId id="824"/>
            <p14:sldId id="825"/>
            <p14:sldId id="826"/>
            <p14:sldId id="827"/>
            <p14:sldId id="828"/>
            <p14:sldId id="829"/>
            <p14:sldId id="837"/>
            <p14:sldId id="833"/>
            <p14:sldId id="834"/>
            <p14:sldId id="835"/>
            <p14:sldId id="836"/>
            <p14:sldId id="821"/>
            <p14:sldId id="815"/>
          </p14:sldIdLst>
        </p14:section>
        <p14:section name="Untitled Section" id="{7F12DC48-FAFF-4750-9333-57AB7D3D48D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6EEB5E-5BF2-2626-D0CE-9AD37D1E89A1}" name="Zeeshan Kingshuk Huq" initials="ZKH" userId="S::zeeshan.huq@link3.net::34919dce-1630-4184-aa28-60f25b831bf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mia Zaman Apsara" initials="TZA" lastIdx="7" clrIdx="0">
    <p:extLst>
      <p:ext uri="{19B8F6BF-5375-455C-9EA6-DF929625EA0E}">
        <p15:presenceInfo xmlns:p15="http://schemas.microsoft.com/office/powerpoint/2012/main" userId="S::tasmia.zaman@link3.net::4b44580b-882e-497e-9972-3a0001c36f6c" providerId="AD"/>
      </p:ext>
    </p:extLst>
  </p:cmAuthor>
  <p:cmAuthor id="2" name="Zeeshan Kingshuk Huq" initials="ZKH" lastIdx="2" clrIdx="1">
    <p:extLst>
      <p:ext uri="{19B8F6BF-5375-455C-9EA6-DF929625EA0E}">
        <p15:presenceInfo xmlns:p15="http://schemas.microsoft.com/office/powerpoint/2012/main" userId="S::zeeshan.huq@link3.net::34919dce-1630-4184-aa28-60f25b831bf5" providerId="AD"/>
      </p:ext>
    </p:extLst>
  </p:cmAuthor>
  <p:cmAuthor id="3" name="Guest User" initials="GU" lastIdx="2" clrIdx="2">
    <p:extLst>
      <p:ext uri="{19B8F6BF-5375-455C-9EA6-DF929625EA0E}">
        <p15:presenceInfo xmlns:p15="http://schemas.microsoft.com/office/powerpoint/2012/main" userId="S::urn:spo:anon#e516225b3459107c0556add105aa249193fa9e7d471fe8437707f852b224c775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F0"/>
    <a:srgbClr val="008F00"/>
    <a:srgbClr val="808080"/>
    <a:srgbClr val="011893"/>
    <a:srgbClr val="FF0000"/>
    <a:srgbClr val="FF9300"/>
    <a:srgbClr val="FFFFFF"/>
    <a:srgbClr val="000000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8" autoAdjust="0"/>
    <p:restoredTop sz="94436"/>
  </p:normalViewPr>
  <p:slideViewPr>
    <p:cSldViewPr snapToGrid="0">
      <p:cViewPr varScale="1">
        <p:scale>
          <a:sx n="78" d="100"/>
          <a:sy n="78" d="100"/>
        </p:scale>
        <p:origin x="96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18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mia Zaman Apsara" userId="4b44580b-882e-497e-9972-3a0001c36f6c" providerId="ADAL" clId="{C7E70C82-86FA-463D-A86E-DD1F15825C7D}"/>
    <pc:docChg chg="delSld modSld sldOrd modSection">
      <pc:chgData name="Tasmia Zaman Apsara" userId="4b44580b-882e-497e-9972-3a0001c36f6c" providerId="ADAL" clId="{C7E70C82-86FA-463D-A86E-DD1F15825C7D}" dt="2022-12-07T06:07:32.056" v="4" actId="47"/>
      <pc:docMkLst>
        <pc:docMk/>
      </pc:docMkLst>
      <pc:sldChg chg="ord">
        <pc:chgData name="Tasmia Zaman Apsara" userId="4b44580b-882e-497e-9972-3a0001c36f6c" providerId="ADAL" clId="{C7E70C82-86FA-463D-A86E-DD1F15825C7D}" dt="2022-12-07T06:07:17.853" v="3"/>
        <pc:sldMkLst>
          <pc:docMk/>
          <pc:sldMk cId="1314941045" sldId="821"/>
        </pc:sldMkLst>
      </pc:sldChg>
      <pc:sldChg chg="del">
        <pc:chgData name="Tasmia Zaman Apsara" userId="4b44580b-882e-497e-9972-3a0001c36f6c" providerId="ADAL" clId="{C7E70C82-86FA-463D-A86E-DD1F15825C7D}" dt="2022-12-07T06:07:32.056" v="4" actId="47"/>
        <pc:sldMkLst>
          <pc:docMk/>
          <pc:sldMk cId="845875863" sldId="832"/>
        </pc:sldMkLst>
      </pc:sldChg>
    </pc:docChg>
  </pc:docChgLst>
  <pc:docChgLst>
    <pc:chgData name="Tasmia Zaman Apsara" userId="4b44580b-882e-497e-9972-3a0001c36f6c" providerId="ADAL" clId="{A36B1148-C9FB-4E38-BCC9-DC4598A633D4}"/>
    <pc:docChg chg="undo redo custSel addSld delSld modSld sldOrd">
      <pc:chgData name="Tasmia Zaman Apsara" userId="4b44580b-882e-497e-9972-3a0001c36f6c" providerId="ADAL" clId="{A36B1148-C9FB-4E38-BCC9-DC4598A633D4}" dt="2022-02-09T04:19:58.914" v="3429" actId="27918"/>
      <pc:docMkLst>
        <pc:docMk/>
      </pc:docMkLst>
      <pc:sldChg chg="modSp add del mod">
        <pc:chgData name="Tasmia Zaman Apsara" userId="4b44580b-882e-497e-9972-3a0001c36f6c" providerId="ADAL" clId="{A36B1148-C9FB-4E38-BCC9-DC4598A633D4}" dt="2022-02-08T15:57:34.117" v="1026" actId="27636"/>
        <pc:sldMkLst>
          <pc:docMk/>
          <pc:sldMk cId="1083215181" sldId="256"/>
        </pc:sldMkLst>
        <pc:spChg chg="mod">
          <ac:chgData name="Tasmia Zaman Apsara" userId="4b44580b-882e-497e-9972-3a0001c36f6c" providerId="ADAL" clId="{A36B1148-C9FB-4E38-BCC9-DC4598A633D4}" dt="2022-02-08T15:57:34.117" v="1026" actId="27636"/>
          <ac:spMkLst>
            <pc:docMk/>
            <pc:sldMk cId="1083215181" sldId="256"/>
            <ac:spMk id="2" creationId="{C74BC000-6C71-4A4E-9C1B-7B595178AF17}"/>
          </ac:spMkLst>
        </pc:spChg>
      </pc:sldChg>
      <pc:sldChg chg="del">
        <pc:chgData name="Tasmia Zaman Apsara" userId="4b44580b-882e-497e-9972-3a0001c36f6c" providerId="ADAL" clId="{A36B1148-C9FB-4E38-BCC9-DC4598A633D4}" dt="2022-02-08T12:48:08.062" v="1007" actId="47"/>
        <pc:sldMkLst>
          <pc:docMk/>
          <pc:sldMk cId="605011127" sldId="262"/>
        </pc:sldMkLst>
      </pc:sldChg>
      <pc:sldChg chg="del">
        <pc:chgData name="Tasmia Zaman Apsara" userId="4b44580b-882e-497e-9972-3a0001c36f6c" providerId="ADAL" clId="{A36B1148-C9FB-4E38-BCC9-DC4598A633D4}" dt="2022-02-08T17:23:08.747" v="1587" actId="47"/>
        <pc:sldMkLst>
          <pc:docMk/>
          <pc:sldMk cId="3918419424" sldId="263"/>
        </pc:sldMkLst>
      </pc:sldChg>
      <pc:sldChg chg="del">
        <pc:chgData name="Tasmia Zaman Apsara" userId="4b44580b-882e-497e-9972-3a0001c36f6c" providerId="ADAL" clId="{A36B1148-C9FB-4E38-BCC9-DC4598A633D4}" dt="2022-02-08T12:48:15.260" v="1008" actId="47"/>
        <pc:sldMkLst>
          <pc:docMk/>
          <pc:sldMk cId="2251968231" sldId="264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2460548428" sldId="266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3985522106" sldId="267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967493379" sldId="268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3611401491" sldId="271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768782872" sldId="278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2272509291" sldId="281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2830888193" sldId="282"/>
        </pc:sldMkLst>
      </pc:sldChg>
      <pc:sldChg chg="del">
        <pc:chgData name="Tasmia Zaman Apsara" userId="4b44580b-882e-497e-9972-3a0001c36f6c" providerId="ADAL" clId="{A36B1148-C9FB-4E38-BCC9-DC4598A633D4}" dt="2022-02-08T18:04:29.021" v="2136" actId="47"/>
        <pc:sldMkLst>
          <pc:docMk/>
          <pc:sldMk cId="489174830" sldId="283"/>
        </pc:sldMkLst>
      </pc:sldChg>
      <pc:sldChg chg="modSp mod">
        <pc:chgData name="Tasmia Zaman Apsara" userId="4b44580b-882e-497e-9972-3a0001c36f6c" providerId="ADAL" clId="{A36B1148-C9FB-4E38-BCC9-DC4598A633D4}" dt="2022-02-08T18:55:01.942" v="2777" actId="122"/>
        <pc:sldMkLst>
          <pc:docMk/>
          <pc:sldMk cId="1748522287" sldId="284"/>
        </pc:sldMkLst>
        <pc:graphicFrameChg chg="mod modGraphic">
          <ac:chgData name="Tasmia Zaman Apsara" userId="4b44580b-882e-497e-9972-3a0001c36f6c" providerId="ADAL" clId="{A36B1148-C9FB-4E38-BCC9-DC4598A633D4}" dt="2022-02-08T18:55:01.942" v="2777" actId="122"/>
          <ac:graphicFrameMkLst>
            <pc:docMk/>
            <pc:sldMk cId="1748522287" sldId="284"/>
            <ac:graphicFrameMk id="5" creationId="{851FC6A7-F3E3-48E1-8D55-281C67D870BD}"/>
          </ac:graphicFrameMkLst>
        </pc:graphicFrameChg>
      </pc:sldChg>
      <pc:sldChg chg="modSp add mod">
        <pc:chgData name="Tasmia Zaman Apsara" userId="4b44580b-882e-497e-9972-3a0001c36f6c" providerId="ADAL" clId="{A36B1148-C9FB-4E38-BCC9-DC4598A633D4}" dt="2022-02-08T15:57:34.132" v="1028" actId="27636"/>
        <pc:sldMkLst>
          <pc:docMk/>
          <pc:sldMk cId="2194811835" sldId="301"/>
        </pc:sldMkLst>
        <pc:spChg chg="mod">
          <ac:chgData name="Tasmia Zaman Apsara" userId="4b44580b-882e-497e-9972-3a0001c36f6c" providerId="ADAL" clId="{A36B1148-C9FB-4E38-BCC9-DC4598A633D4}" dt="2022-02-08T15:57:34.132" v="1028" actId="27636"/>
          <ac:spMkLst>
            <pc:docMk/>
            <pc:sldMk cId="2194811835" sldId="301"/>
            <ac:spMk id="2" creationId="{00000000-0000-0000-0000-000000000000}"/>
          </ac:spMkLst>
        </pc:spChg>
      </pc:sldChg>
      <pc:sldChg chg="modSp add mod">
        <pc:chgData name="Tasmia Zaman Apsara" userId="4b44580b-882e-497e-9972-3a0001c36f6c" providerId="ADAL" clId="{A36B1148-C9FB-4E38-BCC9-DC4598A633D4}" dt="2022-02-08T15:57:34.147" v="1031" actId="27636"/>
        <pc:sldMkLst>
          <pc:docMk/>
          <pc:sldMk cId="401265331" sldId="302"/>
        </pc:sldMkLst>
        <pc:spChg chg="mod">
          <ac:chgData name="Tasmia Zaman Apsara" userId="4b44580b-882e-497e-9972-3a0001c36f6c" providerId="ADAL" clId="{A36B1148-C9FB-4E38-BCC9-DC4598A633D4}" dt="2022-02-08T15:57:34.147" v="1031" actId="27636"/>
          <ac:spMkLst>
            <pc:docMk/>
            <pc:sldMk cId="401265331" sldId="302"/>
            <ac:spMk id="2" creationId="{4BD243FF-4D16-4C1E-85AB-B46B4B0E5CC1}"/>
          </ac:spMkLst>
        </pc:spChg>
      </pc:sldChg>
      <pc:sldChg chg="modSp add mod">
        <pc:chgData name="Tasmia Zaman Apsara" userId="4b44580b-882e-497e-9972-3a0001c36f6c" providerId="ADAL" clId="{A36B1148-C9FB-4E38-BCC9-DC4598A633D4}" dt="2022-02-08T15:57:34.132" v="1027" actId="27636"/>
        <pc:sldMkLst>
          <pc:docMk/>
          <pc:sldMk cId="1115655261" sldId="308"/>
        </pc:sldMkLst>
        <pc:spChg chg="mod">
          <ac:chgData name="Tasmia Zaman Apsara" userId="4b44580b-882e-497e-9972-3a0001c36f6c" providerId="ADAL" clId="{A36B1148-C9FB-4E38-BCC9-DC4598A633D4}" dt="2022-02-08T15:57:34.132" v="1027" actId="27636"/>
          <ac:spMkLst>
            <pc:docMk/>
            <pc:sldMk cId="1115655261" sldId="308"/>
            <ac:spMk id="2" creationId="{3033A400-ED60-4236-AC16-22D0E571F186}"/>
          </ac:spMkLst>
        </pc:spChg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3353564846" sldId="309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4088804324" sldId="310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478094880" sldId="312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4044907220" sldId="315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973335749" sldId="316"/>
        </pc:sldMkLst>
      </pc:sldChg>
      <pc:sldChg chg="modSp add mod">
        <pc:chgData name="Tasmia Zaman Apsara" userId="4b44580b-882e-497e-9972-3a0001c36f6c" providerId="ADAL" clId="{A36B1148-C9FB-4E38-BCC9-DC4598A633D4}" dt="2022-02-08T15:57:34.132" v="1030" actId="27636"/>
        <pc:sldMkLst>
          <pc:docMk/>
          <pc:sldMk cId="109737084" sldId="318"/>
        </pc:sldMkLst>
        <pc:spChg chg="mod">
          <ac:chgData name="Tasmia Zaman Apsara" userId="4b44580b-882e-497e-9972-3a0001c36f6c" providerId="ADAL" clId="{A36B1148-C9FB-4E38-BCC9-DC4598A633D4}" dt="2022-02-08T15:57:34.132" v="1030" actId="27636"/>
          <ac:spMkLst>
            <pc:docMk/>
            <pc:sldMk cId="109737084" sldId="318"/>
            <ac:spMk id="9" creationId="{0C64797D-EB82-4451-A7B6-9341E6B462E2}"/>
          </ac:spMkLst>
        </pc:spChg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2315344571" sldId="319"/>
        </pc:sldMkLst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2228705185" sldId="321"/>
        </pc:sldMkLst>
      </pc:sldChg>
      <pc:sldChg chg="modSp add mod">
        <pc:chgData name="Tasmia Zaman Apsara" userId="4b44580b-882e-497e-9972-3a0001c36f6c" providerId="ADAL" clId="{A36B1148-C9FB-4E38-BCC9-DC4598A633D4}" dt="2022-02-08T15:57:34.132" v="1029" actId="27636"/>
        <pc:sldMkLst>
          <pc:docMk/>
          <pc:sldMk cId="2684204927" sldId="322"/>
        </pc:sldMkLst>
        <pc:spChg chg="mod">
          <ac:chgData name="Tasmia Zaman Apsara" userId="4b44580b-882e-497e-9972-3a0001c36f6c" providerId="ADAL" clId="{A36B1148-C9FB-4E38-BCC9-DC4598A633D4}" dt="2022-02-08T15:57:34.132" v="1029" actId="27636"/>
          <ac:spMkLst>
            <pc:docMk/>
            <pc:sldMk cId="2684204927" sldId="322"/>
            <ac:spMk id="9" creationId="{8D20E114-2E6E-4ADB-AA89-C523737C2625}"/>
          </ac:spMkLst>
        </pc:spChg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2330655833" sldId="323"/>
        </pc:sldMkLst>
      </pc:sldChg>
      <pc:sldChg chg="del">
        <pc:chgData name="Tasmia Zaman Apsara" userId="4b44580b-882e-497e-9972-3a0001c36f6c" providerId="ADAL" clId="{A36B1148-C9FB-4E38-BCC9-DC4598A633D4}" dt="2022-02-08T19:26:05.137" v="3167" actId="47"/>
        <pc:sldMkLst>
          <pc:docMk/>
          <pc:sldMk cId="278363175" sldId="389"/>
        </pc:sldMkLst>
      </pc:sldChg>
      <pc:sldChg chg="del">
        <pc:chgData name="Tasmia Zaman Apsara" userId="4b44580b-882e-497e-9972-3a0001c36f6c" providerId="ADAL" clId="{A36B1148-C9FB-4E38-BCC9-DC4598A633D4}" dt="2022-02-08T12:47:29.687" v="985" actId="47"/>
        <pc:sldMkLst>
          <pc:docMk/>
          <pc:sldMk cId="2098204792" sldId="413"/>
        </pc:sldMkLst>
      </pc:sldChg>
      <pc:sldChg chg="del">
        <pc:chgData name="Tasmia Zaman Apsara" userId="4b44580b-882e-497e-9972-3a0001c36f6c" providerId="ADAL" clId="{A36B1148-C9FB-4E38-BCC9-DC4598A633D4}" dt="2022-02-08T12:47:31.029" v="987" actId="47"/>
        <pc:sldMkLst>
          <pc:docMk/>
          <pc:sldMk cId="79393763" sldId="427"/>
        </pc:sldMkLst>
      </pc:sldChg>
      <pc:sldChg chg="del">
        <pc:chgData name="Tasmia Zaman Apsara" userId="4b44580b-882e-497e-9972-3a0001c36f6c" providerId="ADAL" clId="{A36B1148-C9FB-4E38-BCC9-DC4598A633D4}" dt="2022-02-08T12:47:30.409" v="986" actId="47"/>
        <pc:sldMkLst>
          <pc:docMk/>
          <pc:sldMk cId="4037706079" sldId="430"/>
        </pc:sldMkLst>
      </pc:sldChg>
      <pc:sldChg chg="del">
        <pc:chgData name="Tasmia Zaman Apsara" userId="4b44580b-882e-497e-9972-3a0001c36f6c" providerId="ADAL" clId="{A36B1148-C9FB-4E38-BCC9-DC4598A633D4}" dt="2022-02-08T12:47:32.587" v="989" actId="47"/>
        <pc:sldMkLst>
          <pc:docMk/>
          <pc:sldMk cId="1586410258" sldId="432"/>
        </pc:sldMkLst>
      </pc:sldChg>
      <pc:sldChg chg="del">
        <pc:chgData name="Tasmia Zaman Apsara" userId="4b44580b-882e-497e-9972-3a0001c36f6c" providerId="ADAL" clId="{A36B1148-C9FB-4E38-BCC9-DC4598A633D4}" dt="2022-02-08T12:47:31.730" v="988" actId="47"/>
        <pc:sldMkLst>
          <pc:docMk/>
          <pc:sldMk cId="4151867854" sldId="433"/>
        </pc:sldMkLst>
      </pc:sldChg>
      <pc:sldChg chg="del">
        <pc:chgData name="Tasmia Zaman Apsara" userId="4b44580b-882e-497e-9972-3a0001c36f6c" providerId="ADAL" clId="{A36B1148-C9FB-4E38-BCC9-DC4598A633D4}" dt="2022-02-08T11:13:00.279" v="750" actId="47"/>
        <pc:sldMkLst>
          <pc:docMk/>
          <pc:sldMk cId="2337261048" sldId="533"/>
        </pc:sldMkLst>
      </pc:sldChg>
      <pc:sldChg chg="del">
        <pc:chgData name="Tasmia Zaman Apsara" userId="4b44580b-882e-497e-9972-3a0001c36f6c" providerId="ADAL" clId="{A36B1148-C9FB-4E38-BCC9-DC4598A633D4}" dt="2022-02-08T11:12:59.520" v="749" actId="47"/>
        <pc:sldMkLst>
          <pc:docMk/>
          <pc:sldMk cId="3378157654" sldId="572"/>
        </pc:sldMkLst>
      </pc:sldChg>
      <pc:sldChg chg="addSp delSp modSp mod">
        <pc:chgData name="Tasmia Zaman Apsara" userId="4b44580b-882e-497e-9972-3a0001c36f6c" providerId="ADAL" clId="{A36B1148-C9FB-4E38-BCC9-DC4598A633D4}" dt="2022-02-08T18:29:42.932" v="2343" actId="14100"/>
        <pc:sldMkLst>
          <pc:docMk/>
          <pc:sldMk cId="2565844588" sldId="575"/>
        </pc:sldMkLst>
        <pc:spChg chg="mod">
          <ac:chgData name="Tasmia Zaman Apsara" userId="4b44580b-882e-497e-9972-3a0001c36f6c" providerId="ADAL" clId="{A36B1148-C9FB-4E38-BCC9-DC4598A633D4}" dt="2022-02-08T10:01:38.387" v="25" actId="20577"/>
          <ac:spMkLst>
            <pc:docMk/>
            <pc:sldMk cId="2565844588" sldId="575"/>
            <ac:spMk id="5" creationId="{5CE49B2E-79C8-4780-BF80-74B81F6B2CCC}"/>
          </ac:spMkLst>
        </pc:spChg>
        <pc:graphicFrameChg chg="add mod">
          <ac:chgData name="Tasmia Zaman Apsara" userId="4b44580b-882e-497e-9972-3a0001c36f6c" providerId="ADAL" clId="{A36B1148-C9FB-4E38-BCC9-DC4598A633D4}" dt="2022-02-08T18:29:42.932" v="2343" actId="14100"/>
          <ac:graphicFrameMkLst>
            <pc:docMk/>
            <pc:sldMk cId="2565844588" sldId="575"/>
            <ac:graphicFrameMk id="6" creationId="{5223BDA1-46E1-4AEB-8402-3DF08CE9D188}"/>
          </ac:graphicFrameMkLst>
        </pc:graphicFrameChg>
        <pc:picChg chg="del">
          <ac:chgData name="Tasmia Zaman Apsara" userId="4b44580b-882e-497e-9972-3a0001c36f6c" providerId="ADAL" clId="{A36B1148-C9FB-4E38-BCC9-DC4598A633D4}" dt="2022-02-08T18:29:32.663" v="2338" actId="478"/>
          <ac:picMkLst>
            <pc:docMk/>
            <pc:sldMk cId="2565844588" sldId="575"/>
            <ac:picMk id="4" creationId="{E3AB1BCC-BE0F-4785-A61D-A15B5365356E}"/>
          </ac:picMkLst>
        </pc:picChg>
      </pc:sldChg>
      <pc:sldChg chg="add del">
        <pc:chgData name="Tasmia Zaman Apsara" userId="4b44580b-882e-497e-9972-3a0001c36f6c" providerId="ADAL" clId="{A36B1148-C9FB-4E38-BCC9-DC4598A633D4}" dt="2022-02-08T12:47:57.969" v="1004" actId="47"/>
        <pc:sldMkLst>
          <pc:docMk/>
          <pc:sldMk cId="2599919944" sldId="640"/>
        </pc:sldMkLst>
      </pc:sldChg>
      <pc:sldChg chg="modSp mod ord">
        <pc:chgData name="Tasmia Zaman Apsara" userId="4b44580b-882e-497e-9972-3a0001c36f6c" providerId="ADAL" clId="{A36B1148-C9FB-4E38-BCC9-DC4598A633D4}" dt="2022-02-09T04:09:38.474" v="3386" actId="207"/>
        <pc:sldMkLst>
          <pc:docMk/>
          <pc:sldMk cId="3857300905" sldId="647"/>
        </pc:sldMkLst>
        <pc:graphicFrameChg chg="mod modGraphic">
          <ac:chgData name="Tasmia Zaman Apsara" userId="4b44580b-882e-497e-9972-3a0001c36f6c" providerId="ADAL" clId="{A36B1148-C9FB-4E38-BCC9-DC4598A633D4}" dt="2022-02-08T18:24:42.530" v="2217" actId="20577"/>
          <ac:graphicFrameMkLst>
            <pc:docMk/>
            <pc:sldMk cId="3857300905" sldId="647"/>
            <ac:graphicFrameMk id="3" creationId="{30FA97BA-A01C-4FDD-9EDA-3EC9FEBF826F}"/>
          </ac:graphicFrameMkLst>
        </pc:graphicFrameChg>
        <pc:graphicFrameChg chg="mod modGraphic">
          <ac:chgData name="Tasmia Zaman Apsara" userId="4b44580b-882e-497e-9972-3a0001c36f6c" providerId="ADAL" clId="{A36B1148-C9FB-4E38-BCC9-DC4598A633D4}" dt="2022-02-09T04:09:38.474" v="3386" actId="207"/>
          <ac:graphicFrameMkLst>
            <pc:docMk/>
            <pc:sldMk cId="3857300905" sldId="647"/>
            <ac:graphicFrameMk id="10" creationId="{EB04BBF2-AB99-41E4-8CF8-517C197B0B2B}"/>
          </ac:graphicFrameMkLst>
        </pc:graphicFrameChg>
      </pc:sldChg>
      <pc:sldChg chg="addSp modSp mod">
        <pc:chgData name="Tasmia Zaman Apsara" userId="4b44580b-882e-497e-9972-3a0001c36f6c" providerId="ADAL" clId="{A36B1148-C9FB-4E38-BCC9-DC4598A633D4}" dt="2022-02-08T18:32:08" v="2374" actId="1076"/>
        <pc:sldMkLst>
          <pc:docMk/>
          <pc:sldMk cId="2999495365" sldId="652"/>
        </pc:sldMkLst>
        <pc:spChg chg="mod">
          <ac:chgData name="Tasmia Zaman Apsara" userId="4b44580b-882e-497e-9972-3a0001c36f6c" providerId="ADAL" clId="{A36B1148-C9FB-4E38-BCC9-DC4598A633D4}" dt="2022-02-08T10:38:26.038" v="272" actId="404"/>
          <ac:spMkLst>
            <pc:docMk/>
            <pc:sldMk cId="2999495365" sldId="652"/>
            <ac:spMk id="2" creationId="{3A135206-4A86-B042-BA79-E3D2720E61E9}"/>
          </ac:spMkLst>
        </pc:spChg>
        <pc:spChg chg="add mod">
          <ac:chgData name="Tasmia Zaman Apsara" userId="4b44580b-882e-497e-9972-3a0001c36f6c" providerId="ADAL" clId="{A36B1148-C9FB-4E38-BCC9-DC4598A633D4}" dt="2022-02-08T18:32:08" v="2374" actId="1076"/>
          <ac:spMkLst>
            <pc:docMk/>
            <pc:sldMk cId="2999495365" sldId="652"/>
            <ac:spMk id="5" creationId="{2B813EBB-0873-45AD-A472-476EB2116750}"/>
          </ac:spMkLst>
        </pc:spChg>
        <pc:graphicFrameChg chg="mod modGraphic">
          <ac:chgData name="Tasmia Zaman Apsara" userId="4b44580b-882e-497e-9972-3a0001c36f6c" providerId="ADAL" clId="{A36B1148-C9FB-4E38-BCC9-DC4598A633D4}" dt="2022-02-08T18:32:05.322" v="2373" actId="1076"/>
          <ac:graphicFrameMkLst>
            <pc:docMk/>
            <pc:sldMk cId="2999495365" sldId="652"/>
            <ac:graphicFrameMk id="7" creationId="{40D78C7E-70A6-44D0-8AA3-3DE92827C8DF}"/>
          </ac:graphicFrameMkLst>
        </pc:graphicFrameChg>
        <pc:graphicFrameChg chg="mod">
          <ac:chgData name="Tasmia Zaman Apsara" userId="4b44580b-882e-497e-9972-3a0001c36f6c" providerId="ADAL" clId="{A36B1148-C9FB-4E38-BCC9-DC4598A633D4}" dt="2022-02-08T18:30:47.763" v="2365" actId="1076"/>
          <ac:graphicFrameMkLst>
            <pc:docMk/>
            <pc:sldMk cId="2999495365" sldId="652"/>
            <ac:graphicFrameMk id="8" creationId="{61B62A23-F545-4FC5-9AD2-28D13BDD47B9}"/>
          </ac:graphicFrameMkLst>
        </pc:graphicFrameChg>
      </pc:sldChg>
      <pc:sldChg chg="modSp mod">
        <pc:chgData name="Tasmia Zaman Apsara" userId="4b44580b-882e-497e-9972-3a0001c36f6c" providerId="ADAL" clId="{A36B1148-C9FB-4E38-BCC9-DC4598A633D4}" dt="2022-02-08T18:14:36.494" v="2141" actId="20577"/>
        <pc:sldMkLst>
          <pc:docMk/>
          <pc:sldMk cId="1150607623" sldId="674"/>
        </pc:sldMkLst>
        <pc:spChg chg="mod">
          <ac:chgData name="Tasmia Zaman Apsara" userId="4b44580b-882e-497e-9972-3a0001c36f6c" providerId="ADAL" clId="{A36B1148-C9FB-4E38-BCC9-DC4598A633D4}" dt="2022-02-08T18:14:36.494" v="2141" actId="20577"/>
          <ac:spMkLst>
            <pc:docMk/>
            <pc:sldMk cId="1150607623" sldId="674"/>
            <ac:spMk id="3" creationId="{1B52CFF1-71C4-B840-9D82-6D7B33540A93}"/>
          </ac:spMkLst>
        </pc:spChg>
      </pc:sldChg>
      <pc:sldChg chg="addSp delSp modSp add mod delCm modCm">
        <pc:chgData name="Tasmia Zaman Apsara" userId="4b44580b-882e-497e-9972-3a0001c36f6c" providerId="ADAL" clId="{A36B1148-C9FB-4E38-BCC9-DC4598A633D4}" dt="2022-02-08T17:29:55.345" v="1749" actId="14734"/>
        <pc:sldMkLst>
          <pc:docMk/>
          <pc:sldMk cId="1766059766" sldId="765"/>
        </pc:sldMkLst>
        <pc:spChg chg="mod">
          <ac:chgData name="Tasmia Zaman Apsara" userId="4b44580b-882e-497e-9972-3a0001c36f6c" providerId="ADAL" clId="{A36B1148-C9FB-4E38-BCC9-DC4598A633D4}" dt="2022-02-08T17:28:44.646" v="1719" actId="20577"/>
          <ac:spMkLst>
            <pc:docMk/>
            <pc:sldMk cId="1766059766" sldId="765"/>
            <ac:spMk id="2" creationId="{F23E8043-AF42-FE49-B6AF-1B380A215ACB}"/>
          </ac:spMkLst>
        </pc:spChg>
        <pc:spChg chg="mod">
          <ac:chgData name="Tasmia Zaman Apsara" userId="4b44580b-882e-497e-9972-3a0001c36f6c" providerId="ADAL" clId="{A36B1148-C9FB-4E38-BCC9-DC4598A633D4}" dt="2022-02-08T17:18:53.931" v="1504" actId="1076"/>
          <ac:spMkLst>
            <pc:docMk/>
            <pc:sldMk cId="1766059766" sldId="765"/>
            <ac:spMk id="14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7:26:21.379" v="1663" actId="20577"/>
          <ac:spMkLst>
            <pc:docMk/>
            <pc:sldMk cId="1766059766" sldId="765"/>
            <ac:spMk id="15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7:22:33.625" v="1584" actId="403"/>
          <ac:spMkLst>
            <pc:docMk/>
            <pc:sldMk cId="1766059766" sldId="765"/>
            <ac:spMk id="20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7:22:29.199" v="1579" actId="403"/>
          <ac:spMkLst>
            <pc:docMk/>
            <pc:sldMk cId="1766059766" sldId="765"/>
            <ac:spMk id="21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7:10:03.740" v="1300" actId="478"/>
          <ac:spMkLst>
            <pc:docMk/>
            <pc:sldMk cId="1766059766" sldId="765"/>
            <ac:spMk id="22" creationId="{00000000-0000-0000-0000-000000000000}"/>
          </ac:spMkLst>
        </pc:spChg>
        <pc:spChg chg="del mod">
          <ac:chgData name="Tasmia Zaman Apsara" userId="4b44580b-882e-497e-9972-3a0001c36f6c" providerId="ADAL" clId="{A36B1148-C9FB-4E38-BCC9-DC4598A633D4}" dt="2022-02-08T17:15:47.171" v="1470" actId="478"/>
          <ac:spMkLst>
            <pc:docMk/>
            <pc:sldMk cId="1766059766" sldId="765"/>
            <ac:spMk id="28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7:16:44.358" v="1480" actId="478"/>
          <ac:spMkLst>
            <pc:docMk/>
            <pc:sldMk cId="1766059766" sldId="765"/>
            <ac:spMk id="35" creationId="{00000000-0000-0000-0000-000000000000}"/>
          </ac:spMkLst>
        </pc:spChg>
        <pc:spChg chg="del mod">
          <ac:chgData name="Tasmia Zaman Apsara" userId="4b44580b-882e-497e-9972-3a0001c36f6c" providerId="ADAL" clId="{A36B1148-C9FB-4E38-BCC9-DC4598A633D4}" dt="2022-02-08T17:10:18.436" v="1306" actId="478"/>
          <ac:spMkLst>
            <pc:docMk/>
            <pc:sldMk cId="1766059766" sldId="765"/>
            <ac:spMk id="48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7:22:24.076" v="1575" actId="403"/>
          <ac:spMkLst>
            <pc:docMk/>
            <pc:sldMk cId="1766059766" sldId="765"/>
            <ac:spMk id="51" creationId="{00000000-0000-0000-0000-000000000000}"/>
          </ac:spMkLst>
        </pc:spChg>
        <pc:spChg chg="del mod">
          <ac:chgData name="Tasmia Zaman Apsara" userId="4b44580b-882e-497e-9972-3a0001c36f6c" providerId="ADAL" clId="{A36B1148-C9FB-4E38-BCC9-DC4598A633D4}" dt="2022-02-08T17:15:36.424" v="1466" actId="478"/>
          <ac:spMkLst>
            <pc:docMk/>
            <pc:sldMk cId="1766059766" sldId="765"/>
            <ac:spMk id="52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7:10:05.036" v="1301" actId="478"/>
          <ac:spMkLst>
            <pc:docMk/>
            <pc:sldMk cId="1766059766" sldId="765"/>
            <ac:spMk id="53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7:13:59.446" v="1392" actId="478"/>
          <ac:spMkLst>
            <pc:docMk/>
            <pc:sldMk cId="1766059766" sldId="765"/>
            <ac:spMk id="54" creationId="{00000000-0000-0000-0000-000000000000}"/>
          </ac:spMkLst>
        </pc:spChg>
        <pc:spChg chg="del mod">
          <ac:chgData name="Tasmia Zaman Apsara" userId="4b44580b-882e-497e-9972-3a0001c36f6c" providerId="ADAL" clId="{A36B1148-C9FB-4E38-BCC9-DC4598A633D4}" dt="2022-02-08T17:17:39.386" v="1485" actId="478"/>
          <ac:spMkLst>
            <pc:docMk/>
            <pc:sldMk cId="1766059766" sldId="765"/>
            <ac:spMk id="57" creationId="{3C58479C-FB49-4807-9AF2-534D7AE1D95F}"/>
          </ac:spMkLst>
        </pc:spChg>
        <pc:spChg chg="add del mod">
          <ac:chgData name="Tasmia Zaman Apsara" userId="4b44580b-882e-497e-9972-3a0001c36f6c" providerId="ADAL" clId="{A36B1148-C9FB-4E38-BCC9-DC4598A633D4}" dt="2022-02-08T17:11:06.614" v="1320" actId="20577"/>
          <ac:spMkLst>
            <pc:docMk/>
            <pc:sldMk cId="1766059766" sldId="765"/>
            <ac:spMk id="58" creationId="{030C50CC-71C0-4A9A-B440-1B7D77C6F50B}"/>
          </ac:spMkLst>
        </pc:spChg>
        <pc:spChg chg="mod">
          <ac:chgData name="Tasmia Zaman Apsara" userId="4b44580b-882e-497e-9972-3a0001c36f6c" providerId="ADAL" clId="{A36B1148-C9FB-4E38-BCC9-DC4598A633D4}" dt="2022-02-08T17:11:13.532" v="1327" actId="20577"/>
          <ac:spMkLst>
            <pc:docMk/>
            <pc:sldMk cId="1766059766" sldId="765"/>
            <ac:spMk id="59" creationId="{13F03690-31EB-4BCD-A97A-D97912BCC246}"/>
          </ac:spMkLst>
        </pc:spChg>
        <pc:spChg chg="del mod">
          <ac:chgData name="Tasmia Zaman Apsara" userId="4b44580b-882e-497e-9972-3a0001c36f6c" providerId="ADAL" clId="{A36B1148-C9FB-4E38-BCC9-DC4598A633D4}" dt="2022-02-08T17:18:32.372" v="1497" actId="478"/>
          <ac:spMkLst>
            <pc:docMk/>
            <pc:sldMk cId="1766059766" sldId="765"/>
            <ac:spMk id="60" creationId="{E0462153-06C5-43C7-A6EF-5C7D497C1F28}"/>
          </ac:spMkLst>
        </pc:spChg>
        <pc:spChg chg="mod">
          <ac:chgData name="Tasmia Zaman Apsara" userId="4b44580b-882e-497e-9972-3a0001c36f6c" providerId="ADAL" clId="{A36B1148-C9FB-4E38-BCC9-DC4598A633D4}" dt="2022-02-08T17:18:35.127" v="1498" actId="1076"/>
          <ac:spMkLst>
            <pc:docMk/>
            <pc:sldMk cId="1766059766" sldId="765"/>
            <ac:spMk id="61" creationId="{C06B9545-CCFC-4FE5-8EE7-9AF27ED93EA9}"/>
          </ac:spMkLst>
        </pc:spChg>
        <pc:spChg chg="del mod">
          <ac:chgData name="Tasmia Zaman Apsara" userId="4b44580b-882e-497e-9972-3a0001c36f6c" providerId="ADAL" clId="{A36B1148-C9FB-4E38-BCC9-DC4598A633D4}" dt="2022-02-08T17:17:34.342" v="1484" actId="478"/>
          <ac:spMkLst>
            <pc:docMk/>
            <pc:sldMk cId="1766059766" sldId="765"/>
            <ac:spMk id="62" creationId="{F9F51069-5557-476A-90B8-AB40CE8DA6D7}"/>
          </ac:spMkLst>
        </pc:spChg>
        <pc:spChg chg="del mod">
          <ac:chgData name="Tasmia Zaman Apsara" userId="4b44580b-882e-497e-9972-3a0001c36f6c" providerId="ADAL" clId="{A36B1148-C9FB-4E38-BCC9-DC4598A633D4}" dt="2022-02-08T17:18:20.003" v="1490" actId="478"/>
          <ac:spMkLst>
            <pc:docMk/>
            <pc:sldMk cId="1766059766" sldId="765"/>
            <ac:spMk id="63" creationId="{73ABD7A4-6729-43EC-8C7B-8BD358435CC3}"/>
          </ac:spMkLst>
        </pc:spChg>
        <pc:spChg chg="del mod">
          <ac:chgData name="Tasmia Zaman Apsara" userId="4b44580b-882e-497e-9972-3a0001c36f6c" providerId="ADAL" clId="{A36B1148-C9FB-4E38-BCC9-DC4598A633D4}" dt="2022-02-08T17:18:28.121" v="1493" actId="478"/>
          <ac:spMkLst>
            <pc:docMk/>
            <pc:sldMk cId="1766059766" sldId="765"/>
            <ac:spMk id="64" creationId="{CDBB10EF-2ADA-4F90-A53E-7574AD839C91}"/>
          </ac:spMkLst>
        </pc:spChg>
        <pc:spChg chg="del mod">
          <ac:chgData name="Tasmia Zaman Apsara" userId="4b44580b-882e-497e-9972-3a0001c36f6c" providerId="ADAL" clId="{A36B1148-C9FB-4E38-BCC9-DC4598A633D4}" dt="2022-02-08T17:18:29.005" v="1494" actId="478"/>
          <ac:spMkLst>
            <pc:docMk/>
            <pc:sldMk cId="1766059766" sldId="765"/>
            <ac:spMk id="65" creationId="{C0E20BD0-A0AD-49D3-84C3-709322930DCB}"/>
          </ac:spMkLst>
        </pc:spChg>
        <pc:spChg chg="mod">
          <ac:chgData name="Tasmia Zaman Apsara" userId="4b44580b-882e-497e-9972-3a0001c36f6c" providerId="ADAL" clId="{A36B1148-C9FB-4E38-BCC9-DC4598A633D4}" dt="2022-02-08T17:21:38.708" v="1554" actId="1036"/>
          <ac:spMkLst>
            <pc:docMk/>
            <pc:sldMk cId="1766059766" sldId="765"/>
            <ac:spMk id="66" creationId="{40920DC6-C88F-4749-B509-E32415757F61}"/>
          </ac:spMkLst>
        </pc:spChg>
        <pc:spChg chg="del mod">
          <ac:chgData name="Tasmia Zaman Apsara" userId="4b44580b-882e-497e-9972-3a0001c36f6c" providerId="ADAL" clId="{A36B1148-C9FB-4E38-BCC9-DC4598A633D4}" dt="2022-02-08T17:18:10.217" v="1487" actId="478"/>
          <ac:spMkLst>
            <pc:docMk/>
            <pc:sldMk cId="1766059766" sldId="765"/>
            <ac:spMk id="67" creationId="{397E8804-BBF7-40DE-B3AE-9A543871604A}"/>
          </ac:spMkLst>
        </pc:spChg>
        <pc:spChg chg="del mod">
          <ac:chgData name="Tasmia Zaman Apsara" userId="4b44580b-882e-497e-9972-3a0001c36f6c" providerId="ADAL" clId="{A36B1148-C9FB-4E38-BCC9-DC4598A633D4}" dt="2022-02-08T17:18:08.218" v="1486" actId="478"/>
          <ac:spMkLst>
            <pc:docMk/>
            <pc:sldMk cId="1766059766" sldId="765"/>
            <ac:spMk id="68" creationId="{4905512E-E23E-4618-B5E0-882C6C2422EE}"/>
          </ac:spMkLst>
        </pc:spChg>
        <pc:spChg chg="del">
          <ac:chgData name="Tasmia Zaman Apsara" userId="4b44580b-882e-497e-9972-3a0001c36f6c" providerId="ADAL" clId="{A36B1148-C9FB-4E38-BCC9-DC4598A633D4}" dt="2022-02-08T17:10:12.865" v="1302" actId="478"/>
          <ac:spMkLst>
            <pc:docMk/>
            <pc:sldMk cId="1766059766" sldId="765"/>
            <ac:spMk id="70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7:15:23.632" v="1463" actId="478"/>
          <ac:spMkLst>
            <pc:docMk/>
            <pc:sldMk cId="1766059766" sldId="765"/>
            <ac:spMk id="72" creationId="{138294B3-E4F2-A741-A0AC-9E57143F721C}"/>
          </ac:spMkLst>
        </pc:spChg>
        <pc:spChg chg="del">
          <ac:chgData name="Tasmia Zaman Apsara" userId="4b44580b-882e-497e-9972-3a0001c36f6c" providerId="ADAL" clId="{A36B1148-C9FB-4E38-BCC9-DC4598A633D4}" dt="2022-02-08T17:10:00.812" v="1299" actId="478"/>
          <ac:spMkLst>
            <pc:docMk/>
            <pc:sldMk cId="1766059766" sldId="765"/>
            <ac:spMk id="73" creationId="{DA0F904D-E08E-D442-AF20-EC840DB3730C}"/>
          </ac:spMkLst>
        </pc:spChg>
        <pc:spChg chg="del">
          <ac:chgData name="Tasmia Zaman Apsara" userId="4b44580b-882e-497e-9972-3a0001c36f6c" providerId="ADAL" clId="{A36B1148-C9FB-4E38-BCC9-DC4598A633D4}" dt="2022-02-08T17:09:34.472" v="1291" actId="478"/>
          <ac:spMkLst>
            <pc:docMk/>
            <pc:sldMk cId="1766059766" sldId="765"/>
            <ac:spMk id="74" creationId="{72166923-DE1D-6345-B785-8F21CC4B9A7E}"/>
          </ac:spMkLst>
        </pc:spChg>
        <pc:spChg chg="del">
          <ac:chgData name="Tasmia Zaman Apsara" userId="4b44580b-882e-497e-9972-3a0001c36f6c" providerId="ADAL" clId="{A36B1148-C9FB-4E38-BCC9-DC4598A633D4}" dt="2022-02-08T17:09:29.821" v="1289" actId="478"/>
          <ac:spMkLst>
            <pc:docMk/>
            <pc:sldMk cId="1766059766" sldId="765"/>
            <ac:spMk id="76" creationId="{9B538100-27C7-B145-8924-87BE79A2CA7B}"/>
          </ac:spMkLst>
        </pc:spChg>
        <pc:spChg chg="del">
          <ac:chgData name="Tasmia Zaman Apsara" userId="4b44580b-882e-497e-9972-3a0001c36f6c" providerId="ADAL" clId="{A36B1148-C9FB-4E38-BCC9-DC4598A633D4}" dt="2022-02-08T17:09:32.116" v="1290" actId="478"/>
          <ac:spMkLst>
            <pc:docMk/>
            <pc:sldMk cId="1766059766" sldId="765"/>
            <ac:spMk id="78" creationId="{CC68B15C-8C69-A04D-8414-267C85E4F364}"/>
          </ac:spMkLst>
        </pc:spChg>
        <pc:spChg chg="del">
          <ac:chgData name="Tasmia Zaman Apsara" userId="4b44580b-882e-497e-9972-3a0001c36f6c" providerId="ADAL" clId="{A36B1148-C9FB-4E38-BCC9-DC4598A633D4}" dt="2022-02-08T17:09:50.154" v="1293" actId="478"/>
          <ac:spMkLst>
            <pc:docMk/>
            <pc:sldMk cId="1766059766" sldId="765"/>
            <ac:spMk id="81" creationId="{1FFBB1FF-3588-3B42-B870-CB69A17EB62D}"/>
          </ac:spMkLst>
        </pc:spChg>
        <pc:spChg chg="del">
          <ac:chgData name="Tasmia Zaman Apsara" userId="4b44580b-882e-497e-9972-3a0001c36f6c" providerId="ADAL" clId="{A36B1148-C9FB-4E38-BCC9-DC4598A633D4}" dt="2022-02-08T17:16:07.837" v="1475" actId="478"/>
          <ac:spMkLst>
            <pc:docMk/>
            <pc:sldMk cId="1766059766" sldId="765"/>
            <ac:spMk id="82" creationId="{05267EB5-851B-DE42-90AF-660B1D7CCDE8}"/>
          </ac:spMkLst>
        </pc:spChg>
        <pc:spChg chg="mod">
          <ac:chgData name="Tasmia Zaman Apsara" userId="4b44580b-882e-497e-9972-3a0001c36f6c" providerId="ADAL" clId="{A36B1148-C9FB-4E38-BCC9-DC4598A633D4}" dt="2022-02-08T17:14:18.770" v="1407" actId="1076"/>
          <ac:spMkLst>
            <pc:docMk/>
            <pc:sldMk cId="1766059766" sldId="765"/>
            <ac:spMk id="83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7:09:59.182" v="1298" actId="478"/>
          <ac:spMkLst>
            <pc:docMk/>
            <pc:sldMk cId="1766059766" sldId="765"/>
            <ac:spMk id="85" creationId="{FA4647C1-08F7-F349-942F-7BF64D6A5606}"/>
          </ac:spMkLst>
        </pc:spChg>
        <pc:spChg chg="del">
          <ac:chgData name="Tasmia Zaman Apsara" userId="4b44580b-882e-497e-9972-3a0001c36f6c" providerId="ADAL" clId="{A36B1148-C9FB-4E38-BCC9-DC4598A633D4}" dt="2022-02-08T17:09:57.238" v="1297" actId="478"/>
          <ac:spMkLst>
            <pc:docMk/>
            <pc:sldMk cId="1766059766" sldId="765"/>
            <ac:spMk id="86" creationId="{849E6AA3-9F74-3949-9376-6E668AD17DD1}"/>
          </ac:spMkLst>
        </pc:spChg>
        <pc:spChg chg="del">
          <ac:chgData name="Tasmia Zaman Apsara" userId="4b44580b-882e-497e-9972-3a0001c36f6c" providerId="ADAL" clId="{A36B1148-C9FB-4E38-BCC9-DC4598A633D4}" dt="2022-02-08T17:09:54.285" v="1295" actId="478"/>
          <ac:spMkLst>
            <pc:docMk/>
            <pc:sldMk cId="1766059766" sldId="765"/>
            <ac:spMk id="87" creationId="{D4D57E3B-767B-634B-AF5C-C6780A7A65AE}"/>
          </ac:spMkLst>
        </pc:spChg>
        <pc:spChg chg="del">
          <ac:chgData name="Tasmia Zaman Apsara" userId="4b44580b-882e-497e-9972-3a0001c36f6c" providerId="ADAL" clId="{A36B1148-C9FB-4E38-BCC9-DC4598A633D4}" dt="2022-02-08T17:09:47.588" v="1292" actId="478"/>
          <ac:spMkLst>
            <pc:docMk/>
            <pc:sldMk cId="1766059766" sldId="765"/>
            <ac:spMk id="88" creationId="{9FB7FDDF-B27D-BD46-936F-FDF35DE5A3CF}"/>
          </ac:spMkLst>
        </pc:spChg>
        <pc:spChg chg="del">
          <ac:chgData name="Tasmia Zaman Apsara" userId="4b44580b-882e-497e-9972-3a0001c36f6c" providerId="ADAL" clId="{A36B1148-C9FB-4E38-BCC9-DC4598A633D4}" dt="2022-02-08T17:09:55.358" v="1296" actId="478"/>
          <ac:spMkLst>
            <pc:docMk/>
            <pc:sldMk cId="1766059766" sldId="765"/>
            <ac:spMk id="89" creationId="{D671D5D4-AD89-4E4D-9B62-313DD936566E}"/>
          </ac:spMkLst>
        </pc:spChg>
        <pc:spChg chg="del">
          <ac:chgData name="Tasmia Zaman Apsara" userId="4b44580b-882e-497e-9972-3a0001c36f6c" providerId="ADAL" clId="{A36B1148-C9FB-4E38-BCC9-DC4598A633D4}" dt="2022-02-08T17:09:52.674" v="1294" actId="478"/>
          <ac:spMkLst>
            <pc:docMk/>
            <pc:sldMk cId="1766059766" sldId="765"/>
            <ac:spMk id="90" creationId="{D57F16FE-132F-F043-AF8A-A59FDAE0EF8F}"/>
          </ac:spMkLst>
        </pc:spChg>
        <pc:spChg chg="add mod">
          <ac:chgData name="Tasmia Zaman Apsara" userId="4b44580b-882e-497e-9972-3a0001c36f6c" providerId="ADAL" clId="{A36B1148-C9FB-4E38-BCC9-DC4598A633D4}" dt="2022-02-08T17:21:23.141" v="1547" actId="20577"/>
          <ac:spMkLst>
            <pc:docMk/>
            <pc:sldMk cId="1766059766" sldId="765"/>
            <ac:spMk id="93" creationId="{0747D615-F5C5-4669-9753-B0A4613366D7}"/>
          </ac:spMkLst>
        </pc:spChg>
        <pc:spChg chg="add mod">
          <ac:chgData name="Tasmia Zaman Apsara" userId="4b44580b-882e-497e-9972-3a0001c36f6c" providerId="ADAL" clId="{A36B1148-C9FB-4E38-BCC9-DC4598A633D4}" dt="2022-02-08T17:22:11.311" v="1567" actId="403"/>
          <ac:spMkLst>
            <pc:docMk/>
            <pc:sldMk cId="1766059766" sldId="765"/>
            <ac:spMk id="95" creationId="{05101655-705C-42AD-8300-5553AF6C4FDF}"/>
          </ac:spMkLst>
        </pc:spChg>
        <pc:graphicFrameChg chg="add del mod modGraphic">
          <ac:chgData name="Tasmia Zaman Apsara" userId="4b44580b-882e-497e-9972-3a0001c36f6c" providerId="ADAL" clId="{A36B1148-C9FB-4E38-BCC9-DC4598A633D4}" dt="2022-02-08T17:29:55.345" v="1749" actId="14734"/>
          <ac:graphicFrameMkLst>
            <pc:docMk/>
            <pc:sldMk cId="1766059766" sldId="765"/>
            <ac:graphicFrameMk id="92" creationId="{A09FDF43-FC9C-4CFD-96B7-610E404D1FBB}"/>
          </ac:graphicFrameMkLst>
        </pc:graphicFrameChg>
        <pc:picChg chg="mod">
          <ac:chgData name="Tasmia Zaman Apsara" userId="4b44580b-882e-497e-9972-3a0001c36f6c" providerId="ADAL" clId="{A36B1148-C9FB-4E38-BCC9-DC4598A633D4}" dt="2022-02-08T17:15:52.875" v="1471" actId="1076"/>
          <ac:picMkLst>
            <pc:docMk/>
            <pc:sldMk cId="1766059766" sldId="765"/>
            <ac:picMk id="4" creationId="{281C9C55-3BD7-460B-B01C-A19071B8C5FD}"/>
          </ac:picMkLst>
        </pc:picChg>
        <pc:picChg chg="del">
          <ac:chgData name="Tasmia Zaman Apsara" userId="4b44580b-882e-497e-9972-3a0001c36f6c" providerId="ADAL" clId="{A36B1148-C9FB-4E38-BCC9-DC4598A633D4}" dt="2022-02-08T17:15:33.779" v="1464" actId="478"/>
          <ac:picMkLst>
            <pc:docMk/>
            <pc:sldMk cId="1766059766" sldId="765"/>
            <ac:picMk id="5" creationId="{17B13377-E1AF-4E11-B067-B6893693D891}"/>
          </ac:picMkLst>
        </pc:picChg>
        <pc:picChg chg="mod">
          <ac:chgData name="Tasmia Zaman Apsara" userId="4b44580b-882e-497e-9972-3a0001c36f6c" providerId="ADAL" clId="{A36B1148-C9FB-4E38-BCC9-DC4598A633D4}" dt="2022-02-08T17:16:17.733" v="1476" actId="1076"/>
          <ac:picMkLst>
            <pc:docMk/>
            <pc:sldMk cId="1766059766" sldId="765"/>
            <ac:picMk id="6" creationId="{53B8B73C-BE76-4772-A186-FE528C2D629B}"/>
          </ac:picMkLst>
        </pc:picChg>
        <pc:picChg chg="del">
          <ac:chgData name="Tasmia Zaman Apsara" userId="4b44580b-882e-497e-9972-3a0001c36f6c" providerId="ADAL" clId="{A36B1148-C9FB-4E38-BCC9-DC4598A633D4}" dt="2022-02-08T17:15:18.258" v="1462" actId="478"/>
          <ac:picMkLst>
            <pc:docMk/>
            <pc:sldMk cId="1766059766" sldId="765"/>
            <ac:picMk id="9" creationId="{5022CECC-6815-5D4B-8AA0-4480C5189BD9}"/>
          </ac:picMkLst>
        </pc:picChg>
        <pc:picChg chg="del">
          <ac:chgData name="Tasmia Zaman Apsara" userId="4b44580b-882e-497e-9972-3a0001c36f6c" providerId="ADAL" clId="{A36B1148-C9FB-4E38-BCC9-DC4598A633D4}" dt="2022-02-08T17:16:05.839" v="1474" actId="478"/>
          <ac:picMkLst>
            <pc:docMk/>
            <pc:sldMk cId="1766059766" sldId="765"/>
            <ac:picMk id="80" creationId="{A608D460-01BD-AF4D-B06C-25F80580BB3F}"/>
          </ac:picMkLst>
        </pc:picChg>
        <pc:picChg chg="add del mod">
          <ac:chgData name="Tasmia Zaman Apsara" userId="4b44580b-882e-497e-9972-3a0001c36f6c" providerId="ADAL" clId="{A36B1148-C9FB-4E38-BCC9-DC4598A633D4}" dt="2022-02-08T17:12:38.683" v="1361" actId="478"/>
          <ac:picMkLst>
            <pc:docMk/>
            <pc:sldMk cId="1766059766" sldId="765"/>
            <ac:picMk id="91" creationId="{05A1B9FE-F5AE-40D4-AD69-DE706BC4344F}"/>
          </ac:picMkLst>
        </pc:picChg>
        <pc:picChg chg="del">
          <ac:chgData name="Tasmia Zaman Apsara" userId="4b44580b-882e-497e-9972-3a0001c36f6c" providerId="ADAL" clId="{A36B1148-C9FB-4E38-BCC9-DC4598A633D4}" dt="2022-02-08T17:10:14.865" v="1303" actId="478"/>
          <ac:picMkLst>
            <pc:docMk/>
            <pc:sldMk cId="1766059766" sldId="765"/>
            <ac:picMk id="1026" creationId="{00000000-0000-0000-0000-000000000000}"/>
          </ac:picMkLst>
        </pc:picChg>
        <pc:picChg chg="del">
          <ac:chgData name="Tasmia Zaman Apsara" userId="4b44580b-882e-497e-9972-3a0001c36f6c" providerId="ADAL" clId="{A36B1148-C9FB-4E38-BCC9-DC4598A633D4}" dt="2022-02-08T17:10:16.312" v="1304" actId="478"/>
          <ac:picMkLst>
            <pc:docMk/>
            <pc:sldMk cId="1766059766" sldId="765"/>
            <ac:picMk id="1030" creationId="{00000000-0000-0000-0000-000000000000}"/>
          </ac:picMkLst>
        </pc:picChg>
        <pc:picChg chg="mod">
          <ac:chgData name="Tasmia Zaman Apsara" userId="4b44580b-882e-497e-9972-3a0001c36f6c" providerId="ADAL" clId="{A36B1148-C9FB-4E38-BCC9-DC4598A633D4}" dt="2022-02-08T17:18:56.126" v="1505" actId="1076"/>
          <ac:picMkLst>
            <pc:docMk/>
            <pc:sldMk cId="1766059766" sldId="765"/>
            <ac:picMk id="1032" creationId="{00000000-0000-0000-0000-000000000000}"/>
          </ac:picMkLst>
        </pc:picChg>
        <pc:picChg chg="mod">
          <ac:chgData name="Tasmia Zaman Apsara" userId="4b44580b-882e-497e-9972-3a0001c36f6c" providerId="ADAL" clId="{A36B1148-C9FB-4E38-BCC9-DC4598A633D4}" dt="2022-02-08T17:13:53.353" v="1390" actId="1076"/>
          <ac:picMkLst>
            <pc:docMk/>
            <pc:sldMk cId="1766059766" sldId="765"/>
            <ac:picMk id="1038" creationId="{00000000-0000-0000-0000-000000000000}"/>
          </ac:picMkLst>
        </pc:picChg>
        <pc:picChg chg="del">
          <ac:chgData name="Tasmia Zaman Apsara" userId="4b44580b-882e-497e-9972-3a0001c36f6c" providerId="ADAL" clId="{A36B1148-C9FB-4E38-BCC9-DC4598A633D4}" dt="2022-02-08T17:16:41.463" v="1479" actId="478"/>
          <ac:picMkLst>
            <pc:docMk/>
            <pc:sldMk cId="1766059766" sldId="765"/>
            <ac:picMk id="1040" creationId="{00000000-0000-0000-0000-000000000000}"/>
          </ac:picMkLst>
        </pc:picChg>
        <pc:picChg chg="mod">
          <ac:chgData name="Tasmia Zaman Apsara" userId="4b44580b-882e-497e-9972-3a0001c36f6c" providerId="ADAL" clId="{A36B1148-C9FB-4E38-BCC9-DC4598A633D4}" dt="2022-02-08T17:18:42.984" v="1500" actId="1076"/>
          <ac:picMkLst>
            <pc:docMk/>
            <pc:sldMk cId="1766059766" sldId="765"/>
            <ac:picMk id="1042" creationId="{00000000-0000-0000-0000-000000000000}"/>
          </ac:picMkLst>
        </pc:picChg>
        <pc:picChg chg="del">
          <ac:chgData name="Tasmia Zaman Apsara" userId="4b44580b-882e-497e-9972-3a0001c36f6c" providerId="ADAL" clId="{A36B1148-C9FB-4E38-BCC9-DC4598A633D4}" dt="2022-02-08T17:15:43.211" v="1468" actId="478"/>
          <ac:picMkLst>
            <pc:docMk/>
            <pc:sldMk cId="1766059766" sldId="765"/>
            <ac:picMk id="1044" creationId="{00000000-0000-0000-0000-000000000000}"/>
          </ac:picMkLst>
        </pc:picChg>
        <pc:cxnChg chg="del mod">
          <ac:chgData name="Tasmia Zaman Apsara" userId="4b44580b-882e-497e-9972-3a0001c36f6c" providerId="ADAL" clId="{A36B1148-C9FB-4E38-BCC9-DC4598A633D4}" dt="2022-02-08T17:16:49.220" v="1481" actId="478"/>
          <ac:cxnSpMkLst>
            <pc:docMk/>
            <pc:sldMk cId="1766059766" sldId="765"/>
            <ac:cxnSpMk id="11" creationId="{2CC753D5-9DBE-8743-BD81-B2822B40C291}"/>
          </ac:cxnSpMkLst>
        </pc:cxnChg>
        <pc:cxnChg chg="del mod">
          <ac:chgData name="Tasmia Zaman Apsara" userId="4b44580b-882e-497e-9972-3a0001c36f6c" providerId="ADAL" clId="{A36B1148-C9FB-4E38-BCC9-DC4598A633D4}" dt="2022-02-08T17:18:22.034" v="1491" actId="478"/>
          <ac:cxnSpMkLst>
            <pc:docMk/>
            <pc:sldMk cId="1766059766" sldId="765"/>
            <ac:cxnSpMk id="13" creationId="{00000000-0000-0000-0000-000000000000}"/>
          </ac:cxnSpMkLst>
        </pc:cxnChg>
        <pc:cxnChg chg="del">
          <ac:chgData name="Tasmia Zaman Apsara" userId="4b44580b-882e-497e-9972-3a0001c36f6c" providerId="ADAL" clId="{A36B1148-C9FB-4E38-BCC9-DC4598A633D4}" dt="2022-02-08T17:16:23.942" v="1478" actId="478"/>
          <ac:cxnSpMkLst>
            <pc:docMk/>
            <pc:sldMk cId="1766059766" sldId="765"/>
            <ac:cxnSpMk id="16" creationId="{00000000-0000-0000-0000-000000000000}"/>
          </ac:cxnSpMkLst>
        </pc:cxnChg>
        <pc:cxnChg chg="del mod">
          <ac:chgData name="Tasmia Zaman Apsara" userId="4b44580b-882e-497e-9972-3a0001c36f6c" providerId="ADAL" clId="{A36B1148-C9FB-4E38-BCC9-DC4598A633D4}" dt="2022-02-08T17:18:11.935" v="1488" actId="478"/>
          <ac:cxnSpMkLst>
            <pc:docMk/>
            <pc:sldMk cId="1766059766" sldId="765"/>
            <ac:cxnSpMk id="18" creationId="{00000000-0000-0000-0000-000000000000}"/>
          </ac:cxnSpMkLst>
        </pc:cxnChg>
        <pc:cxnChg chg="del">
          <ac:chgData name="Tasmia Zaman Apsara" userId="4b44580b-882e-497e-9972-3a0001c36f6c" providerId="ADAL" clId="{A36B1148-C9FB-4E38-BCC9-DC4598A633D4}" dt="2022-02-08T17:18:48.526" v="1502" actId="478"/>
          <ac:cxnSpMkLst>
            <pc:docMk/>
            <pc:sldMk cId="1766059766" sldId="765"/>
            <ac:cxnSpMk id="30" creationId="{00000000-0000-0000-0000-000000000000}"/>
          </ac:cxnSpMkLst>
        </pc:cxnChg>
        <pc:cxnChg chg="del">
          <ac:chgData name="Tasmia Zaman Apsara" userId="4b44580b-882e-497e-9972-3a0001c36f6c" providerId="ADAL" clId="{A36B1148-C9FB-4E38-BCC9-DC4598A633D4}" dt="2022-02-08T17:15:41.672" v="1467" actId="478"/>
          <ac:cxnSpMkLst>
            <pc:docMk/>
            <pc:sldMk cId="1766059766" sldId="765"/>
            <ac:cxnSpMk id="56" creationId="{9DDA6573-79EA-4658-A575-AE4092BF1AE6}"/>
          </ac:cxnSpMkLst>
        </pc:cxnChg>
        <pc:cxnChg chg="del">
          <ac:chgData name="Tasmia Zaman Apsara" userId="4b44580b-882e-497e-9972-3a0001c36f6c" providerId="ADAL" clId="{A36B1148-C9FB-4E38-BCC9-DC4598A633D4}" dt="2022-02-08T17:13:38.776" v="1389" actId="478"/>
          <ac:cxnSpMkLst>
            <pc:docMk/>
            <pc:sldMk cId="1766059766" sldId="765"/>
            <ac:cxnSpMk id="69" creationId="{00000000-0000-0000-0000-000000000000}"/>
          </ac:cxnSpMkLst>
        </pc:cxnChg>
        <pc:cxnChg chg="del mod">
          <ac:chgData name="Tasmia Zaman Apsara" userId="4b44580b-882e-497e-9972-3a0001c36f6c" providerId="ADAL" clId="{A36B1148-C9FB-4E38-BCC9-DC4598A633D4}" dt="2022-02-08T17:14:39.136" v="1409" actId="478"/>
          <ac:cxnSpMkLst>
            <pc:docMk/>
            <pc:sldMk cId="1766059766" sldId="765"/>
            <ac:cxnSpMk id="71" creationId="{0771C209-19CD-314B-83A0-DCF1180A3E63}"/>
          </ac:cxnSpMkLst>
        </pc:cxnChg>
        <pc:cxnChg chg="del">
          <ac:chgData name="Tasmia Zaman Apsara" userId="4b44580b-882e-497e-9972-3a0001c36f6c" providerId="ADAL" clId="{A36B1148-C9FB-4E38-BCC9-DC4598A633D4}" dt="2022-02-08T17:18:31.356" v="1496" actId="478"/>
          <ac:cxnSpMkLst>
            <pc:docMk/>
            <pc:sldMk cId="1766059766" sldId="765"/>
            <ac:cxnSpMk id="75" creationId="{7803DCE1-07B8-504B-BDE1-2AD977948E6B}"/>
          </ac:cxnSpMkLst>
        </pc:cxnChg>
        <pc:cxnChg chg="del">
          <ac:chgData name="Tasmia Zaman Apsara" userId="4b44580b-882e-497e-9972-3a0001c36f6c" providerId="ADAL" clId="{A36B1148-C9FB-4E38-BCC9-DC4598A633D4}" dt="2022-02-08T17:18:30.356" v="1495" actId="478"/>
          <ac:cxnSpMkLst>
            <pc:docMk/>
            <pc:sldMk cId="1766059766" sldId="765"/>
            <ac:cxnSpMk id="77" creationId="{FCC4BA8E-F92A-7C4E-8943-EB68BF80E827}"/>
          </ac:cxnSpMkLst>
        </pc:cxnChg>
        <pc:cxnChg chg="mod">
          <ac:chgData name="Tasmia Zaman Apsara" userId="4b44580b-882e-497e-9972-3a0001c36f6c" providerId="ADAL" clId="{A36B1148-C9FB-4E38-BCC9-DC4598A633D4}" dt="2022-02-08T17:18:39.861" v="1499" actId="1076"/>
          <ac:cxnSpMkLst>
            <pc:docMk/>
            <pc:sldMk cId="1766059766" sldId="765"/>
            <ac:cxnSpMk id="79" creationId="{6331FE78-A65D-B847-9C99-92DA5861A4A3}"/>
          </ac:cxnSpMkLst>
        </pc:cxnChg>
        <pc:cxnChg chg="del">
          <ac:chgData name="Tasmia Zaman Apsara" userId="4b44580b-882e-497e-9972-3a0001c36f6c" providerId="ADAL" clId="{A36B1148-C9FB-4E38-BCC9-DC4598A633D4}" dt="2022-02-08T17:18:24.200" v="1492" actId="478"/>
          <ac:cxnSpMkLst>
            <pc:docMk/>
            <pc:sldMk cId="1766059766" sldId="765"/>
            <ac:cxnSpMk id="84" creationId="{00000000-0000-0000-0000-000000000000}"/>
          </ac:cxnSpMkLst>
        </pc:cxnChg>
        <pc:cxnChg chg="add mod">
          <ac:chgData name="Tasmia Zaman Apsara" userId="4b44580b-882e-497e-9972-3a0001c36f6c" providerId="ADAL" clId="{A36B1148-C9FB-4E38-BCC9-DC4598A633D4}" dt="2022-02-08T17:21:53.813" v="1556" actId="1076"/>
          <ac:cxnSpMkLst>
            <pc:docMk/>
            <pc:sldMk cId="1766059766" sldId="765"/>
            <ac:cxnSpMk id="94" creationId="{A5EEAC12-363C-4E99-AB98-7352D4036A20}"/>
          </ac:cxnSpMkLst>
        </pc:cxnChg>
      </pc:sldChg>
      <pc:sldChg chg="addSp delSp modSp mod">
        <pc:chgData name="Tasmia Zaman Apsara" userId="4b44580b-882e-497e-9972-3a0001c36f6c" providerId="ADAL" clId="{A36B1148-C9FB-4E38-BCC9-DC4598A633D4}" dt="2022-02-08T18:03:48.331" v="2135" actId="2711"/>
        <pc:sldMkLst>
          <pc:docMk/>
          <pc:sldMk cId="4035165941" sldId="768"/>
        </pc:sldMkLst>
        <pc:spChg chg="del">
          <ac:chgData name="Tasmia Zaman Apsara" userId="4b44580b-882e-497e-9972-3a0001c36f6c" providerId="ADAL" clId="{A36B1148-C9FB-4E38-BCC9-DC4598A633D4}" dt="2022-02-08T18:00:17.317" v="2081" actId="478"/>
          <ac:spMkLst>
            <pc:docMk/>
            <pc:sldMk cId="4035165941" sldId="768"/>
            <ac:spMk id="2" creationId="{85399C15-A9D1-45F1-9EA1-1C112B8E2FA3}"/>
          </ac:spMkLst>
        </pc:spChg>
        <pc:spChg chg="mod">
          <ac:chgData name="Tasmia Zaman Apsara" userId="4b44580b-882e-497e-9972-3a0001c36f6c" providerId="ADAL" clId="{A36B1148-C9FB-4E38-BCC9-DC4598A633D4}" dt="2022-02-08T18:02:45.480" v="2116" actId="20577"/>
          <ac:spMkLst>
            <pc:docMk/>
            <pc:sldMk cId="4035165941" sldId="768"/>
            <ac:spMk id="5" creationId="{5CE49B2E-79C8-4780-BF80-74B81F6B2CCC}"/>
          </ac:spMkLst>
        </pc:spChg>
        <pc:spChg chg="add mod">
          <ac:chgData name="Tasmia Zaman Apsara" userId="4b44580b-882e-497e-9972-3a0001c36f6c" providerId="ADAL" clId="{A36B1148-C9FB-4E38-BCC9-DC4598A633D4}" dt="2022-02-08T18:02:18.779" v="2102" actId="20577"/>
          <ac:spMkLst>
            <pc:docMk/>
            <pc:sldMk cId="4035165941" sldId="768"/>
            <ac:spMk id="6" creationId="{886E86C5-44FF-43DD-A17D-43A390D5CC0A}"/>
          </ac:spMkLst>
        </pc:spChg>
        <pc:spChg chg="add mod">
          <ac:chgData name="Tasmia Zaman Apsara" userId="4b44580b-882e-497e-9972-3a0001c36f6c" providerId="ADAL" clId="{A36B1148-C9FB-4E38-BCC9-DC4598A633D4}" dt="2022-02-08T18:00:34.368" v="2085" actId="1076"/>
          <ac:spMkLst>
            <pc:docMk/>
            <pc:sldMk cId="4035165941" sldId="768"/>
            <ac:spMk id="8" creationId="{D44D4695-3B51-4C37-9F74-D41D8C1539AB}"/>
          </ac:spMkLst>
        </pc:spChg>
        <pc:graphicFrameChg chg="add mod modGraphic">
          <ac:chgData name="Tasmia Zaman Apsara" userId="4b44580b-882e-497e-9972-3a0001c36f6c" providerId="ADAL" clId="{A36B1148-C9FB-4E38-BCC9-DC4598A633D4}" dt="2022-02-08T18:03:48.331" v="2135" actId="2711"/>
          <ac:graphicFrameMkLst>
            <pc:docMk/>
            <pc:sldMk cId="4035165941" sldId="768"/>
            <ac:graphicFrameMk id="9" creationId="{1B9A56EC-B5A8-4238-A17D-F82F3ABDBCE8}"/>
          </ac:graphicFrameMkLst>
        </pc:graphicFrameChg>
      </pc:sldChg>
      <pc:sldChg chg="add del">
        <pc:chgData name="Tasmia Zaman Apsara" userId="4b44580b-882e-497e-9972-3a0001c36f6c" providerId="ADAL" clId="{A36B1148-C9FB-4E38-BCC9-DC4598A633D4}" dt="2022-02-08T12:48:20.799" v="1015" actId="47"/>
        <pc:sldMkLst>
          <pc:docMk/>
          <pc:sldMk cId="1136360727" sldId="814"/>
        </pc:sldMkLst>
      </pc:sldChg>
      <pc:sldChg chg="del">
        <pc:chgData name="Tasmia Zaman Apsara" userId="4b44580b-882e-497e-9972-3a0001c36f6c" providerId="ADAL" clId="{A36B1148-C9FB-4E38-BCC9-DC4598A633D4}" dt="2022-02-08T15:55:06.308" v="1024" actId="47"/>
        <pc:sldMkLst>
          <pc:docMk/>
          <pc:sldMk cId="931209137" sldId="822"/>
        </pc:sldMkLst>
      </pc:sldChg>
      <pc:sldChg chg="del">
        <pc:chgData name="Tasmia Zaman Apsara" userId="4b44580b-882e-497e-9972-3a0001c36f6c" providerId="ADAL" clId="{A36B1148-C9FB-4E38-BCC9-DC4598A633D4}" dt="2022-02-08T19:34:30.266" v="3319" actId="47"/>
        <pc:sldMkLst>
          <pc:docMk/>
          <pc:sldMk cId="732677073" sldId="855"/>
        </pc:sldMkLst>
      </pc:sldChg>
      <pc:sldChg chg="modSp add mod ord">
        <pc:chgData name="Tasmia Zaman Apsara" userId="4b44580b-882e-497e-9972-3a0001c36f6c" providerId="ADAL" clId="{A36B1148-C9FB-4E38-BCC9-DC4598A633D4}" dt="2022-02-08T19:33:55.072" v="3315"/>
        <pc:sldMkLst>
          <pc:docMk/>
          <pc:sldMk cId="1547535705" sldId="856"/>
        </pc:sldMkLst>
        <pc:spChg chg="mod">
          <ac:chgData name="Tasmia Zaman Apsara" userId="4b44580b-882e-497e-9972-3a0001c36f6c" providerId="ADAL" clId="{A36B1148-C9FB-4E38-BCC9-DC4598A633D4}" dt="2022-02-08T19:33:52.285" v="3313" actId="20577"/>
          <ac:spMkLst>
            <pc:docMk/>
            <pc:sldMk cId="1547535705" sldId="856"/>
            <ac:spMk id="2" creationId="{E6DD98A7-1AF6-47A6-8606-064CC24CA671}"/>
          </ac:spMkLst>
        </pc:spChg>
      </pc:sldChg>
      <pc:sldChg chg="del">
        <pc:chgData name="Tasmia Zaman Apsara" userId="4b44580b-882e-497e-9972-3a0001c36f6c" providerId="ADAL" clId="{A36B1148-C9FB-4E38-BCC9-DC4598A633D4}" dt="2022-02-08T12:48:17.517" v="1011" actId="47"/>
        <pc:sldMkLst>
          <pc:docMk/>
          <pc:sldMk cId="3451323014" sldId="857"/>
        </pc:sldMkLst>
      </pc:sldChg>
      <pc:sldChg chg="add del">
        <pc:chgData name="Tasmia Zaman Apsara" userId="4b44580b-882e-497e-9972-3a0001c36f6c" providerId="ADAL" clId="{A36B1148-C9FB-4E38-BCC9-DC4598A633D4}" dt="2022-02-08T19:27:36.393" v="3183"/>
        <pc:sldMkLst>
          <pc:docMk/>
          <pc:sldMk cId="1720446293" sldId="858"/>
        </pc:sldMkLst>
      </pc:sldChg>
      <pc:sldChg chg="add">
        <pc:chgData name="Tasmia Zaman Apsara" userId="4b44580b-882e-497e-9972-3a0001c36f6c" providerId="ADAL" clId="{A36B1148-C9FB-4E38-BCC9-DC4598A633D4}" dt="2022-02-08T19:27:36.393" v="3183"/>
        <pc:sldMkLst>
          <pc:docMk/>
          <pc:sldMk cId="3745935069" sldId="862"/>
        </pc:sldMkLst>
      </pc:sldChg>
      <pc:sldChg chg="add del">
        <pc:chgData name="Tasmia Zaman Apsara" userId="4b44580b-882e-497e-9972-3a0001c36f6c" providerId="ADAL" clId="{A36B1148-C9FB-4E38-BCC9-DC4598A633D4}" dt="2022-02-08T19:27:36.393" v="3183"/>
        <pc:sldMkLst>
          <pc:docMk/>
          <pc:sldMk cId="2795965078" sldId="863"/>
        </pc:sldMkLst>
      </pc:sldChg>
      <pc:sldChg chg="del">
        <pc:chgData name="Tasmia Zaman Apsara" userId="4b44580b-882e-497e-9972-3a0001c36f6c" providerId="ADAL" clId="{A36B1148-C9FB-4E38-BCC9-DC4598A633D4}" dt="2022-02-08T12:47:54.804" v="999" actId="47"/>
        <pc:sldMkLst>
          <pc:docMk/>
          <pc:sldMk cId="396171974" sldId="864"/>
        </pc:sldMkLst>
      </pc:sldChg>
      <pc:sldChg chg="modSp add mod ord">
        <pc:chgData name="Tasmia Zaman Apsara" userId="4b44580b-882e-497e-9972-3a0001c36f6c" providerId="ADAL" clId="{A36B1148-C9FB-4E38-BCC9-DC4598A633D4}" dt="2022-02-08T19:35:32.088" v="3366" actId="207"/>
        <pc:sldMkLst>
          <pc:docMk/>
          <pc:sldMk cId="4084658903" sldId="868"/>
        </pc:sldMkLst>
        <pc:spChg chg="mod">
          <ac:chgData name="Tasmia Zaman Apsara" userId="4b44580b-882e-497e-9972-3a0001c36f6c" providerId="ADAL" clId="{A36B1148-C9FB-4E38-BCC9-DC4598A633D4}" dt="2022-02-08T19:35:32.088" v="3366" actId="207"/>
          <ac:spMkLst>
            <pc:docMk/>
            <pc:sldMk cId="4084658903" sldId="868"/>
            <ac:spMk id="2" creationId="{E6DD98A7-1AF6-47A6-8606-064CC24CA671}"/>
          </ac:spMkLst>
        </pc:spChg>
        <pc:graphicFrameChg chg="modGraphic">
          <ac:chgData name="Tasmia Zaman Apsara" userId="4b44580b-882e-497e-9972-3a0001c36f6c" providerId="ADAL" clId="{A36B1148-C9FB-4E38-BCC9-DC4598A633D4}" dt="2022-02-08T19:34:52.951" v="3322" actId="122"/>
          <ac:graphicFrameMkLst>
            <pc:docMk/>
            <pc:sldMk cId="4084658903" sldId="868"/>
            <ac:graphicFrameMk id="8" creationId="{57FEB0D2-CD73-440A-B6DF-0970E92847CF}"/>
          </ac:graphicFrameMkLst>
        </pc:graphicFrameChg>
      </pc:sldChg>
      <pc:sldChg chg="addSp modSp add del mod">
        <pc:chgData name="Tasmia Zaman Apsara" userId="4b44580b-882e-497e-9972-3a0001c36f6c" providerId="ADAL" clId="{A36B1148-C9FB-4E38-BCC9-DC4598A633D4}" dt="2022-02-08T19:33:15.373" v="3298" actId="20577"/>
        <pc:sldMkLst>
          <pc:docMk/>
          <pc:sldMk cId="120461160" sldId="869"/>
        </pc:sldMkLst>
        <pc:spChg chg="mod">
          <ac:chgData name="Tasmia Zaman Apsara" userId="4b44580b-882e-497e-9972-3a0001c36f6c" providerId="ADAL" clId="{A36B1148-C9FB-4E38-BCC9-DC4598A633D4}" dt="2022-02-08T19:29:45.752" v="3231" actId="1076"/>
          <ac:spMkLst>
            <pc:docMk/>
            <pc:sldMk cId="120461160" sldId="869"/>
            <ac:spMk id="4" creationId="{93D0CBDE-D897-4DD7-A10C-B09021E8316F}"/>
          </ac:spMkLst>
        </pc:spChg>
        <pc:spChg chg="mod">
          <ac:chgData name="Tasmia Zaman Apsara" userId="4b44580b-882e-497e-9972-3a0001c36f6c" providerId="ADAL" clId="{A36B1148-C9FB-4E38-BCC9-DC4598A633D4}" dt="2022-02-08T19:30:39.205" v="3241" actId="21"/>
          <ac:spMkLst>
            <pc:docMk/>
            <pc:sldMk cId="120461160" sldId="869"/>
            <ac:spMk id="6" creationId="{A6946709-47C6-41C5-BED1-A42D24917E08}"/>
          </ac:spMkLst>
        </pc:spChg>
        <pc:spChg chg="add mod">
          <ac:chgData name="Tasmia Zaman Apsara" userId="4b44580b-882e-497e-9972-3a0001c36f6c" providerId="ADAL" clId="{A36B1148-C9FB-4E38-BCC9-DC4598A633D4}" dt="2022-02-08T19:33:15.373" v="3298" actId="20577"/>
          <ac:spMkLst>
            <pc:docMk/>
            <pc:sldMk cId="120461160" sldId="869"/>
            <ac:spMk id="8" creationId="{CBC03B68-8916-44BA-BA4E-472A85C4CDFA}"/>
          </ac:spMkLst>
        </pc:spChg>
        <pc:graphicFrameChg chg="mod">
          <ac:chgData name="Tasmia Zaman Apsara" userId="4b44580b-882e-497e-9972-3a0001c36f6c" providerId="ADAL" clId="{A36B1148-C9FB-4E38-BCC9-DC4598A633D4}" dt="2022-02-08T19:28:35.446" v="3189"/>
          <ac:graphicFrameMkLst>
            <pc:docMk/>
            <pc:sldMk cId="120461160" sldId="869"/>
            <ac:graphicFrameMk id="7" creationId="{A15E2746-85DC-4B6F-8831-C838B2415060}"/>
          </ac:graphicFrameMkLst>
        </pc:graphicFrameChg>
      </pc:sldChg>
      <pc:sldChg chg="delSp modSp add del mod ord">
        <pc:chgData name="Tasmia Zaman Apsara" userId="4b44580b-882e-497e-9972-3a0001c36f6c" providerId="ADAL" clId="{A36B1148-C9FB-4E38-BCC9-DC4598A633D4}" dt="2022-02-08T19:32:52.722" v="3293" actId="20577"/>
        <pc:sldMkLst>
          <pc:docMk/>
          <pc:sldMk cId="2662973696" sldId="872"/>
        </pc:sldMkLst>
        <pc:spChg chg="del mod">
          <ac:chgData name="Tasmia Zaman Apsara" userId="4b44580b-882e-497e-9972-3a0001c36f6c" providerId="ADAL" clId="{A36B1148-C9FB-4E38-BCC9-DC4598A633D4}" dt="2022-02-08T19:31:15.112" v="3257" actId="478"/>
          <ac:spMkLst>
            <pc:docMk/>
            <pc:sldMk cId="2662973696" sldId="872"/>
            <ac:spMk id="4" creationId="{93D0CBDE-D897-4DD7-A10C-B09021E8316F}"/>
          </ac:spMkLst>
        </pc:spChg>
        <pc:spChg chg="mod">
          <ac:chgData name="Tasmia Zaman Apsara" userId="4b44580b-882e-497e-9972-3a0001c36f6c" providerId="ADAL" clId="{A36B1148-C9FB-4E38-BCC9-DC4598A633D4}" dt="2022-02-08T19:32:52.722" v="3293" actId="20577"/>
          <ac:spMkLst>
            <pc:docMk/>
            <pc:sldMk cId="2662973696" sldId="872"/>
            <ac:spMk id="6" creationId="{A6946709-47C6-41C5-BED1-A42D24917E08}"/>
          </ac:spMkLst>
        </pc:spChg>
        <pc:graphicFrameChg chg="mod">
          <ac:chgData name="Tasmia Zaman Apsara" userId="4b44580b-882e-497e-9972-3a0001c36f6c" providerId="ADAL" clId="{A36B1148-C9FB-4E38-BCC9-DC4598A633D4}" dt="2022-02-08T19:32:03.237" v="3268"/>
          <ac:graphicFrameMkLst>
            <pc:docMk/>
            <pc:sldMk cId="2662973696" sldId="872"/>
            <ac:graphicFrameMk id="7" creationId="{A15E2746-85DC-4B6F-8831-C838B2415060}"/>
          </ac:graphicFrameMkLst>
        </pc:graphicFrameChg>
      </pc:sldChg>
      <pc:sldChg chg="add del">
        <pc:chgData name="Tasmia Zaman Apsara" userId="4b44580b-882e-497e-9972-3a0001c36f6c" providerId="ADAL" clId="{A36B1148-C9FB-4E38-BCC9-DC4598A633D4}" dt="2022-02-08T19:27:36.393" v="3183"/>
        <pc:sldMkLst>
          <pc:docMk/>
          <pc:sldMk cId="606229402" sldId="874"/>
        </pc:sldMkLst>
      </pc:sldChg>
      <pc:sldChg chg="add">
        <pc:chgData name="Tasmia Zaman Apsara" userId="4b44580b-882e-497e-9972-3a0001c36f6c" providerId="ADAL" clId="{A36B1148-C9FB-4E38-BCC9-DC4598A633D4}" dt="2022-02-08T19:27:36.393" v="3183"/>
        <pc:sldMkLst>
          <pc:docMk/>
          <pc:sldMk cId="2455386204" sldId="877"/>
        </pc:sldMkLst>
      </pc:sldChg>
      <pc:sldChg chg="del">
        <pc:chgData name="Tasmia Zaman Apsara" userId="4b44580b-882e-497e-9972-3a0001c36f6c" providerId="ADAL" clId="{A36B1148-C9FB-4E38-BCC9-DC4598A633D4}" dt="2022-02-08T12:47:53.476" v="996" actId="47"/>
        <pc:sldMkLst>
          <pc:docMk/>
          <pc:sldMk cId="1757809654" sldId="880"/>
        </pc:sldMkLst>
      </pc:sldChg>
      <pc:sldChg chg="del">
        <pc:chgData name="Tasmia Zaman Apsara" userId="4b44580b-882e-497e-9972-3a0001c36f6c" providerId="ADAL" clId="{A36B1148-C9FB-4E38-BCC9-DC4598A633D4}" dt="2022-02-08T12:47:54.328" v="998" actId="47"/>
        <pc:sldMkLst>
          <pc:docMk/>
          <pc:sldMk cId="1771371931" sldId="886"/>
        </pc:sldMkLst>
      </pc:sldChg>
      <pc:sldChg chg="del">
        <pc:chgData name="Tasmia Zaman Apsara" userId="4b44580b-882e-497e-9972-3a0001c36f6c" providerId="ADAL" clId="{A36B1148-C9FB-4E38-BCC9-DC4598A633D4}" dt="2022-02-08T12:47:53.075" v="995" actId="47"/>
        <pc:sldMkLst>
          <pc:docMk/>
          <pc:sldMk cId="1240954" sldId="887"/>
        </pc:sldMkLst>
      </pc:sldChg>
      <pc:sldChg chg="del">
        <pc:chgData name="Tasmia Zaman Apsara" userId="4b44580b-882e-497e-9972-3a0001c36f6c" providerId="ADAL" clId="{A36B1148-C9FB-4E38-BCC9-DC4598A633D4}" dt="2022-02-08T12:47:55.925" v="1002" actId="47"/>
        <pc:sldMkLst>
          <pc:docMk/>
          <pc:sldMk cId="746264840" sldId="889"/>
        </pc:sldMkLst>
      </pc:sldChg>
      <pc:sldChg chg="del">
        <pc:chgData name="Tasmia Zaman Apsara" userId="4b44580b-882e-497e-9972-3a0001c36f6c" providerId="ADAL" clId="{A36B1148-C9FB-4E38-BCC9-DC4598A633D4}" dt="2022-02-08T12:47:53.927" v="997" actId="47"/>
        <pc:sldMkLst>
          <pc:docMk/>
          <pc:sldMk cId="3119335261" sldId="890"/>
        </pc:sldMkLst>
      </pc:sldChg>
      <pc:sldChg chg="del">
        <pc:chgData name="Tasmia Zaman Apsara" userId="4b44580b-882e-497e-9972-3a0001c36f6c" providerId="ADAL" clId="{A36B1148-C9FB-4E38-BCC9-DC4598A633D4}" dt="2022-02-08T12:47:55.221" v="1000" actId="47"/>
        <pc:sldMkLst>
          <pc:docMk/>
          <pc:sldMk cId="4239685281" sldId="891"/>
        </pc:sldMkLst>
      </pc:sldChg>
      <pc:sldChg chg="del">
        <pc:chgData name="Tasmia Zaman Apsara" userId="4b44580b-882e-497e-9972-3a0001c36f6c" providerId="ADAL" clId="{A36B1148-C9FB-4E38-BCC9-DC4598A633D4}" dt="2022-02-08T12:47:55.606" v="1001" actId="47"/>
        <pc:sldMkLst>
          <pc:docMk/>
          <pc:sldMk cId="3212531957" sldId="892"/>
        </pc:sldMkLst>
      </pc:sldChg>
      <pc:sldChg chg="del">
        <pc:chgData name="Tasmia Zaman Apsara" userId="4b44580b-882e-497e-9972-3a0001c36f6c" providerId="ADAL" clId="{A36B1148-C9FB-4E38-BCC9-DC4598A633D4}" dt="2022-02-08T12:48:49.359" v="1017" actId="47"/>
        <pc:sldMkLst>
          <pc:docMk/>
          <pc:sldMk cId="3331405064" sldId="907"/>
        </pc:sldMkLst>
      </pc:sldChg>
      <pc:sldChg chg="del">
        <pc:chgData name="Tasmia Zaman Apsara" userId="4b44580b-882e-497e-9972-3a0001c36f6c" providerId="ADAL" clId="{A36B1148-C9FB-4E38-BCC9-DC4598A633D4}" dt="2022-02-08T19:01:05.338" v="2833" actId="47"/>
        <pc:sldMkLst>
          <pc:docMk/>
          <pc:sldMk cId="1712904001" sldId="909"/>
        </pc:sldMkLst>
      </pc:sldChg>
      <pc:sldChg chg="del">
        <pc:chgData name="Tasmia Zaman Apsara" userId="4b44580b-882e-497e-9972-3a0001c36f6c" providerId="ADAL" clId="{A36B1148-C9FB-4E38-BCC9-DC4598A633D4}" dt="2022-02-08T18:54:52.913" v="2774" actId="47"/>
        <pc:sldMkLst>
          <pc:docMk/>
          <pc:sldMk cId="2199716103" sldId="916"/>
        </pc:sldMkLst>
      </pc:sldChg>
      <pc:sldChg chg="del">
        <pc:chgData name="Tasmia Zaman Apsara" userId="4b44580b-882e-497e-9972-3a0001c36f6c" providerId="ADAL" clId="{A36B1148-C9FB-4E38-BCC9-DC4598A633D4}" dt="2022-02-08T19:00:39.366" v="2827" actId="47"/>
        <pc:sldMkLst>
          <pc:docMk/>
          <pc:sldMk cId="2184384435" sldId="917"/>
        </pc:sldMkLst>
      </pc:sldChg>
      <pc:sldChg chg="del">
        <pc:chgData name="Tasmia Zaman Apsara" userId="4b44580b-882e-497e-9972-3a0001c36f6c" providerId="ADAL" clId="{A36B1148-C9FB-4E38-BCC9-DC4598A633D4}" dt="2022-02-08T19:00:40.893" v="2828" actId="47"/>
        <pc:sldMkLst>
          <pc:docMk/>
          <pc:sldMk cId="4105414981" sldId="918"/>
        </pc:sldMkLst>
      </pc:sldChg>
      <pc:sldChg chg="del">
        <pc:chgData name="Tasmia Zaman Apsara" userId="4b44580b-882e-497e-9972-3a0001c36f6c" providerId="ADAL" clId="{A36B1148-C9FB-4E38-BCC9-DC4598A633D4}" dt="2022-02-08T12:48:50.375" v="1018" actId="47"/>
        <pc:sldMkLst>
          <pc:docMk/>
          <pc:sldMk cId="3484756186" sldId="919"/>
        </pc:sldMkLst>
      </pc:sldChg>
      <pc:sldChg chg="addSp delSp modSp add mod">
        <pc:chgData name="Tasmia Zaman Apsara" userId="4b44580b-882e-497e-9972-3a0001c36f6c" providerId="ADAL" clId="{A36B1148-C9FB-4E38-BCC9-DC4598A633D4}" dt="2022-02-08T19:16:12.306" v="3020"/>
        <pc:sldMkLst>
          <pc:docMk/>
          <pc:sldMk cId="3880548710" sldId="919"/>
        </pc:sldMkLst>
        <pc:spChg chg="mod">
          <ac:chgData name="Tasmia Zaman Apsara" userId="4b44580b-882e-497e-9972-3a0001c36f6c" providerId="ADAL" clId="{A36B1148-C9FB-4E38-BCC9-DC4598A633D4}" dt="2022-02-08T19:14:43.870" v="2995" actId="20577"/>
          <ac:spMkLst>
            <pc:docMk/>
            <pc:sldMk cId="3880548710" sldId="919"/>
            <ac:spMk id="2" creationId="{00000000-0000-0000-0000-000000000000}"/>
          </ac:spMkLst>
        </pc:spChg>
        <pc:spChg chg="del">
          <ac:chgData name="Tasmia Zaman Apsara" userId="4b44580b-882e-497e-9972-3a0001c36f6c" providerId="ADAL" clId="{A36B1148-C9FB-4E38-BCC9-DC4598A633D4}" dt="2022-02-08T19:03:15.316" v="2884" actId="478"/>
          <ac:spMkLst>
            <pc:docMk/>
            <pc:sldMk cId="3880548710" sldId="919"/>
            <ac:spMk id="4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9:15:02.380" v="3004" actId="20577"/>
          <ac:spMkLst>
            <pc:docMk/>
            <pc:sldMk cId="3880548710" sldId="919"/>
            <ac:spMk id="5" creationId="{00000000-0000-0000-0000-000000000000}"/>
          </ac:spMkLst>
        </pc:spChg>
        <pc:spChg chg="del mod">
          <ac:chgData name="Tasmia Zaman Apsara" userId="4b44580b-882e-497e-9972-3a0001c36f6c" providerId="ADAL" clId="{A36B1148-C9FB-4E38-BCC9-DC4598A633D4}" dt="2022-02-08T19:02:38.991" v="2853" actId="478"/>
          <ac:spMkLst>
            <pc:docMk/>
            <pc:sldMk cId="3880548710" sldId="919"/>
            <ac:spMk id="6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9:15:10.116" v="3005" actId="1076"/>
          <ac:spMkLst>
            <pc:docMk/>
            <pc:sldMk cId="3880548710" sldId="919"/>
            <ac:spMk id="7" creationId="{00000000-0000-0000-0000-000000000000}"/>
          </ac:spMkLst>
        </pc:spChg>
        <pc:spChg chg="add del mod">
          <ac:chgData name="Tasmia Zaman Apsara" userId="4b44580b-882e-497e-9972-3a0001c36f6c" providerId="ADAL" clId="{A36B1148-C9FB-4E38-BCC9-DC4598A633D4}" dt="2022-02-08T19:03:17.714" v="2885" actId="478"/>
          <ac:spMkLst>
            <pc:docMk/>
            <pc:sldMk cId="3880548710" sldId="919"/>
            <ac:spMk id="8" creationId="{E3026225-2381-4CDD-A65E-04E16CDCB887}"/>
          </ac:spMkLst>
        </pc:spChg>
        <pc:graphicFrameChg chg="add mod">
          <ac:chgData name="Tasmia Zaman Apsara" userId="4b44580b-882e-497e-9972-3a0001c36f6c" providerId="ADAL" clId="{A36B1148-C9FB-4E38-BCC9-DC4598A633D4}" dt="2022-02-08T19:16:12.306" v="3020"/>
          <ac:graphicFrameMkLst>
            <pc:docMk/>
            <pc:sldMk cId="3880548710" sldId="919"/>
            <ac:graphicFrameMk id="12" creationId="{369C339B-A28E-4A3F-9B77-1C6749603D47}"/>
          </ac:graphicFrameMkLst>
        </pc:graphicFrameChg>
      </pc:sldChg>
      <pc:sldChg chg="del">
        <pc:chgData name="Tasmia Zaman Apsara" userId="4b44580b-882e-497e-9972-3a0001c36f6c" providerId="ADAL" clId="{A36B1148-C9FB-4E38-BCC9-DC4598A633D4}" dt="2022-02-08T12:48:50.845" v="1019" actId="47"/>
        <pc:sldMkLst>
          <pc:docMk/>
          <pc:sldMk cId="3989496007" sldId="920"/>
        </pc:sldMkLst>
      </pc:sldChg>
      <pc:sldChg chg="del">
        <pc:chgData name="Tasmia Zaman Apsara" userId="4b44580b-882e-497e-9972-3a0001c36f6c" providerId="ADAL" clId="{A36B1148-C9FB-4E38-BCC9-DC4598A633D4}" dt="2022-02-08T12:48:48.056" v="1016" actId="47"/>
        <pc:sldMkLst>
          <pc:docMk/>
          <pc:sldMk cId="1829359096" sldId="921"/>
        </pc:sldMkLst>
      </pc:sldChg>
      <pc:sldChg chg="modSp add mod ord">
        <pc:chgData name="Tasmia Zaman Apsara" userId="4b44580b-882e-497e-9972-3a0001c36f6c" providerId="ADAL" clId="{A36B1148-C9FB-4E38-BCC9-DC4598A633D4}" dt="2022-02-08T18:51:41.265" v="2756"/>
        <pc:sldMkLst>
          <pc:docMk/>
          <pc:sldMk cId="2434210473" sldId="939"/>
        </pc:sldMkLst>
        <pc:spChg chg="mod">
          <ac:chgData name="Tasmia Zaman Apsara" userId="4b44580b-882e-497e-9972-3a0001c36f6c" providerId="ADAL" clId="{A36B1148-C9FB-4E38-BCC9-DC4598A633D4}" dt="2022-02-08T18:49:37.683" v="2687" actId="27636"/>
          <ac:spMkLst>
            <pc:docMk/>
            <pc:sldMk cId="2434210473" sldId="939"/>
            <ac:spMk id="2" creationId="{204EF818-35E3-4FFB-B8C5-5624E015AFE9}"/>
          </ac:spMkLst>
        </pc:spChg>
        <pc:spChg chg="mod">
          <ac:chgData name="Tasmia Zaman Apsara" userId="4b44580b-882e-497e-9972-3a0001c36f6c" providerId="ADAL" clId="{A36B1148-C9FB-4E38-BCC9-DC4598A633D4}" dt="2022-02-08T18:51:34.348" v="2754" actId="1076"/>
          <ac:spMkLst>
            <pc:docMk/>
            <pc:sldMk cId="2434210473" sldId="939"/>
            <ac:spMk id="5" creationId="{F66DFF65-9CBE-444D-94FF-F6F7E0AC1854}"/>
          </ac:spMkLst>
        </pc:spChg>
        <pc:graphicFrameChg chg="mod">
          <ac:chgData name="Tasmia Zaman Apsara" userId="4b44580b-882e-497e-9972-3a0001c36f6c" providerId="ADAL" clId="{A36B1148-C9FB-4E38-BCC9-DC4598A633D4}" dt="2022-02-08T18:51:31.863" v="2753" actId="1076"/>
          <ac:graphicFrameMkLst>
            <pc:docMk/>
            <pc:sldMk cId="2434210473" sldId="939"/>
            <ac:graphicFrameMk id="3" creationId="{C45754DF-F46A-4580-ABF1-F54856E2B343}"/>
          </ac:graphicFrameMkLst>
        </pc:graphicFrameChg>
      </pc:sldChg>
      <pc:sldChg chg="addSp modSp add mod">
        <pc:chgData name="Tasmia Zaman Apsara" userId="4b44580b-882e-497e-9972-3a0001c36f6c" providerId="ADAL" clId="{A36B1148-C9FB-4E38-BCC9-DC4598A633D4}" dt="2022-02-08T19:24:44.462" v="3163" actId="20577"/>
        <pc:sldMkLst>
          <pc:docMk/>
          <pc:sldMk cId="2931680660" sldId="941"/>
        </pc:sldMkLst>
        <pc:spChg chg="mod">
          <ac:chgData name="Tasmia Zaman Apsara" userId="4b44580b-882e-497e-9972-3a0001c36f6c" providerId="ADAL" clId="{A36B1148-C9FB-4E38-BCC9-DC4598A633D4}" dt="2022-02-08T19:24:24.531" v="3150" actId="20577"/>
          <ac:spMkLst>
            <pc:docMk/>
            <pc:sldMk cId="2931680660" sldId="941"/>
            <ac:spMk id="3" creationId="{00000000-0000-0000-0000-000000000000}"/>
          </ac:spMkLst>
        </pc:spChg>
        <pc:spChg chg="add mod">
          <ac:chgData name="Tasmia Zaman Apsara" userId="4b44580b-882e-497e-9972-3a0001c36f6c" providerId="ADAL" clId="{A36B1148-C9FB-4E38-BCC9-DC4598A633D4}" dt="2022-02-08T19:24:44.462" v="3163" actId="20577"/>
          <ac:spMkLst>
            <pc:docMk/>
            <pc:sldMk cId="2931680660" sldId="941"/>
            <ac:spMk id="6" creationId="{9CDBDB44-D5A1-424E-82A3-262309E4F3DA}"/>
          </ac:spMkLst>
        </pc:spChg>
        <pc:graphicFrameChg chg="mod">
          <ac:chgData name="Tasmia Zaman Apsara" userId="4b44580b-882e-497e-9972-3a0001c36f6c" providerId="ADAL" clId="{A36B1148-C9FB-4E38-BCC9-DC4598A633D4}" dt="2022-02-08T19:24:13.503" v="3128" actId="1076"/>
          <ac:graphicFrameMkLst>
            <pc:docMk/>
            <pc:sldMk cId="2931680660" sldId="941"/>
            <ac:graphicFrameMk id="11" creationId="{00000000-0000-0000-0000-000000000000}"/>
          </ac:graphicFrameMkLst>
        </pc:graphicFrameChg>
      </pc:sldChg>
      <pc:sldChg chg="addSp delSp modSp mod">
        <pc:chgData name="Tasmia Zaman Apsara" userId="4b44580b-882e-497e-9972-3a0001c36f6c" providerId="ADAL" clId="{A36B1148-C9FB-4E38-BCC9-DC4598A633D4}" dt="2022-02-08T18:48:34.894" v="2685" actId="313"/>
        <pc:sldMkLst>
          <pc:docMk/>
          <pc:sldMk cId="180193237" sldId="942"/>
        </pc:sldMkLst>
        <pc:spChg chg="mod">
          <ac:chgData name="Tasmia Zaman Apsara" userId="4b44580b-882e-497e-9972-3a0001c36f6c" providerId="ADAL" clId="{A36B1148-C9FB-4E38-BCC9-DC4598A633D4}" dt="2022-02-08T18:48:34.894" v="2685" actId="313"/>
          <ac:spMkLst>
            <pc:docMk/>
            <pc:sldMk cId="180193237" sldId="942"/>
            <ac:spMk id="2" creationId="{B1C0F50D-685C-448C-9C65-E4B36AC81203}"/>
          </ac:spMkLst>
        </pc:spChg>
        <pc:graphicFrameChg chg="del">
          <ac:chgData name="Tasmia Zaman Apsara" userId="4b44580b-882e-497e-9972-3a0001c36f6c" providerId="ADAL" clId="{A36B1148-C9FB-4E38-BCC9-DC4598A633D4}" dt="2022-02-08T18:44:44.102" v="2577" actId="478"/>
          <ac:graphicFrameMkLst>
            <pc:docMk/>
            <pc:sldMk cId="180193237" sldId="942"/>
            <ac:graphicFrameMk id="4" creationId="{7664CC70-55E5-4275-9F2F-3EC684FBE84C}"/>
          </ac:graphicFrameMkLst>
        </pc:graphicFrameChg>
        <pc:graphicFrameChg chg="add mod modGraphic">
          <ac:chgData name="Tasmia Zaman Apsara" userId="4b44580b-882e-497e-9972-3a0001c36f6c" providerId="ADAL" clId="{A36B1148-C9FB-4E38-BCC9-DC4598A633D4}" dt="2022-02-08T18:48:29.358" v="2684" actId="403"/>
          <ac:graphicFrameMkLst>
            <pc:docMk/>
            <pc:sldMk cId="180193237" sldId="942"/>
            <ac:graphicFrameMk id="5" creationId="{9D196A6D-F57E-49E7-A5D2-A1996D012B44}"/>
          </ac:graphicFrameMkLst>
        </pc:graphicFrameChg>
      </pc:sldChg>
      <pc:sldChg chg="del">
        <pc:chgData name="Tasmia Zaman Apsara" userId="4b44580b-882e-497e-9972-3a0001c36f6c" providerId="ADAL" clId="{A36B1148-C9FB-4E38-BCC9-DC4598A633D4}" dt="2022-02-08T18:54:54.210" v="2775" actId="47"/>
        <pc:sldMkLst>
          <pc:docMk/>
          <pc:sldMk cId="773801757" sldId="945"/>
        </pc:sldMkLst>
      </pc:sldChg>
      <pc:sldChg chg="addSp delSp modSp add mod">
        <pc:chgData name="Tasmia Zaman Apsara" userId="4b44580b-882e-497e-9972-3a0001c36f6c" providerId="ADAL" clId="{A36B1148-C9FB-4E38-BCC9-DC4598A633D4}" dt="2022-02-08T19:24:30.350" v="3151" actId="21"/>
        <pc:sldMkLst>
          <pc:docMk/>
          <pc:sldMk cId="3789321381" sldId="945"/>
        </pc:sldMkLst>
        <pc:spChg chg="mod">
          <ac:chgData name="Tasmia Zaman Apsara" userId="4b44580b-882e-497e-9972-3a0001c36f6c" providerId="ADAL" clId="{A36B1148-C9FB-4E38-BCC9-DC4598A633D4}" dt="2022-02-08T19:18:09.454" v="3038" actId="20577"/>
          <ac:spMkLst>
            <pc:docMk/>
            <pc:sldMk cId="3789321381" sldId="945"/>
            <ac:spMk id="2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9:22:18.716" v="3079" actId="21"/>
          <ac:spMkLst>
            <pc:docMk/>
            <pc:sldMk cId="3789321381" sldId="945"/>
            <ac:spMk id="3" creationId="{00000000-0000-0000-0000-000000000000}"/>
          </ac:spMkLst>
        </pc:spChg>
        <pc:spChg chg="add mod">
          <ac:chgData name="Tasmia Zaman Apsara" userId="4b44580b-882e-497e-9972-3a0001c36f6c" providerId="ADAL" clId="{A36B1148-C9FB-4E38-BCC9-DC4598A633D4}" dt="2022-02-08T19:22:31.310" v="3084" actId="20577"/>
          <ac:spMkLst>
            <pc:docMk/>
            <pc:sldMk cId="3789321381" sldId="945"/>
            <ac:spMk id="6" creationId="{64B59FD3-3623-4E9D-BF27-902FEB02DB51}"/>
          </ac:spMkLst>
        </pc:spChg>
        <pc:spChg chg="add del mod">
          <ac:chgData name="Tasmia Zaman Apsara" userId="4b44580b-882e-497e-9972-3a0001c36f6c" providerId="ADAL" clId="{A36B1148-C9FB-4E38-BCC9-DC4598A633D4}" dt="2022-02-08T19:24:30.350" v="3151" actId="21"/>
          <ac:spMkLst>
            <pc:docMk/>
            <pc:sldMk cId="3789321381" sldId="945"/>
            <ac:spMk id="8" creationId="{E9A0A8F7-1A0C-4957-A8CB-B5FF71575851}"/>
          </ac:spMkLst>
        </pc:spChg>
        <pc:graphicFrameChg chg="add del mod modGraphic">
          <ac:chgData name="Tasmia Zaman Apsara" userId="4b44580b-882e-497e-9972-3a0001c36f6c" providerId="ADAL" clId="{A36B1148-C9FB-4E38-BCC9-DC4598A633D4}" dt="2022-02-08T19:20:33.428" v="3061" actId="21"/>
          <ac:graphicFrameMkLst>
            <pc:docMk/>
            <pc:sldMk cId="3789321381" sldId="945"/>
            <ac:graphicFrameMk id="4" creationId="{A8DCD0D0-371E-44C6-8AFC-EBAE31486B4F}"/>
          </ac:graphicFrameMkLst>
        </pc:graphicFrameChg>
      </pc:sldChg>
      <pc:sldChg chg="modSp add mod">
        <pc:chgData name="Tasmia Zaman Apsara" userId="4b44580b-882e-497e-9972-3a0001c36f6c" providerId="ADAL" clId="{A36B1148-C9FB-4E38-BCC9-DC4598A633D4}" dt="2022-02-09T04:16:52.946" v="3418" actId="20577"/>
        <pc:sldMkLst>
          <pc:docMk/>
          <pc:sldMk cId="500512237" sldId="947"/>
        </pc:sldMkLst>
        <pc:spChg chg="mod">
          <ac:chgData name="Tasmia Zaman Apsara" userId="4b44580b-882e-497e-9972-3a0001c36f6c" providerId="ADAL" clId="{A36B1148-C9FB-4E38-BCC9-DC4598A633D4}" dt="2022-02-09T04:16:52.946" v="3418" actId="20577"/>
          <ac:spMkLst>
            <pc:docMk/>
            <pc:sldMk cId="500512237" sldId="947"/>
            <ac:spMk id="2" creationId="{FA8A62CC-216C-4240-8247-272A3C232012}"/>
          </ac:spMkLst>
        </pc:spChg>
        <pc:graphicFrameChg chg="mod">
          <ac:chgData name="Tasmia Zaman Apsara" userId="4b44580b-882e-497e-9972-3a0001c36f6c" providerId="ADAL" clId="{A36B1148-C9FB-4E38-BCC9-DC4598A633D4}" dt="2022-02-08T16:50:42.771" v="1251" actId="113"/>
          <ac:graphicFrameMkLst>
            <pc:docMk/>
            <pc:sldMk cId="500512237" sldId="947"/>
            <ac:graphicFrameMk id="9" creationId="{E01008E4-2656-4FEB-B1EA-A9E68AB130D9}"/>
          </ac:graphicFrameMkLst>
        </pc:graphicFrameChg>
      </pc:sldChg>
      <pc:sldChg chg="addSp delSp modSp add del mod">
        <pc:chgData name="Tasmia Zaman Apsara" userId="4b44580b-882e-497e-9972-3a0001c36f6c" providerId="ADAL" clId="{A36B1148-C9FB-4E38-BCC9-DC4598A633D4}" dt="2022-02-08T17:44:47.213" v="1951" actId="1076"/>
        <pc:sldMkLst>
          <pc:docMk/>
          <pc:sldMk cId="4079525008" sldId="948"/>
        </pc:sldMkLst>
        <pc:spChg chg="add mod">
          <ac:chgData name="Tasmia Zaman Apsara" userId="4b44580b-882e-497e-9972-3a0001c36f6c" providerId="ADAL" clId="{A36B1148-C9FB-4E38-BCC9-DC4598A633D4}" dt="2022-02-08T17:44:47.213" v="1951" actId="1076"/>
          <ac:spMkLst>
            <pc:docMk/>
            <pc:sldMk cId="4079525008" sldId="948"/>
            <ac:spMk id="8" creationId="{2585BC6E-8A56-4823-920A-2F9D944B9FFE}"/>
          </ac:spMkLst>
        </pc:spChg>
        <pc:spChg chg="del mod">
          <ac:chgData name="Tasmia Zaman Apsara" userId="4b44580b-882e-497e-9972-3a0001c36f6c" providerId="ADAL" clId="{A36B1148-C9FB-4E38-BCC9-DC4598A633D4}" dt="2022-02-08T17:06:40.050" v="1279" actId="478"/>
          <ac:spMkLst>
            <pc:docMk/>
            <pc:sldMk cId="4079525008" sldId="948"/>
            <ac:spMk id="9" creationId="{E4C6996B-1CD3-4E0D-9514-6C35D02737BB}"/>
          </ac:spMkLst>
        </pc:spChg>
        <pc:spChg chg="del">
          <ac:chgData name="Tasmia Zaman Apsara" userId="4b44580b-882e-497e-9972-3a0001c36f6c" providerId="ADAL" clId="{A36B1148-C9FB-4E38-BCC9-DC4598A633D4}" dt="2022-02-08T16:37:21.536" v="1101" actId="478"/>
          <ac:spMkLst>
            <pc:docMk/>
            <pc:sldMk cId="4079525008" sldId="948"/>
            <ac:spMk id="10" creationId="{46322C5D-CEA1-4CCB-AED3-382341B0A544}"/>
          </ac:spMkLst>
        </pc:spChg>
        <pc:graphicFrameChg chg="mod">
          <ac:chgData name="Tasmia Zaman Apsara" userId="4b44580b-882e-497e-9972-3a0001c36f6c" providerId="ADAL" clId="{A36B1148-C9FB-4E38-BCC9-DC4598A633D4}" dt="2022-02-08T17:43:56.532" v="1924" actId="14100"/>
          <ac:graphicFrameMkLst>
            <pc:docMk/>
            <pc:sldMk cId="4079525008" sldId="948"/>
            <ac:graphicFrameMk id="7" creationId="{729AF285-5DDA-4B76-9B8C-8C978C7D9718}"/>
          </ac:graphicFrameMkLst>
        </pc:graphicFrameChg>
      </pc:sldChg>
      <pc:sldChg chg="del">
        <pc:chgData name="Tasmia Zaman Apsara" userId="4b44580b-882e-497e-9972-3a0001c36f6c" providerId="ADAL" clId="{A36B1148-C9FB-4E38-BCC9-DC4598A633D4}" dt="2022-02-08T11:12:49.956" v="746" actId="47"/>
        <pc:sldMkLst>
          <pc:docMk/>
          <pc:sldMk cId="310116337" sldId="951"/>
        </pc:sldMkLst>
      </pc:sldChg>
      <pc:sldChg chg="add">
        <pc:chgData name="Tasmia Zaman Apsara" userId="4b44580b-882e-497e-9972-3a0001c36f6c" providerId="ADAL" clId="{A36B1148-C9FB-4E38-BCC9-DC4598A633D4}" dt="2022-02-08T19:17:46.273" v="3021"/>
        <pc:sldMkLst>
          <pc:docMk/>
          <pc:sldMk cId="2983872880" sldId="951"/>
        </pc:sldMkLst>
      </pc:sldChg>
      <pc:sldChg chg="add">
        <pc:chgData name="Tasmia Zaman Apsara" userId="4b44580b-882e-497e-9972-3a0001c36f6c" providerId="ADAL" clId="{A36B1148-C9FB-4E38-BCC9-DC4598A633D4}" dt="2022-02-08T19:17:46.273" v="3021"/>
        <pc:sldMkLst>
          <pc:docMk/>
          <pc:sldMk cId="60788929" sldId="952"/>
        </pc:sldMkLst>
      </pc:sldChg>
      <pc:sldChg chg="del">
        <pc:chgData name="Tasmia Zaman Apsara" userId="4b44580b-882e-497e-9972-3a0001c36f6c" providerId="ADAL" clId="{A36B1148-C9FB-4E38-BCC9-DC4598A633D4}" dt="2022-02-08T12:47:34.021" v="991" actId="47"/>
        <pc:sldMkLst>
          <pc:docMk/>
          <pc:sldMk cId="1508580367" sldId="952"/>
        </pc:sldMkLst>
      </pc:sldChg>
      <pc:sldChg chg="del">
        <pc:chgData name="Tasmia Zaman Apsara" userId="4b44580b-882e-497e-9972-3a0001c36f6c" providerId="ADAL" clId="{A36B1148-C9FB-4E38-BCC9-DC4598A633D4}" dt="2022-02-08T09:21:49.904" v="0" actId="47"/>
        <pc:sldMkLst>
          <pc:docMk/>
          <pc:sldMk cId="2468467230" sldId="953"/>
        </pc:sldMkLst>
      </pc:sldChg>
      <pc:sldChg chg="del">
        <pc:chgData name="Tasmia Zaman Apsara" userId="4b44580b-882e-497e-9972-3a0001c36f6c" providerId="ADAL" clId="{A36B1148-C9FB-4E38-BCC9-DC4598A633D4}" dt="2022-02-08T12:48:07.546" v="1006" actId="47"/>
        <pc:sldMkLst>
          <pc:docMk/>
          <pc:sldMk cId="3842250949" sldId="954"/>
        </pc:sldMkLst>
      </pc:sldChg>
      <pc:sldChg chg="add">
        <pc:chgData name="Tasmia Zaman Apsara" userId="4b44580b-882e-497e-9972-3a0001c36f6c" providerId="ADAL" clId="{A36B1148-C9FB-4E38-BCC9-DC4598A633D4}" dt="2022-02-08T19:17:46.273" v="3021"/>
        <pc:sldMkLst>
          <pc:docMk/>
          <pc:sldMk cId="3386973539" sldId="955"/>
        </pc:sldMkLst>
      </pc:sldChg>
      <pc:sldChg chg="del">
        <pc:chgData name="Tasmia Zaman Apsara" userId="4b44580b-882e-497e-9972-3a0001c36f6c" providerId="ADAL" clId="{A36B1148-C9FB-4E38-BCC9-DC4598A633D4}" dt="2022-02-08T18:54:52.113" v="2773" actId="47"/>
        <pc:sldMkLst>
          <pc:docMk/>
          <pc:sldMk cId="4216793606" sldId="955"/>
        </pc:sldMkLst>
      </pc:sldChg>
      <pc:sldChg chg="del">
        <pc:chgData name="Tasmia Zaman Apsara" userId="4b44580b-882e-497e-9972-3a0001c36f6c" providerId="ADAL" clId="{A36B1148-C9FB-4E38-BCC9-DC4598A633D4}" dt="2022-02-08T19:26:03.951" v="3166" actId="47"/>
        <pc:sldMkLst>
          <pc:docMk/>
          <pc:sldMk cId="3218816666" sldId="956"/>
        </pc:sldMkLst>
      </pc:sldChg>
      <pc:sldChg chg="del">
        <pc:chgData name="Tasmia Zaman Apsara" userId="4b44580b-882e-497e-9972-3a0001c36f6c" providerId="ADAL" clId="{A36B1148-C9FB-4E38-BCC9-DC4598A633D4}" dt="2022-02-08T11:12:49.024" v="745" actId="47"/>
        <pc:sldMkLst>
          <pc:docMk/>
          <pc:sldMk cId="3569305960" sldId="957"/>
        </pc:sldMkLst>
      </pc:sldChg>
      <pc:sldChg chg="del">
        <pc:chgData name="Tasmia Zaman Apsara" userId="4b44580b-882e-497e-9972-3a0001c36f6c" providerId="ADAL" clId="{A36B1148-C9FB-4E38-BCC9-DC4598A633D4}" dt="2022-02-08T11:12:49.024" v="745" actId="47"/>
        <pc:sldMkLst>
          <pc:docMk/>
          <pc:sldMk cId="2048111926" sldId="958"/>
        </pc:sldMkLst>
      </pc:sldChg>
      <pc:sldChg chg="modSp add del mod">
        <pc:chgData name="Tasmia Zaman Apsara" userId="4b44580b-882e-497e-9972-3a0001c36f6c" providerId="ADAL" clId="{A36B1148-C9FB-4E38-BCC9-DC4598A633D4}" dt="2022-02-08T19:24:50.053" v="3164" actId="47"/>
        <pc:sldMkLst>
          <pc:docMk/>
          <pc:sldMk cId="3696937209" sldId="958"/>
        </pc:sldMkLst>
        <pc:spChg chg="mod">
          <ac:chgData name="Tasmia Zaman Apsara" userId="4b44580b-882e-497e-9972-3a0001c36f6c" providerId="ADAL" clId="{A36B1148-C9FB-4E38-BCC9-DC4598A633D4}" dt="2022-02-08T19:21:57.445" v="3076" actId="21"/>
          <ac:spMkLst>
            <pc:docMk/>
            <pc:sldMk cId="3696937209" sldId="958"/>
            <ac:spMk id="2" creationId="{00000000-0000-0000-0000-000000000000}"/>
          </ac:spMkLst>
        </pc:spChg>
        <pc:spChg chg="mod">
          <ac:chgData name="Tasmia Zaman Apsara" userId="4b44580b-882e-497e-9972-3a0001c36f6c" providerId="ADAL" clId="{A36B1148-C9FB-4E38-BCC9-DC4598A633D4}" dt="2022-02-08T19:22:48.365" v="3085" actId="21"/>
          <ac:spMkLst>
            <pc:docMk/>
            <pc:sldMk cId="3696937209" sldId="958"/>
            <ac:spMk id="4" creationId="{00000000-0000-0000-0000-000000000000}"/>
          </ac:spMkLst>
        </pc:spChg>
      </pc:sldChg>
      <pc:sldChg chg="del">
        <pc:chgData name="Tasmia Zaman Apsara" userId="4b44580b-882e-497e-9972-3a0001c36f6c" providerId="ADAL" clId="{A36B1148-C9FB-4E38-BCC9-DC4598A633D4}" dt="2022-02-08T11:12:53.748" v="748" actId="47"/>
        <pc:sldMkLst>
          <pc:docMk/>
          <pc:sldMk cId="1341852613" sldId="960"/>
        </pc:sldMkLst>
      </pc:sldChg>
      <pc:sldChg chg="modSp del mod">
        <pc:chgData name="Tasmia Zaman Apsara" userId="4b44580b-882e-497e-9972-3a0001c36f6c" providerId="ADAL" clId="{A36B1148-C9FB-4E38-BCC9-DC4598A633D4}" dt="2022-02-08T19:35:53.993" v="3367" actId="47"/>
        <pc:sldMkLst>
          <pc:docMk/>
          <pc:sldMk cId="3517484630" sldId="961"/>
        </pc:sldMkLst>
        <pc:spChg chg="mod">
          <ac:chgData name="Tasmia Zaman Apsara" userId="4b44580b-882e-497e-9972-3a0001c36f6c" providerId="ADAL" clId="{A36B1148-C9FB-4E38-BCC9-DC4598A633D4}" dt="2022-02-08T19:26:55.030" v="3182" actId="20577"/>
          <ac:spMkLst>
            <pc:docMk/>
            <pc:sldMk cId="3517484630" sldId="961"/>
            <ac:spMk id="2" creationId="{E6DD98A7-1AF6-47A6-8606-064CC24CA671}"/>
          </ac:spMkLst>
        </pc:spChg>
      </pc:sldChg>
      <pc:sldChg chg="add del">
        <pc:chgData name="Tasmia Zaman Apsara" userId="4b44580b-882e-497e-9972-3a0001c36f6c" providerId="ADAL" clId="{A36B1148-C9FB-4E38-BCC9-DC4598A633D4}" dt="2022-02-08T19:34:28.291" v="3318" actId="47"/>
        <pc:sldMkLst>
          <pc:docMk/>
          <pc:sldMk cId="3572124742" sldId="962"/>
        </pc:sldMkLst>
      </pc:sldChg>
      <pc:sldChg chg="del">
        <pc:chgData name="Tasmia Zaman Apsara" userId="4b44580b-882e-497e-9972-3a0001c36f6c" providerId="ADAL" clId="{A36B1148-C9FB-4E38-BCC9-DC4598A633D4}" dt="2022-02-08T12:48:17.059" v="1010" actId="47"/>
        <pc:sldMkLst>
          <pc:docMk/>
          <pc:sldMk cId="1775082776" sldId="963"/>
        </pc:sldMkLst>
      </pc:sldChg>
      <pc:sldChg chg="delSp modSp mod ord">
        <pc:chgData name="Tasmia Zaman Apsara" userId="4b44580b-882e-497e-9972-3a0001c36f6c" providerId="ADAL" clId="{A36B1148-C9FB-4E38-BCC9-DC4598A633D4}" dt="2022-02-08T19:26:16.940" v="3179" actId="5793"/>
        <pc:sldMkLst>
          <pc:docMk/>
          <pc:sldMk cId="1396561233" sldId="964"/>
        </pc:sldMkLst>
        <pc:spChg chg="mod">
          <ac:chgData name="Tasmia Zaman Apsara" userId="4b44580b-882e-497e-9972-3a0001c36f6c" providerId="ADAL" clId="{A36B1148-C9FB-4E38-BCC9-DC4598A633D4}" dt="2022-02-08T19:26:16.940" v="3179" actId="5793"/>
          <ac:spMkLst>
            <pc:docMk/>
            <pc:sldMk cId="1396561233" sldId="964"/>
            <ac:spMk id="2" creationId="{5A8FB3FC-10E8-4D9D-8CA7-2F32D8382C62}"/>
          </ac:spMkLst>
        </pc:spChg>
        <pc:spChg chg="del">
          <ac:chgData name="Tasmia Zaman Apsara" userId="4b44580b-882e-497e-9972-3a0001c36f6c" providerId="ADAL" clId="{A36B1148-C9FB-4E38-BCC9-DC4598A633D4}" dt="2022-02-08T11:20:28.938" v="772" actId="478"/>
          <ac:spMkLst>
            <pc:docMk/>
            <pc:sldMk cId="1396561233" sldId="964"/>
            <ac:spMk id="3" creationId="{8B529BB2-020F-4A7C-AFD4-1031967C7EE4}"/>
          </ac:spMkLst>
        </pc:spChg>
        <pc:graphicFrameChg chg="mod">
          <ac:chgData name="Tasmia Zaman Apsara" userId="4b44580b-882e-497e-9972-3a0001c36f6c" providerId="ADAL" clId="{A36B1148-C9FB-4E38-BCC9-DC4598A633D4}" dt="2022-02-08T11:20:33.146" v="773" actId="14100"/>
          <ac:graphicFrameMkLst>
            <pc:docMk/>
            <pc:sldMk cId="1396561233" sldId="964"/>
            <ac:graphicFrameMk id="5" creationId="{AB1A0C4E-4075-43A5-8DFD-EB126A15A4A7}"/>
          </ac:graphicFrameMkLst>
        </pc:graphicFrameChg>
        <pc:graphicFrameChg chg="mod">
          <ac:chgData name="Tasmia Zaman Apsara" userId="4b44580b-882e-497e-9972-3a0001c36f6c" providerId="ADAL" clId="{A36B1148-C9FB-4E38-BCC9-DC4598A633D4}" dt="2022-02-08T11:20:37.195" v="774" actId="14100"/>
          <ac:graphicFrameMkLst>
            <pc:docMk/>
            <pc:sldMk cId="1396561233" sldId="964"/>
            <ac:graphicFrameMk id="6" creationId="{D88D890F-5C99-4006-BC97-861445D101B9}"/>
          </ac:graphicFrameMkLst>
        </pc:graphicFrameChg>
        <pc:picChg chg="mod">
          <ac:chgData name="Tasmia Zaman Apsara" userId="4b44580b-882e-497e-9972-3a0001c36f6c" providerId="ADAL" clId="{A36B1148-C9FB-4E38-BCC9-DC4598A633D4}" dt="2022-02-08T17:11:44.299" v="1344" actId="14100"/>
          <ac:picMkLst>
            <pc:docMk/>
            <pc:sldMk cId="1396561233" sldId="964"/>
            <ac:picMk id="8" creationId="{BFDBAB7A-C703-4403-94AB-8EF8DA9DEE3D}"/>
          </ac:picMkLst>
        </pc:picChg>
      </pc:sldChg>
      <pc:sldChg chg="del">
        <pc:chgData name="Tasmia Zaman Apsara" userId="4b44580b-882e-497e-9972-3a0001c36f6c" providerId="ADAL" clId="{A36B1148-C9FB-4E38-BCC9-DC4598A633D4}" dt="2022-02-08T11:15:22.239" v="751" actId="47"/>
        <pc:sldMkLst>
          <pc:docMk/>
          <pc:sldMk cId="1760690004" sldId="965"/>
        </pc:sldMkLst>
      </pc:sldChg>
      <pc:sldChg chg="modSp add mod">
        <pc:chgData name="Tasmia Zaman Apsara" userId="4b44580b-882e-497e-9972-3a0001c36f6c" providerId="ADAL" clId="{A36B1148-C9FB-4E38-BCC9-DC4598A633D4}" dt="2022-02-08T19:01:28.864" v="2841" actId="403"/>
        <pc:sldMkLst>
          <pc:docMk/>
          <pc:sldMk cId="878276927" sldId="966"/>
        </pc:sldMkLst>
        <pc:spChg chg="mod">
          <ac:chgData name="Tasmia Zaman Apsara" userId="4b44580b-882e-497e-9972-3a0001c36f6c" providerId="ADAL" clId="{A36B1148-C9FB-4E38-BCC9-DC4598A633D4}" dt="2022-02-08T19:01:28.864" v="2841" actId="403"/>
          <ac:spMkLst>
            <pc:docMk/>
            <pc:sldMk cId="878276927" sldId="966"/>
            <ac:spMk id="4" creationId="{4425D0C4-1092-4A5C-9457-D6D8592391C2}"/>
          </ac:spMkLst>
        </pc:spChg>
      </pc:sldChg>
      <pc:sldChg chg="del">
        <pc:chgData name="Tasmia Zaman Apsara" userId="4b44580b-882e-497e-9972-3a0001c36f6c" providerId="ADAL" clId="{A36B1148-C9FB-4E38-BCC9-DC4598A633D4}" dt="2022-02-08T17:05:53.903" v="1278" actId="47"/>
        <pc:sldMkLst>
          <pc:docMk/>
          <pc:sldMk cId="907658119" sldId="968"/>
        </pc:sldMkLst>
      </pc:sldChg>
      <pc:sldChg chg="modSp add mod">
        <pc:chgData name="Tasmia Zaman Apsara" userId="4b44580b-882e-497e-9972-3a0001c36f6c" providerId="ADAL" clId="{A36B1148-C9FB-4E38-BCC9-DC4598A633D4}" dt="2022-02-08T19:01:34.029" v="2843" actId="403"/>
        <pc:sldMkLst>
          <pc:docMk/>
          <pc:sldMk cId="2224783791" sldId="969"/>
        </pc:sldMkLst>
        <pc:spChg chg="mod">
          <ac:chgData name="Tasmia Zaman Apsara" userId="4b44580b-882e-497e-9972-3a0001c36f6c" providerId="ADAL" clId="{A36B1148-C9FB-4E38-BCC9-DC4598A633D4}" dt="2022-02-08T19:01:34.029" v="2843" actId="403"/>
          <ac:spMkLst>
            <pc:docMk/>
            <pc:sldMk cId="2224783791" sldId="969"/>
            <ac:spMk id="4" creationId="{9A553DE5-910E-4973-8994-3B39FFEED4CE}"/>
          </ac:spMkLst>
        </pc:spChg>
      </pc:sldChg>
      <pc:sldChg chg="del">
        <pc:chgData name="Tasmia Zaman Apsara" userId="4b44580b-882e-497e-9972-3a0001c36f6c" providerId="ADAL" clId="{A36B1148-C9FB-4E38-BCC9-DC4598A633D4}" dt="2022-02-08T12:47:59.845" v="1005" actId="47"/>
        <pc:sldMkLst>
          <pc:docMk/>
          <pc:sldMk cId="3655142512" sldId="969"/>
        </pc:sldMkLst>
      </pc:sldChg>
      <pc:sldChg chg="del">
        <pc:chgData name="Tasmia Zaman Apsara" userId="4b44580b-882e-497e-9972-3a0001c36f6c" providerId="ADAL" clId="{A36B1148-C9FB-4E38-BCC9-DC4598A633D4}" dt="2022-02-08T17:23:06.887" v="1586" actId="47"/>
        <pc:sldMkLst>
          <pc:docMk/>
          <pc:sldMk cId="2283803579" sldId="970"/>
        </pc:sldMkLst>
      </pc:sldChg>
      <pc:sldChg chg="del">
        <pc:chgData name="Tasmia Zaman Apsara" userId="4b44580b-882e-497e-9972-3a0001c36f6c" providerId="ADAL" clId="{A36B1148-C9FB-4E38-BCC9-DC4598A633D4}" dt="2022-02-08T12:47:52.452" v="994" actId="47"/>
        <pc:sldMkLst>
          <pc:docMk/>
          <pc:sldMk cId="321299620" sldId="971"/>
        </pc:sldMkLst>
      </pc:sldChg>
      <pc:sldChg chg="del">
        <pc:chgData name="Tasmia Zaman Apsara" userId="4b44580b-882e-497e-9972-3a0001c36f6c" providerId="ADAL" clId="{A36B1148-C9FB-4E38-BCC9-DC4598A633D4}" dt="2022-02-08T11:12:49.024" v="745" actId="47"/>
        <pc:sldMkLst>
          <pc:docMk/>
          <pc:sldMk cId="2438223169" sldId="973"/>
        </pc:sldMkLst>
      </pc:sldChg>
      <pc:sldChg chg="del">
        <pc:chgData name="Tasmia Zaman Apsara" userId="4b44580b-882e-497e-9972-3a0001c36f6c" providerId="ADAL" clId="{A36B1148-C9FB-4E38-BCC9-DC4598A633D4}" dt="2022-02-08T11:12:51.616" v="747" actId="47"/>
        <pc:sldMkLst>
          <pc:docMk/>
          <pc:sldMk cId="226948178" sldId="974"/>
        </pc:sldMkLst>
      </pc:sldChg>
      <pc:sldChg chg="modSp del mod">
        <pc:chgData name="Tasmia Zaman Apsara" userId="4b44580b-882e-497e-9972-3a0001c36f6c" providerId="ADAL" clId="{A36B1148-C9FB-4E38-BCC9-DC4598A633D4}" dt="2022-02-08T12:47:44.771" v="993" actId="47"/>
        <pc:sldMkLst>
          <pc:docMk/>
          <pc:sldMk cId="2282194507" sldId="975"/>
        </pc:sldMkLst>
        <pc:spChg chg="mod">
          <ac:chgData name="Tasmia Zaman Apsara" userId="4b44580b-882e-497e-9972-3a0001c36f6c" providerId="ADAL" clId="{A36B1148-C9FB-4E38-BCC9-DC4598A633D4}" dt="2022-02-08T10:04:30.591" v="50" actId="27636"/>
          <ac:spMkLst>
            <pc:docMk/>
            <pc:sldMk cId="2282194507" sldId="975"/>
            <ac:spMk id="2" creationId="{00000000-0000-0000-0000-000000000000}"/>
          </ac:spMkLst>
        </pc:spChg>
      </pc:sldChg>
      <pc:sldChg chg="modSp del mod">
        <pc:chgData name="Tasmia Zaman Apsara" userId="4b44580b-882e-497e-9972-3a0001c36f6c" providerId="ADAL" clId="{A36B1148-C9FB-4E38-BCC9-DC4598A633D4}" dt="2022-02-08T12:47:44.210" v="992" actId="47"/>
        <pc:sldMkLst>
          <pc:docMk/>
          <pc:sldMk cId="3151994465" sldId="976"/>
        </pc:sldMkLst>
        <pc:spChg chg="mod">
          <ac:chgData name="Tasmia Zaman Apsara" userId="4b44580b-882e-497e-9972-3a0001c36f6c" providerId="ADAL" clId="{A36B1148-C9FB-4E38-BCC9-DC4598A633D4}" dt="2022-02-08T10:04:30.591" v="49" actId="27636"/>
          <ac:spMkLst>
            <pc:docMk/>
            <pc:sldMk cId="3151994465" sldId="976"/>
            <ac:spMk id="2" creationId="{00000000-0000-0000-0000-000000000000}"/>
          </ac:spMkLst>
        </pc:spChg>
      </pc:sldChg>
      <pc:sldChg chg="modSp del mod">
        <pc:chgData name="Tasmia Zaman Apsara" userId="4b44580b-882e-497e-9972-3a0001c36f6c" providerId="ADAL" clId="{A36B1148-C9FB-4E38-BCC9-DC4598A633D4}" dt="2022-02-08T12:47:33.237" v="990" actId="47"/>
        <pc:sldMkLst>
          <pc:docMk/>
          <pc:sldMk cId="672001087" sldId="977"/>
        </pc:sldMkLst>
        <pc:spChg chg="mod">
          <ac:chgData name="Tasmia Zaman Apsara" userId="4b44580b-882e-497e-9972-3a0001c36f6c" providerId="ADAL" clId="{A36B1148-C9FB-4E38-BCC9-DC4598A633D4}" dt="2022-02-08T10:04:30.591" v="48" actId="27636"/>
          <ac:spMkLst>
            <pc:docMk/>
            <pc:sldMk cId="672001087" sldId="977"/>
            <ac:spMk id="2" creationId="{00000000-0000-0000-0000-000000000000}"/>
          </ac:spMkLst>
        </pc:spChg>
      </pc:sldChg>
      <pc:sldChg chg="modSp mod">
        <pc:chgData name="Tasmia Zaman Apsara" userId="4b44580b-882e-497e-9972-3a0001c36f6c" providerId="ADAL" clId="{A36B1148-C9FB-4E38-BCC9-DC4598A633D4}" dt="2022-02-08T18:19:24.953" v="2161" actId="14100"/>
        <pc:sldMkLst>
          <pc:docMk/>
          <pc:sldMk cId="212003468" sldId="978"/>
        </pc:sldMkLst>
        <pc:spChg chg="mod">
          <ac:chgData name="Tasmia Zaman Apsara" userId="4b44580b-882e-497e-9972-3a0001c36f6c" providerId="ADAL" clId="{A36B1148-C9FB-4E38-BCC9-DC4598A633D4}" dt="2022-02-08T10:28:42.366" v="146" actId="20577"/>
          <ac:spMkLst>
            <pc:docMk/>
            <pc:sldMk cId="212003468" sldId="978"/>
            <ac:spMk id="2" creationId="{3A135206-4A86-B042-BA79-E3D2720E61E9}"/>
          </ac:spMkLst>
        </pc:spChg>
        <pc:spChg chg="del">
          <ac:chgData name="Tasmia Zaman Apsara" userId="4b44580b-882e-497e-9972-3a0001c36f6c" providerId="ADAL" clId="{A36B1148-C9FB-4E38-BCC9-DC4598A633D4}" dt="2022-02-08T10:26:38.965" v="130" actId="478"/>
          <ac:spMkLst>
            <pc:docMk/>
            <pc:sldMk cId="212003468" sldId="978"/>
            <ac:spMk id="6" creationId="{9BB1CB56-803E-4347-9ADF-90D89D237F3F}"/>
          </ac:spMkLst>
        </pc:spChg>
        <pc:spChg chg="add mod">
          <ac:chgData name="Tasmia Zaman Apsara" userId="4b44580b-882e-497e-9972-3a0001c36f6c" providerId="ADAL" clId="{A36B1148-C9FB-4E38-BCC9-DC4598A633D4}" dt="2022-02-08T10:32:45.756" v="163" actId="1076"/>
          <ac:spMkLst>
            <pc:docMk/>
            <pc:sldMk cId="212003468" sldId="978"/>
            <ac:spMk id="8" creationId="{4FA2BBAD-D327-4A7F-AF8C-E93029B720D0}"/>
          </ac:spMkLst>
        </pc:spChg>
        <pc:spChg chg="add mod">
          <ac:chgData name="Tasmia Zaman Apsara" userId="4b44580b-882e-497e-9972-3a0001c36f6c" providerId="ADAL" clId="{A36B1148-C9FB-4E38-BCC9-DC4598A633D4}" dt="2022-02-08T16:14:16.436" v="1051" actId="14100"/>
          <ac:spMkLst>
            <pc:docMk/>
            <pc:sldMk cId="212003468" sldId="978"/>
            <ac:spMk id="9" creationId="{978A930F-037D-46A0-9E03-C3B8A3E679C8}"/>
          </ac:spMkLst>
        </pc:spChg>
        <pc:spChg chg="del mod">
          <ac:chgData name="Tasmia Zaman Apsara" userId="4b44580b-882e-497e-9972-3a0001c36f6c" providerId="ADAL" clId="{A36B1148-C9FB-4E38-BCC9-DC4598A633D4}" dt="2022-02-08T10:26:44.879" v="133" actId="478"/>
          <ac:spMkLst>
            <pc:docMk/>
            <pc:sldMk cId="212003468" sldId="978"/>
            <ac:spMk id="10" creationId="{851B2332-12C4-488B-B017-119A622477B4}"/>
          </ac:spMkLst>
        </pc:spChg>
        <pc:spChg chg="del">
          <ac:chgData name="Tasmia Zaman Apsara" userId="4b44580b-882e-497e-9972-3a0001c36f6c" providerId="ADAL" clId="{A36B1148-C9FB-4E38-BCC9-DC4598A633D4}" dt="2022-02-08T10:26:41.548" v="131" actId="478"/>
          <ac:spMkLst>
            <pc:docMk/>
            <pc:sldMk cId="212003468" sldId="978"/>
            <ac:spMk id="11" creationId="{BA41633A-9F86-4A0A-8CA0-6D5110AEAA93}"/>
          </ac:spMkLst>
        </pc:spChg>
        <pc:spChg chg="del mod">
          <ac:chgData name="Tasmia Zaman Apsara" userId="4b44580b-882e-497e-9972-3a0001c36f6c" providerId="ADAL" clId="{A36B1148-C9FB-4E38-BCC9-DC4598A633D4}" dt="2022-02-08T10:24:28.357" v="115" actId="478"/>
          <ac:spMkLst>
            <pc:docMk/>
            <pc:sldMk cId="212003468" sldId="978"/>
            <ac:spMk id="13" creationId="{2027A74C-4619-4CBF-941F-2028D9690E70}"/>
          </ac:spMkLst>
        </pc:spChg>
        <pc:spChg chg="add mod">
          <ac:chgData name="Tasmia Zaman Apsara" userId="4b44580b-882e-497e-9972-3a0001c36f6c" providerId="ADAL" clId="{A36B1148-C9FB-4E38-BCC9-DC4598A633D4}" dt="2022-02-08T16:14:21.165" v="1053" actId="14100"/>
          <ac:spMkLst>
            <pc:docMk/>
            <pc:sldMk cId="212003468" sldId="978"/>
            <ac:spMk id="14" creationId="{B471A425-A04B-4A40-AD68-ABD4CEA0B076}"/>
          </ac:spMkLst>
        </pc:spChg>
        <pc:spChg chg="add mod">
          <ac:chgData name="Tasmia Zaman Apsara" userId="4b44580b-882e-497e-9972-3a0001c36f6c" providerId="ADAL" clId="{A36B1148-C9FB-4E38-BCC9-DC4598A633D4}" dt="2022-02-08T16:14:24.028" v="1055" actId="14100"/>
          <ac:spMkLst>
            <pc:docMk/>
            <pc:sldMk cId="212003468" sldId="978"/>
            <ac:spMk id="15" creationId="{C4723543-F5B0-4DE0-8FD4-3DABF1D1BBB4}"/>
          </ac:spMkLst>
        </pc:spChg>
        <pc:graphicFrameChg chg="del">
          <ac:chgData name="Tasmia Zaman Apsara" userId="4b44580b-882e-497e-9972-3a0001c36f6c" providerId="ADAL" clId="{A36B1148-C9FB-4E38-BCC9-DC4598A633D4}" dt="2022-02-08T10:11:36.160" v="83" actId="478"/>
          <ac:graphicFrameMkLst>
            <pc:docMk/>
            <pc:sldMk cId="212003468" sldId="978"/>
            <ac:graphicFrameMk id="5" creationId="{FB705422-2CFD-4444-A4E7-DE07902A1288}"/>
          </ac:graphicFrameMkLst>
        </pc:graphicFrameChg>
        <pc:graphicFrameChg chg="mod modGraphic">
          <ac:chgData name="Tasmia Zaman Apsara" userId="4b44580b-882e-497e-9972-3a0001c36f6c" providerId="ADAL" clId="{A36B1148-C9FB-4E38-BCC9-DC4598A633D4}" dt="2022-02-08T18:19:24.953" v="2161" actId="14100"/>
          <ac:graphicFrameMkLst>
            <pc:docMk/>
            <pc:sldMk cId="212003468" sldId="978"/>
            <ac:graphicFrameMk id="7" creationId="{AA539C7D-1003-4B92-A408-D7E86F876B9D}"/>
          </ac:graphicFrameMkLst>
        </pc:graphicFrameChg>
      </pc:sldChg>
      <pc:sldChg chg="modSp new del mod">
        <pc:chgData name="Tasmia Zaman Apsara" userId="4b44580b-882e-497e-9972-3a0001c36f6c" providerId="ADAL" clId="{A36B1148-C9FB-4E38-BCC9-DC4598A633D4}" dt="2022-02-08T18:42:47.354" v="2575" actId="47"/>
        <pc:sldMkLst>
          <pc:docMk/>
          <pc:sldMk cId="1833012365" sldId="979"/>
        </pc:sldMkLst>
        <pc:spChg chg="mod">
          <ac:chgData name="Tasmia Zaman Apsara" userId="4b44580b-882e-497e-9972-3a0001c36f6c" providerId="ADAL" clId="{A36B1148-C9FB-4E38-BCC9-DC4598A633D4}" dt="2022-02-08T16:14:59.738" v="1058"/>
          <ac:spMkLst>
            <pc:docMk/>
            <pc:sldMk cId="1833012365" sldId="979"/>
            <ac:spMk id="2" creationId="{00A9C56E-1953-43A7-BCE9-F15CC005AFC5}"/>
          </ac:spMkLst>
        </pc:spChg>
        <pc:spChg chg="mod">
          <ac:chgData name="Tasmia Zaman Apsara" userId="4b44580b-882e-497e-9972-3a0001c36f6c" providerId="ADAL" clId="{A36B1148-C9FB-4E38-BCC9-DC4598A633D4}" dt="2022-02-08T10:43:12.086" v="390" actId="20577"/>
          <ac:spMkLst>
            <pc:docMk/>
            <pc:sldMk cId="1833012365" sldId="979"/>
            <ac:spMk id="3" creationId="{4464E130-442C-4C8A-8799-38EA9331D077}"/>
          </ac:spMkLst>
        </pc:spChg>
      </pc:sldChg>
      <pc:sldChg chg="modSp add mod">
        <pc:chgData name="Tasmia Zaman Apsara" userId="4b44580b-882e-497e-9972-3a0001c36f6c" providerId="ADAL" clId="{A36B1148-C9FB-4E38-BCC9-DC4598A633D4}" dt="2022-02-08T18:50:28.991" v="2696" actId="1076"/>
        <pc:sldMkLst>
          <pc:docMk/>
          <pc:sldMk cId="2604679269" sldId="980"/>
        </pc:sldMkLst>
        <pc:spChg chg="mod">
          <ac:chgData name="Tasmia Zaman Apsara" userId="4b44580b-882e-497e-9972-3a0001c36f6c" providerId="ADAL" clId="{A36B1148-C9FB-4E38-BCC9-DC4598A633D4}" dt="2022-02-08T18:50:01.027" v="2694" actId="403"/>
          <ac:spMkLst>
            <pc:docMk/>
            <pc:sldMk cId="2604679269" sldId="980"/>
            <ac:spMk id="2" creationId="{717DFBA6-8E9D-4A47-A1DA-60EAF634A644}"/>
          </ac:spMkLst>
        </pc:spChg>
        <pc:graphicFrameChg chg="mod">
          <ac:chgData name="Tasmia Zaman Apsara" userId="4b44580b-882e-497e-9972-3a0001c36f6c" providerId="ADAL" clId="{A36B1148-C9FB-4E38-BCC9-DC4598A633D4}" dt="2022-02-08T18:50:28.991" v="2696" actId="1076"/>
          <ac:graphicFrameMkLst>
            <pc:docMk/>
            <pc:sldMk cId="2604679269" sldId="980"/>
            <ac:graphicFrameMk id="3" creationId="{45931F2A-BE88-4547-BEE3-0D8A97A247EE}"/>
          </ac:graphicFrameMkLst>
        </pc:graphicFrameChg>
      </pc:sldChg>
      <pc:sldChg chg="modSp new del mod">
        <pc:chgData name="Tasmia Zaman Apsara" userId="4b44580b-882e-497e-9972-3a0001c36f6c" providerId="ADAL" clId="{A36B1148-C9FB-4E38-BCC9-DC4598A633D4}" dt="2022-02-08T18:42:48.239" v="2576" actId="47"/>
        <pc:sldMkLst>
          <pc:docMk/>
          <pc:sldMk cId="2985606851" sldId="980"/>
        </pc:sldMkLst>
        <pc:spChg chg="mod">
          <ac:chgData name="Tasmia Zaman Apsara" userId="4b44580b-882e-497e-9972-3a0001c36f6c" providerId="ADAL" clId="{A36B1148-C9FB-4E38-BCC9-DC4598A633D4}" dt="2022-02-08T10:43:50.966" v="506" actId="20577"/>
          <ac:spMkLst>
            <pc:docMk/>
            <pc:sldMk cId="2985606851" sldId="980"/>
            <ac:spMk id="2" creationId="{25CF9BB6-482B-40F4-AD8D-487F9B126BF7}"/>
          </ac:spMkLst>
        </pc:spChg>
        <pc:spChg chg="mod">
          <ac:chgData name="Tasmia Zaman Apsara" userId="4b44580b-882e-497e-9972-3a0001c36f6c" providerId="ADAL" clId="{A36B1148-C9FB-4E38-BCC9-DC4598A633D4}" dt="2022-02-08T10:44:13.190" v="549" actId="20577"/>
          <ac:spMkLst>
            <pc:docMk/>
            <pc:sldMk cId="2985606851" sldId="980"/>
            <ac:spMk id="3" creationId="{46825862-49C3-44BB-986A-54654142D17F}"/>
          </ac:spMkLst>
        </pc:spChg>
      </pc:sldChg>
      <pc:sldChg chg="addSp delSp modSp new mod">
        <pc:chgData name="Tasmia Zaman Apsara" userId="4b44580b-882e-497e-9972-3a0001c36f6c" providerId="ADAL" clId="{A36B1148-C9FB-4E38-BCC9-DC4598A633D4}" dt="2022-02-08T18:58:01.144" v="2794" actId="207"/>
        <pc:sldMkLst>
          <pc:docMk/>
          <pc:sldMk cId="2306546142" sldId="981"/>
        </pc:sldMkLst>
        <pc:spChg chg="mod">
          <ac:chgData name="Tasmia Zaman Apsara" userId="4b44580b-882e-497e-9972-3a0001c36f6c" providerId="ADAL" clId="{A36B1148-C9FB-4E38-BCC9-DC4598A633D4}" dt="2022-02-08T10:44:41.760" v="613" actId="404"/>
          <ac:spMkLst>
            <pc:docMk/>
            <pc:sldMk cId="2306546142" sldId="981"/>
            <ac:spMk id="2" creationId="{91D8EF9A-CDFA-4FCB-A194-5EC5C6AFF50B}"/>
          </ac:spMkLst>
        </pc:spChg>
        <pc:spChg chg="del">
          <ac:chgData name="Tasmia Zaman Apsara" userId="4b44580b-882e-497e-9972-3a0001c36f6c" providerId="ADAL" clId="{A36B1148-C9FB-4E38-BCC9-DC4598A633D4}" dt="2022-02-08T18:56:29.869" v="2778" actId="478"/>
          <ac:spMkLst>
            <pc:docMk/>
            <pc:sldMk cId="2306546142" sldId="981"/>
            <ac:spMk id="3" creationId="{C8BB6177-F84B-4AF5-B85E-3FAA0D0D665C}"/>
          </ac:spMkLst>
        </pc:spChg>
        <pc:spChg chg="add mod">
          <ac:chgData name="Tasmia Zaman Apsara" userId="4b44580b-882e-497e-9972-3a0001c36f6c" providerId="ADAL" clId="{A36B1148-C9FB-4E38-BCC9-DC4598A633D4}" dt="2022-02-08T18:57:06.784" v="2789" actId="1076"/>
          <ac:spMkLst>
            <pc:docMk/>
            <pc:sldMk cId="2306546142" sldId="981"/>
            <ac:spMk id="4" creationId="{4AF03D97-53F2-4C3B-A7CC-5F8F8BCA2D6C}"/>
          </ac:spMkLst>
        </pc:spChg>
        <pc:spChg chg="add mod">
          <ac:chgData name="Tasmia Zaman Apsara" userId="4b44580b-882e-497e-9972-3a0001c36f6c" providerId="ADAL" clId="{A36B1148-C9FB-4E38-BCC9-DC4598A633D4}" dt="2022-02-08T18:58:01.144" v="2794" actId="207"/>
          <ac:spMkLst>
            <pc:docMk/>
            <pc:sldMk cId="2306546142" sldId="981"/>
            <ac:spMk id="6" creationId="{6EBCF8E7-ED9F-40B9-80A0-8153217AA2BC}"/>
          </ac:spMkLst>
        </pc:spChg>
      </pc:sldChg>
      <pc:sldChg chg="addSp delSp modSp new mod">
        <pc:chgData name="Tasmia Zaman Apsara" userId="4b44580b-882e-497e-9972-3a0001c36f6c" providerId="ADAL" clId="{A36B1148-C9FB-4E38-BCC9-DC4598A633D4}" dt="2022-02-08T18:57:17.467" v="2791"/>
        <pc:sldMkLst>
          <pc:docMk/>
          <pc:sldMk cId="3533971132" sldId="982"/>
        </pc:sldMkLst>
        <pc:spChg chg="mod">
          <ac:chgData name="Tasmia Zaman Apsara" userId="4b44580b-882e-497e-9972-3a0001c36f6c" providerId="ADAL" clId="{A36B1148-C9FB-4E38-BCC9-DC4598A633D4}" dt="2022-02-08T18:56:48.902" v="2781"/>
          <ac:spMkLst>
            <pc:docMk/>
            <pc:sldMk cId="3533971132" sldId="982"/>
            <ac:spMk id="2" creationId="{3D0158E5-AF65-4DB2-AE4C-480B037BD410}"/>
          </ac:spMkLst>
        </pc:spChg>
        <pc:spChg chg="del">
          <ac:chgData name="Tasmia Zaman Apsara" userId="4b44580b-882e-497e-9972-3a0001c36f6c" providerId="ADAL" clId="{A36B1148-C9FB-4E38-BCC9-DC4598A633D4}" dt="2022-02-08T18:57:16.622" v="2790" actId="478"/>
          <ac:spMkLst>
            <pc:docMk/>
            <pc:sldMk cId="3533971132" sldId="982"/>
            <ac:spMk id="3" creationId="{1BCD4A05-641C-475A-8850-96E9401486B0}"/>
          </ac:spMkLst>
        </pc:spChg>
        <pc:spChg chg="add mod">
          <ac:chgData name="Tasmia Zaman Apsara" userId="4b44580b-882e-497e-9972-3a0001c36f6c" providerId="ADAL" clId="{A36B1148-C9FB-4E38-BCC9-DC4598A633D4}" dt="2022-02-08T18:57:17.467" v="2791"/>
          <ac:spMkLst>
            <pc:docMk/>
            <pc:sldMk cId="3533971132" sldId="982"/>
            <ac:spMk id="4" creationId="{42BE69EC-1394-45B9-BEEA-7B442D995672}"/>
          </ac:spMkLst>
        </pc:spChg>
      </pc:sldChg>
      <pc:sldChg chg="addSp delSp modSp new mod">
        <pc:chgData name="Tasmia Zaman Apsara" userId="4b44580b-882e-497e-9972-3a0001c36f6c" providerId="ADAL" clId="{A36B1148-C9FB-4E38-BCC9-DC4598A633D4}" dt="2022-02-08T18:59:28.665" v="2822" actId="14100"/>
        <pc:sldMkLst>
          <pc:docMk/>
          <pc:sldMk cId="436259099" sldId="983"/>
        </pc:sldMkLst>
        <pc:spChg chg="mod">
          <ac:chgData name="Tasmia Zaman Apsara" userId="4b44580b-882e-497e-9972-3a0001c36f6c" providerId="ADAL" clId="{A36B1148-C9FB-4E38-BCC9-DC4598A633D4}" dt="2022-02-08T18:58:05.204" v="2797" actId="20577"/>
          <ac:spMkLst>
            <pc:docMk/>
            <pc:sldMk cId="436259099" sldId="983"/>
            <ac:spMk id="2" creationId="{1AC1DAF6-A8D0-49B0-990C-E7AA4A22E1EA}"/>
          </ac:spMkLst>
        </pc:spChg>
        <pc:spChg chg="del">
          <ac:chgData name="Tasmia Zaman Apsara" userId="4b44580b-882e-497e-9972-3a0001c36f6c" providerId="ADAL" clId="{A36B1148-C9FB-4E38-BCC9-DC4598A633D4}" dt="2022-02-08T18:58:14.866" v="2798" actId="478"/>
          <ac:spMkLst>
            <pc:docMk/>
            <pc:sldMk cId="436259099" sldId="983"/>
            <ac:spMk id="3" creationId="{11C83FFA-A8A0-4130-ADAA-2AF096AC23C0}"/>
          </ac:spMkLst>
        </pc:spChg>
        <pc:spChg chg="add mod">
          <ac:chgData name="Tasmia Zaman Apsara" userId="4b44580b-882e-497e-9972-3a0001c36f6c" providerId="ADAL" clId="{A36B1148-C9FB-4E38-BCC9-DC4598A633D4}" dt="2022-02-08T18:58:32.828" v="2804" actId="404"/>
          <ac:spMkLst>
            <pc:docMk/>
            <pc:sldMk cId="436259099" sldId="983"/>
            <ac:spMk id="4" creationId="{8E33BB5D-36F6-40F7-8397-9274A641C7E2}"/>
          </ac:spMkLst>
        </pc:spChg>
        <pc:spChg chg="add del mod">
          <ac:chgData name="Tasmia Zaman Apsara" userId="4b44580b-882e-497e-9972-3a0001c36f6c" providerId="ADAL" clId="{A36B1148-C9FB-4E38-BCC9-DC4598A633D4}" dt="2022-02-08T18:58:44.084" v="2806"/>
          <ac:spMkLst>
            <pc:docMk/>
            <pc:sldMk cId="436259099" sldId="983"/>
            <ac:spMk id="5" creationId="{8C7C6FFC-2AA3-4DA3-8F24-E6FE742EEA8D}"/>
          </ac:spMkLst>
        </pc:spChg>
        <pc:spChg chg="add mod">
          <ac:chgData name="Tasmia Zaman Apsara" userId="4b44580b-882e-497e-9972-3a0001c36f6c" providerId="ADAL" clId="{A36B1148-C9FB-4E38-BCC9-DC4598A633D4}" dt="2022-02-08T18:59:10.024" v="2815" actId="1076"/>
          <ac:spMkLst>
            <pc:docMk/>
            <pc:sldMk cId="436259099" sldId="983"/>
            <ac:spMk id="6" creationId="{89F62539-FC0A-4A5C-8004-F59EAD5BDA21}"/>
          </ac:spMkLst>
        </pc:spChg>
        <pc:spChg chg="add mod">
          <ac:chgData name="Tasmia Zaman Apsara" userId="4b44580b-882e-497e-9972-3a0001c36f6c" providerId="ADAL" clId="{A36B1148-C9FB-4E38-BCC9-DC4598A633D4}" dt="2022-02-08T18:59:15.872" v="2817" actId="20577"/>
          <ac:spMkLst>
            <pc:docMk/>
            <pc:sldMk cId="436259099" sldId="983"/>
            <ac:spMk id="8" creationId="{EA0191D3-824B-466C-BC24-4456E2A8E5B6}"/>
          </ac:spMkLst>
        </pc:spChg>
        <pc:picChg chg="add mod">
          <ac:chgData name="Tasmia Zaman Apsara" userId="4b44580b-882e-497e-9972-3a0001c36f6c" providerId="ADAL" clId="{A36B1148-C9FB-4E38-BCC9-DC4598A633D4}" dt="2022-02-08T18:59:28.665" v="2822" actId="14100"/>
          <ac:picMkLst>
            <pc:docMk/>
            <pc:sldMk cId="436259099" sldId="983"/>
            <ac:picMk id="9" creationId="{45BBD8F3-D994-40E7-B35E-E4236C9A22E2}"/>
          </ac:picMkLst>
        </pc:picChg>
      </pc:sldChg>
      <pc:sldChg chg="modSp new del mod">
        <pc:chgData name="Tasmia Zaman Apsara" userId="4b44580b-882e-497e-9972-3a0001c36f6c" providerId="ADAL" clId="{A36B1148-C9FB-4E38-BCC9-DC4598A633D4}" dt="2022-02-08T19:00:00.750" v="2825" actId="47"/>
        <pc:sldMkLst>
          <pc:docMk/>
          <pc:sldMk cId="2077618548" sldId="984"/>
        </pc:sldMkLst>
        <pc:spChg chg="mod">
          <ac:chgData name="Tasmia Zaman Apsara" userId="4b44580b-882e-497e-9972-3a0001c36f6c" providerId="ADAL" clId="{A36B1148-C9FB-4E38-BCC9-DC4598A633D4}" dt="2022-02-08T11:12:11.811" v="744" actId="20577"/>
          <ac:spMkLst>
            <pc:docMk/>
            <pc:sldMk cId="2077618548" sldId="984"/>
            <ac:spMk id="2" creationId="{0676E1F3-FC4C-4C1C-8A59-3CB4AB580800}"/>
          </ac:spMkLst>
        </pc:spChg>
      </pc:sldChg>
      <pc:sldChg chg="addSp delSp modSp new del mod">
        <pc:chgData name="Tasmia Zaman Apsara" userId="4b44580b-882e-497e-9972-3a0001c36f6c" providerId="ADAL" clId="{A36B1148-C9FB-4E38-BCC9-DC4598A633D4}" dt="2022-02-08T17:22:44.324" v="1585" actId="47"/>
        <pc:sldMkLst>
          <pc:docMk/>
          <pc:sldMk cId="3093095566" sldId="985"/>
        </pc:sldMkLst>
        <pc:spChg chg="mod">
          <ac:chgData name="Tasmia Zaman Apsara" userId="4b44580b-882e-497e-9972-3a0001c36f6c" providerId="ADAL" clId="{A36B1148-C9FB-4E38-BCC9-DC4598A633D4}" dt="2022-02-08T11:21:49.435" v="910" actId="404"/>
          <ac:spMkLst>
            <pc:docMk/>
            <pc:sldMk cId="3093095566" sldId="985"/>
            <ac:spMk id="2" creationId="{86269DC6-63F7-4BA8-A085-03D99926F3C9}"/>
          </ac:spMkLst>
        </pc:spChg>
        <pc:spChg chg="del">
          <ac:chgData name="Tasmia Zaman Apsara" userId="4b44580b-882e-497e-9972-3a0001c36f6c" providerId="ADAL" clId="{A36B1148-C9FB-4E38-BCC9-DC4598A633D4}" dt="2022-02-08T11:22:35.633" v="912" actId="478"/>
          <ac:spMkLst>
            <pc:docMk/>
            <pc:sldMk cId="3093095566" sldId="985"/>
            <ac:spMk id="3" creationId="{6C97AC17-BCCA-4285-9964-3388BE01F22A}"/>
          </ac:spMkLst>
        </pc:spChg>
        <pc:graphicFrameChg chg="add mod modGraphic">
          <ac:chgData name="Tasmia Zaman Apsara" userId="4b44580b-882e-497e-9972-3a0001c36f6c" providerId="ADAL" clId="{A36B1148-C9FB-4E38-BCC9-DC4598A633D4}" dt="2022-02-08T11:26:35.413" v="949" actId="20577"/>
          <ac:graphicFrameMkLst>
            <pc:docMk/>
            <pc:sldMk cId="3093095566" sldId="985"/>
            <ac:graphicFrameMk id="4" creationId="{D5ADAB21-8B71-4A4A-8163-09687A6C5A26}"/>
          </ac:graphicFrameMkLst>
        </pc:graphicFrameChg>
      </pc:sldChg>
      <pc:sldChg chg="addSp delSp modSp new mod">
        <pc:chgData name="Tasmia Zaman Apsara" userId="4b44580b-882e-497e-9972-3a0001c36f6c" providerId="ADAL" clId="{A36B1148-C9FB-4E38-BCC9-DC4598A633D4}" dt="2022-02-08T17:57:27.994" v="2051" actId="14100"/>
        <pc:sldMkLst>
          <pc:docMk/>
          <pc:sldMk cId="2078613827" sldId="986"/>
        </pc:sldMkLst>
        <pc:spChg chg="mod">
          <ac:chgData name="Tasmia Zaman Apsara" userId="4b44580b-882e-497e-9972-3a0001c36f6c" providerId="ADAL" clId="{A36B1148-C9FB-4E38-BCC9-DC4598A633D4}" dt="2022-02-08T12:29:23.737" v="975" actId="20577"/>
          <ac:spMkLst>
            <pc:docMk/>
            <pc:sldMk cId="2078613827" sldId="986"/>
            <ac:spMk id="2" creationId="{00E4EC04-EA2F-4F73-A829-30FBB81EC767}"/>
          </ac:spMkLst>
        </pc:spChg>
        <pc:spChg chg="del">
          <ac:chgData name="Tasmia Zaman Apsara" userId="4b44580b-882e-497e-9972-3a0001c36f6c" providerId="ADAL" clId="{A36B1148-C9FB-4E38-BCC9-DC4598A633D4}" dt="2022-02-08T17:56:04.559" v="1980" actId="478"/>
          <ac:spMkLst>
            <pc:docMk/>
            <pc:sldMk cId="2078613827" sldId="986"/>
            <ac:spMk id="3" creationId="{76BACEB0-E0AE-49BC-8F96-ED6C257DDE3D}"/>
          </ac:spMkLst>
        </pc:spChg>
        <pc:spChg chg="add mod">
          <ac:chgData name="Tasmia Zaman Apsara" userId="4b44580b-882e-497e-9972-3a0001c36f6c" providerId="ADAL" clId="{A36B1148-C9FB-4E38-BCC9-DC4598A633D4}" dt="2022-02-08T17:57:21.488" v="2050" actId="1076"/>
          <ac:spMkLst>
            <pc:docMk/>
            <pc:sldMk cId="2078613827" sldId="986"/>
            <ac:spMk id="5" creationId="{5326211E-9904-4868-9CEC-EBD37F24FE9A}"/>
          </ac:spMkLst>
        </pc:spChg>
        <pc:picChg chg="add mod">
          <ac:chgData name="Tasmia Zaman Apsara" userId="4b44580b-882e-497e-9972-3a0001c36f6c" providerId="ADAL" clId="{A36B1148-C9FB-4E38-BCC9-DC4598A633D4}" dt="2022-02-08T17:57:27.994" v="2051" actId="14100"/>
          <ac:picMkLst>
            <pc:docMk/>
            <pc:sldMk cId="2078613827" sldId="986"/>
            <ac:picMk id="4" creationId="{455396D4-E16E-4047-BA42-E05E3416DB09}"/>
          </ac:picMkLst>
        </pc:picChg>
      </pc:sldChg>
      <pc:sldChg chg="modSp add del mod">
        <pc:chgData name="Tasmia Zaman Apsara" userId="4b44580b-882e-497e-9972-3a0001c36f6c" providerId="ADAL" clId="{A36B1148-C9FB-4E38-BCC9-DC4598A633D4}" dt="2022-02-08T12:50:04.220" v="1023"/>
        <pc:sldMkLst>
          <pc:docMk/>
          <pc:sldMk cId="885360475" sldId="987"/>
        </pc:sldMkLst>
        <pc:spChg chg="mod">
          <ac:chgData name="Tasmia Zaman Apsara" userId="4b44580b-882e-497e-9972-3a0001c36f6c" providerId="ADAL" clId="{A36B1148-C9FB-4E38-BCC9-DC4598A633D4}" dt="2022-02-08T12:50:04.220" v="1023"/>
          <ac:spMkLst>
            <pc:docMk/>
            <pc:sldMk cId="885360475" sldId="987"/>
            <ac:spMk id="2" creationId="{F23E8043-AF42-FE49-B6AF-1B380A215ACB}"/>
          </ac:spMkLst>
        </pc:spChg>
      </pc:sldChg>
      <pc:sldChg chg="add">
        <pc:chgData name="Tasmia Zaman Apsara" userId="4b44580b-882e-497e-9972-3a0001c36f6c" providerId="ADAL" clId="{A36B1148-C9FB-4E38-BCC9-DC4598A633D4}" dt="2022-02-08T15:57:34.061" v="1025"/>
        <pc:sldMkLst>
          <pc:docMk/>
          <pc:sldMk cId="1619276448" sldId="987"/>
        </pc:sldMkLst>
      </pc:sldChg>
      <pc:sldChg chg="modSp add mod">
        <pc:chgData name="Tasmia Zaman Apsara" userId="4b44580b-882e-497e-9972-3a0001c36f6c" providerId="ADAL" clId="{A36B1148-C9FB-4E38-BCC9-DC4598A633D4}" dt="2022-02-09T04:15:34.612" v="3401" actId="20577"/>
        <pc:sldMkLst>
          <pc:docMk/>
          <pc:sldMk cId="1104469683" sldId="988"/>
        </pc:sldMkLst>
        <pc:spChg chg="mod">
          <ac:chgData name="Tasmia Zaman Apsara" userId="4b44580b-882e-497e-9972-3a0001c36f6c" providerId="ADAL" clId="{A36B1148-C9FB-4E38-BCC9-DC4598A633D4}" dt="2022-02-09T04:15:34.612" v="3401" actId="20577"/>
          <ac:spMkLst>
            <pc:docMk/>
            <pc:sldMk cId="1104469683" sldId="988"/>
            <ac:spMk id="2" creationId="{FA8A62CC-216C-4240-8247-272A3C232012}"/>
          </ac:spMkLst>
        </pc:spChg>
        <pc:graphicFrameChg chg="mod">
          <ac:chgData name="Tasmia Zaman Apsara" userId="4b44580b-882e-497e-9972-3a0001c36f6c" providerId="ADAL" clId="{A36B1148-C9FB-4E38-BCC9-DC4598A633D4}" dt="2022-02-08T16:48:33.434" v="1227" actId="207"/>
          <ac:graphicFrameMkLst>
            <pc:docMk/>
            <pc:sldMk cId="1104469683" sldId="988"/>
            <ac:graphicFrameMk id="9" creationId="{E01008E4-2656-4FEB-B1EA-A9E68AB130D9}"/>
          </ac:graphicFrameMkLst>
        </pc:graphicFrameChg>
      </pc:sldChg>
      <pc:sldChg chg="addSp delSp modSp add mod">
        <pc:chgData name="Tasmia Zaman Apsara" userId="4b44580b-882e-497e-9972-3a0001c36f6c" providerId="ADAL" clId="{A36B1148-C9FB-4E38-BCC9-DC4598A633D4}" dt="2022-02-09T04:19:58.914" v="3429" actId="27918"/>
        <pc:sldMkLst>
          <pc:docMk/>
          <pc:sldMk cId="1772836409" sldId="989"/>
        </pc:sldMkLst>
        <pc:spChg chg="mod">
          <ac:chgData name="Tasmia Zaman Apsara" userId="4b44580b-882e-497e-9972-3a0001c36f6c" providerId="ADAL" clId="{A36B1148-C9FB-4E38-BCC9-DC4598A633D4}" dt="2022-02-08T18:35:58.128" v="2437" actId="403"/>
          <ac:spMkLst>
            <pc:docMk/>
            <pc:sldMk cId="1772836409" sldId="989"/>
            <ac:spMk id="2" creationId="{C1AFB038-0B25-489C-8D1A-87B5D52D998B}"/>
          </ac:spMkLst>
        </pc:spChg>
        <pc:spChg chg="del mod">
          <ac:chgData name="Tasmia Zaman Apsara" userId="4b44580b-882e-497e-9972-3a0001c36f6c" providerId="ADAL" clId="{A36B1148-C9FB-4E38-BCC9-DC4598A633D4}" dt="2022-02-08T18:35:46.229" v="2391" actId="478"/>
          <ac:spMkLst>
            <pc:docMk/>
            <pc:sldMk cId="1772836409" sldId="989"/>
            <ac:spMk id="5" creationId="{0542A975-8C12-4891-AD74-CCE230097688}"/>
          </ac:spMkLst>
        </pc:spChg>
        <pc:spChg chg="add del mod">
          <ac:chgData name="Tasmia Zaman Apsara" userId="4b44580b-882e-497e-9972-3a0001c36f6c" providerId="ADAL" clId="{A36B1148-C9FB-4E38-BCC9-DC4598A633D4}" dt="2022-02-08T18:39:48.087" v="2496" actId="478"/>
          <ac:spMkLst>
            <pc:docMk/>
            <pc:sldMk cId="1772836409" sldId="989"/>
            <ac:spMk id="9" creationId="{640A1DBB-871A-4102-9420-DFAB3E9163FB}"/>
          </ac:spMkLst>
        </pc:spChg>
        <pc:graphicFrameChg chg="del mod">
          <ac:chgData name="Tasmia Zaman Apsara" userId="4b44580b-882e-497e-9972-3a0001c36f6c" providerId="ADAL" clId="{A36B1148-C9FB-4E38-BCC9-DC4598A633D4}" dt="2022-02-08T18:39:44.561" v="2495" actId="478"/>
          <ac:graphicFrameMkLst>
            <pc:docMk/>
            <pc:sldMk cId="1772836409" sldId="989"/>
            <ac:graphicFrameMk id="4" creationId="{5529E521-4879-4359-BB70-FB3EB11560DD}"/>
          </ac:graphicFrameMkLst>
        </pc:graphicFrameChg>
        <pc:graphicFrameChg chg="add del mod">
          <ac:chgData name="Tasmia Zaman Apsara" userId="4b44580b-882e-497e-9972-3a0001c36f6c" providerId="ADAL" clId="{A36B1148-C9FB-4E38-BCC9-DC4598A633D4}" dt="2022-02-08T18:34:35.195" v="2379" actId="478"/>
          <ac:graphicFrameMkLst>
            <pc:docMk/>
            <pc:sldMk cId="1772836409" sldId="989"/>
            <ac:graphicFrameMk id="6" creationId="{41991498-20C0-48A0-AA50-877441258DDD}"/>
          </ac:graphicFrameMkLst>
        </pc:graphicFrameChg>
        <pc:graphicFrameChg chg="add mod">
          <ac:chgData name="Tasmia Zaman Apsara" userId="4b44580b-882e-497e-9972-3a0001c36f6c" providerId="ADAL" clId="{A36B1148-C9FB-4E38-BCC9-DC4598A633D4}" dt="2022-02-09T04:18:43.123" v="3421" actId="207"/>
          <ac:graphicFrameMkLst>
            <pc:docMk/>
            <pc:sldMk cId="1772836409" sldId="989"/>
            <ac:graphicFrameMk id="7" creationId="{01402B3F-35C7-4B22-9D1C-8063DA0ABA59}"/>
          </ac:graphicFrameMkLst>
        </pc:graphicFrameChg>
        <pc:graphicFrameChg chg="add mod">
          <ac:chgData name="Tasmia Zaman Apsara" userId="4b44580b-882e-497e-9972-3a0001c36f6c" providerId="ADAL" clId="{A36B1148-C9FB-4E38-BCC9-DC4598A633D4}" dt="2022-02-09T04:19:22.821" v="3423" actId="207"/>
          <ac:graphicFrameMkLst>
            <pc:docMk/>
            <pc:sldMk cId="1772836409" sldId="989"/>
            <ac:graphicFrameMk id="8" creationId="{745B762C-EB6D-42FA-9586-E9625877EA5B}"/>
          </ac:graphicFrameMkLst>
        </pc:graphicFrameChg>
      </pc:sldChg>
      <pc:sldChg chg="addSp delSp modSp add del mod">
        <pc:chgData name="Tasmia Zaman Apsara" userId="4b44580b-882e-497e-9972-3a0001c36f6c" providerId="ADAL" clId="{A36B1148-C9FB-4E38-BCC9-DC4598A633D4}" dt="2022-02-08T17:38:33.337" v="1816" actId="47"/>
        <pc:sldMkLst>
          <pc:docMk/>
          <pc:sldMk cId="1894586004" sldId="989"/>
        </pc:sldMkLst>
        <pc:spChg chg="del">
          <ac:chgData name="Tasmia Zaman Apsara" userId="4b44580b-882e-497e-9972-3a0001c36f6c" providerId="ADAL" clId="{A36B1148-C9FB-4E38-BCC9-DC4598A633D4}" dt="2022-02-08T17:33:02.086" v="1762" actId="478"/>
          <ac:spMkLst>
            <pc:docMk/>
            <pc:sldMk cId="1894586004" sldId="989"/>
            <ac:spMk id="2" creationId="{85399C15-A9D1-45F1-9EA1-1C112B8E2FA3}"/>
          </ac:spMkLst>
        </pc:spChg>
        <pc:spChg chg="mod">
          <ac:chgData name="Tasmia Zaman Apsara" userId="4b44580b-882e-497e-9972-3a0001c36f6c" providerId="ADAL" clId="{A36B1148-C9FB-4E38-BCC9-DC4598A633D4}" dt="2022-02-08T17:38:26.519" v="1814" actId="21"/>
          <ac:spMkLst>
            <pc:docMk/>
            <pc:sldMk cId="1894586004" sldId="989"/>
            <ac:spMk id="5" creationId="{5CE49B2E-79C8-4780-BF80-74B81F6B2CCC}"/>
          </ac:spMkLst>
        </pc:spChg>
        <pc:graphicFrameChg chg="add del mod">
          <ac:chgData name="Tasmia Zaman Apsara" userId="4b44580b-882e-497e-9972-3a0001c36f6c" providerId="ADAL" clId="{A36B1148-C9FB-4E38-BCC9-DC4598A633D4}" dt="2022-02-08T17:23:49.561" v="1607"/>
          <ac:graphicFrameMkLst>
            <pc:docMk/>
            <pc:sldMk cId="1894586004" sldId="989"/>
            <ac:graphicFrameMk id="6" creationId="{51196946-2B05-46FD-B5DA-2D38E9900FFF}"/>
          </ac:graphicFrameMkLst>
        </pc:graphicFrameChg>
        <pc:graphicFrameChg chg="mod">
          <ac:chgData name="Tasmia Zaman Apsara" userId="4b44580b-882e-497e-9972-3a0001c36f6c" providerId="ADAL" clId="{A36B1148-C9FB-4E38-BCC9-DC4598A633D4}" dt="2022-02-08T17:24:05.807" v="1610" actId="20577"/>
          <ac:graphicFrameMkLst>
            <pc:docMk/>
            <pc:sldMk cId="1894586004" sldId="989"/>
            <ac:graphicFrameMk id="7" creationId="{10B7E37C-A701-4227-9F5E-31ADF27FD1E0}"/>
          </ac:graphicFrameMkLst>
        </pc:graphicFrameChg>
      </pc:sldChg>
      <pc:sldChg chg="addSp delSp modSp add mod">
        <pc:chgData name="Tasmia Zaman Apsara" userId="4b44580b-882e-497e-9972-3a0001c36f6c" providerId="ADAL" clId="{A36B1148-C9FB-4E38-BCC9-DC4598A633D4}" dt="2022-02-08T17:43:05.615" v="1923" actId="20577"/>
        <pc:sldMkLst>
          <pc:docMk/>
          <pc:sldMk cId="3722641991" sldId="990"/>
        </pc:sldMkLst>
        <pc:spChg chg="del">
          <ac:chgData name="Tasmia Zaman Apsara" userId="4b44580b-882e-497e-9972-3a0001c36f6c" providerId="ADAL" clId="{A36B1148-C9FB-4E38-BCC9-DC4598A633D4}" dt="2022-02-08T17:32:57.997" v="1761" actId="478"/>
          <ac:spMkLst>
            <pc:docMk/>
            <pc:sldMk cId="3722641991" sldId="990"/>
            <ac:spMk id="2" creationId="{85399C15-A9D1-45F1-9EA1-1C112B8E2FA3}"/>
          </ac:spMkLst>
        </pc:spChg>
        <pc:spChg chg="mod">
          <ac:chgData name="Tasmia Zaman Apsara" userId="4b44580b-882e-497e-9972-3a0001c36f6c" providerId="ADAL" clId="{A36B1148-C9FB-4E38-BCC9-DC4598A633D4}" dt="2022-02-08T17:39:55.261" v="1876" actId="404"/>
          <ac:spMkLst>
            <pc:docMk/>
            <pc:sldMk cId="3722641991" sldId="990"/>
            <ac:spMk id="5" creationId="{5CE49B2E-79C8-4780-BF80-74B81F6B2CCC}"/>
          </ac:spMkLst>
        </pc:spChg>
        <pc:spChg chg="add mod">
          <ac:chgData name="Tasmia Zaman Apsara" userId="4b44580b-882e-497e-9972-3a0001c36f6c" providerId="ADAL" clId="{A36B1148-C9FB-4E38-BCC9-DC4598A633D4}" dt="2022-02-08T17:37:43.957" v="1794" actId="1076"/>
          <ac:spMkLst>
            <pc:docMk/>
            <pc:sldMk cId="3722641991" sldId="990"/>
            <ac:spMk id="6" creationId="{00ED3DDA-92BB-425C-863E-9EC333488B27}"/>
          </ac:spMkLst>
        </pc:spChg>
        <pc:spChg chg="add mod">
          <ac:chgData name="Tasmia Zaman Apsara" userId="4b44580b-882e-497e-9972-3a0001c36f6c" providerId="ADAL" clId="{A36B1148-C9FB-4E38-BCC9-DC4598A633D4}" dt="2022-02-08T17:37:52.560" v="1800" actId="20577"/>
          <ac:spMkLst>
            <pc:docMk/>
            <pc:sldMk cId="3722641991" sldId="990"/>
            <ac:spMk id="8" creationId="{31CD7FD9-94EF-45A5-B829-D50DEAC567B9}"/>
          </ac:spMkLst>
        </pc:spChg>
        <pc:graphicFrameChg chg="add mod modGraphic">
          <ac:chgData name="Tasmia Zaman Apsara" userId="4b44580b-882e-497e-9972-3a0001c36f6c" providerId="ADAL" clId="{A36B1148-C9FB-4E38-BCC9-DC4598A633D4}" dt="2022-02-08T17:43:05.615" v="1923" actId="20577"/>
          <ac:graphicFrameMkLst>
            <pc:docMk/>
            <pc:sldMk cId="3722641991" sldId="990"/>
            <ac:graphicFrameMk id="3" creationId="{8EFF30A8-1829-4AA1-989A-A39279E81B07}"/>
          </ac:graphicFrameMkLst>
        </pc:graphicFrameChg>
        <pc:graphicFrameChg chg="mod">
          <ac:chgData name="Tasmia Zaman Apsara" userId="4b44580b-882e-497e-9972-3a0001c36f6c" providerId="ADAL" clId="{A36B1148-C9FB-4E38-BCC9-DC4598A633D4}" dt="2022-02-08T17:36:19.887" v="1770"/>
          <ac:graphicFrameMkLst>
            <pc:docMk/>
            <pc:sldMk cId="3722641991" sldId="990"/>
            <ac:graphicFrameMk id="11" creationId="{68C20571-14BA-4FC5-A569-E0FCB2930FA2}"/>
          </ac:graphicFrameMkLst>
        </pc:graphicFrameChg>
      </pc:sldChg>
      <pc:sldChg chg="addSp delSp modSp add mod">
        <pc:chgData name="Tasmia Zaman Apsara" userId="4b44580b-882e-497e-9972-3a0001c36f6c" providerId="ADAL" clId="{A36B1148-C9FB-4E38-BCC9-DC4598A633D4}" dt="2022-02-08T17:59:41.782" v="2080" actId="1076"/>
        <pc:sldMkLst>
          <pc:docMk/>
          <pc:sldMk cId="687534396" sldId="991"/>
        </pc:sldMkLst>
        <pc:spChg chg="mod">
          <ac:chgData name="Tasmia Zaman Apsara" userId="4b44580b-882e-497e-9972-3a0001c36f6c" providerId="ADAL" clId="{A36B1148-C9FB-4E38-BCC9-DC4598A633D4}" dt="2022-02-08T17:38:30.109" v="1815"/>
          <ac:spMkLst>
            <pc:docMk/>
            <pc:sldMk cId="687534396" sldId="991"/>
            <ac:spMk id="5" creationId="{5CE49B2E-79C8-4780-BF80-74B81F6B2CCC}"/>
          </ac:spMkLst>
        </pc:spChg>
        <pc:spChg chg="mod">
          <ac:chgData name="Tasmia Zaman Apsara" userId="4b44580b-882e-497e-9972-3a0001c36f6c" providerId="ADAL" clId="{A36B1148-C9FB-4E38-BCC9-DC4598A633D4}" dt="2022-02-08T17:59:31.824" v="2075" actId="1076"/>
          <ac:spMkLst>
            <pc:docMk/>
            <pc:sldMk cId="687534396" sldId="991"/>
            <ac:spMk id="6" creationId="{00ED3DDA-92BB-425C-863E-9EC333488B27}"/>
          </ac:spMkLst>
        </pc:spChg>
        <pc:spChg chg="mod">
          <ac:chgData name="Tasmia Zaman Apsara" userId="4b44580b-882e-497e-9972-3a0001c36f6c" providerId="ADAL" clId="{A36B1148-C9FB-4E38-BCC9-DC4598A633D4}" dt="2022-02-08T17:59:37.942" v="2079" actId="1076"/>
          <ac:spMkLst>
            <pc:docMk/>
            <pc:sldMk cId="687534396" sldId="991"/>
            <ac:spMk id="8" creationId="{31CD7FD9-94EF-45A5-B829-D50DEAC567B9}"/>
          </ac:spMkLst>
        </pc:spChg>
        <pc:graphicFrameChg chg="mod">
          <ac:chgData name="Tasmia Zaman Apsara" userId="4b44580b-882e-497e-9972-3a0001c36f6c" providerId="ADAL" clId="{A36B1148-C9FB-4E38-BCC9-DC4598A633D4}" dt="2022-02-08T17:57:55.495" v="2056" actId="14100"/>
          <ac:graphicFrameMkLst>
            <pc:docMk/>
            <pc:sldMk cId="687534396" sldId="991"/>
            <ac:graphicFrameMk id="7" creationId="{10B7E37C-A701-4227-9F5E-31ADF27FD1E0}"/>
          </ac:graphicFrameMkLst>
        </pc:graphicFrameChg>
        <pc:graphicFrameChg chg="add del mod modGraphic">
          <ac:chgData name="Tasmia Zaman Apsara" userId="4b44580b-882e-497e-9972-3a0001c36f6c" providerId="ADAL" clId="{A36B1148-C9FB-4E38-BCC9-DC4598A633D4}" dt="2022-02-08T17:55:29.463" v="1974" actId="478"/>
          <ac:graphicFrameMkLst>
            <pc:docMk/>
            <pc:sldMk cId="687534396" sldId="991"/>
            <ac:graphicFrameMk id="9" creationId="{3CB108DA-E8CF-4535-BCD7-D58C5D849F5E}"/>
          </ac:graphicFrameMkLst>
        </pc:graphicFrameChg>
        <pc:graphicFrameChg chg="add mod modGraphic">
          <ac:chgData name="Tasmia Zaman Apsara" userId="4b44580b-882e-497e-9972-3a0001c36f6c" providerId="ADAL" clId="{A36B1148-C9FB-4E38-BCC9-DC4598A633D4}" dt="2022-02-08T17:59:41.782" v="2080" actId="1076"/>
          <ac:graphicFrameMkLst>
            <pc:docMk/>
            <pc:sldMk cId="687534396" sldId="991"/>
            <ac:graphicFrameMk id="10" creationId="{2D21A24E-F3B1-437C-B9CA-49DBCBD8B2A0}"/>
          </ac:graphicFrameMkLst>
        </pc:graphicFrameChg>
        <pc:graphicFrameChg chg="mod">
          <ac:chgData name="Tasmia Zaman Apsara" userId="4b44580b-882e-497e-9972-3a0001c36f6c" providerId="ADAL" clId="{A36B1148-C9FB-4E38-BCC9-DC4598A633D4}" dt="2022-02-08T17:57:44.560" v="2052" actId="1076"/>
          <ac:graphicFrameMkLst>
            <pc:docMk/>
            <pc:sldMk cId="687534396" sldId="991"/>
            <ac:graphicFrameMk id="11" creationId="{68C20571-14BA-4FC5-A569-E0FCB2930FA2}"/>
          </ac:graphicFrameMkLst>
        </pc:graphicFrameChg>
      </pc:sldChg>
      <pc:sldChg chg="addSp delSp modSp add mod">
        <pc:chgData name="Tasmia Zaman Apsara" userId="4b44580b-882e-497e-9972-3a0001c36f6c" providerId="ADAL" clId="{A36B1148-C9FB-4E38-BCC9-DC4598A633D4}" dt="2022-02-08T19:36:37.534" v="3372" actId="1035"/>
        <pc:sldMkLst>
          <pc:docMk/>
          <pc:sldMk cId="2891872879" sldId="992"/>
        </pc:sldMkLst>
        <pc:spChg chg="mod">
          <ac:chgData name="Tasmia Zaman Apsara" userId="4b44580b-882e-497e-9972-3a0001c36f6c" providerId="ADAL" clId="{A36B1148-C9FB-4E38-BCC9-DC4598A633D4}" dt="2022-02-08T18:28:36.760" v="2337" actId="20577"/>
          <ac:spMkLst>
            <pc:docMk/>
            <pc:sldMk cId="2891872879" sldId="992"/>
            <ac:spMk id="2" creationId="{76DB4506-6C78-4065-A99B-23D72618C7D7}"/>
          </ac:spMkLst>
        </pc:spChg>
        <pc:spChg chg="mod">
          <ac:chgData name="Tasmia Zaman Apsara" userId="4b44580b-882e-497e-9972-3a0001c36f6c" providerId="ADAL" clId="{A36B1148-C9FB-4E38-BCC9-DC4598A633D4}" dt="2022-02-08T18:27:00.592" v="2275" actId="14100"/>
          <ac:spMkLst>
            <pc:docMk/>
            <pc:sldMk cId="2891872879" sldId="992"/>
            <ac:spMk id="4" creationId="{D691699E-52EC-4DE0-87FE-DE8ECAD974DF}"/>
          </ac:spMkLst>
        </pc:spChg>
        <pc:spChg chg="mod">
          <ac:chgData name="Tasmia Zaman Apsara" userId="4b44580b-882e-497e-9972-3a0001c36f6c" providerId="ADAL" clId="{A36B1148-C9FB-4E38-BCC9-DC4598A633D4}" dt="2022-02-08T18:25:47.856" v="2227" actId="1076"/>
          <ac:spMkLst>
            <pc:docMk/>
            <pc:sldMk cId="2891872879" sldId="992"/>
            <ac:spMk id="6" creationId="{168A55BC-B60A-4BD8-85D2-8E81F0A5B799}"/>
          </ac:spMkLst>
        </pc:spChg>
        <pc:spChg chg="add mod">
          <ac:chgData name="Tasmia Zaman Apsara" userId="4b44580b-882e-497e-9972-3a0001c36f6c" providerId="ADAL" clId="{A36B1148-C9FB-4E38-BCC9-DC4598A633D4}" dt="2022-02-08T18:19:01.248" v="2160" actId="1076"/>
          <ac:spMkLst>
            <pc:docMk/>
            <pc:sldMk cId="2891872879" sldId="992"/>
            <ac:spMk id="9" creationId="{1209C033-C0A1-4B58-AEEB-F08DD2236D00}"/>
          </ac:spMkLst>
        </pc:spChg>
        <pc:spChg chg="add del mod">
          <ac:chgData name="Tasmia Zaman Apsara" userId="4b44580b-882e-497e-9972-3a0001c36f6c" providerId="ADAL" clId="{A36B1148-C9FB-4E38-BCC9-DC4598A633D4}" dt="2022-02-08T18:23:54.655" v="2202" actId="22"/>
          <ac:spMkLst>
            <pc:docMk/>
            <pc:sldMk cId="2891872879" sldId="992"/>
            <ac:spMk id="10" creationId="{78D2D928-4711-4D5B-9121-2804639BEB8E}"/>
          </ac:spMkLst>
        </pc:spChg>
        <pc:spChg chg="add mod">
          <ac:chgData name="Tasmia Zaman Apsara" userId="4b44580b-882e-497e-9972-3a0001c36f6c" providerId="ADAL" clId="{A36B1148-C9FB-4E38-BCC9-DC4598A633D4}" dt="2022-02-08T18:27:45.839" v="2283" actId="14100"/>
          <ac:spMkLst>
            <pc:docMk/>
            <pc:sldMk cId="2891872879" sldId="992"/>
            <ac:spMk id="11" creationId="{B97677F1-7854-4EB6-A32B-186ADBADBBC6}"/>
          </ac:spMkLst>
        </pc:spChg>
        <pc:spChg chg="add del mod">
          <ac:chgData name="Tasmia Zaman Apsara" userId="4b44580b-882e-497e-9972-3a0001c36f6c" providerId="ADAL" clId="{A36B1148-C9FB-4E38-BCC9-DC4598A633D4}" dt="2022-02-08T18:24:06.923" v="2206"/>
          <ac:spMkLst>
            <pc:docMk/>
            <pc:sldMk cId="2891872879" sldId="992"/>
            <ac:spMk id="12" creationId="{0E4F364A-BFB5-499F-B204-947CFD7EA37C}"/>
          </ac:spMkLst>
        </pc:spChg>
        <pc:graphicFrameChg chg="add mod modGraphic">
          <ac:chgData name="Tasmia Zaman Apsara" userId="4b44580b-882e-497e-9972-3a0001c36f6c" providerId="ADAL" clId="{A36B1148-C9FB-4E38-BCC9-DC4598A633D4}" dt="2022-02-08T18:18:52.537" v="2158" actId="1076"/>
          <ac:graphicFrameMkLst>
            <pc:docMk/>
            <pc:sldMk cId="2891872879" sldId="992"/>
            <ac:graphicFrameMk id="7" creationId="{592E45B8-FF22-449F-BED8-E5556433B676}"/>
          </ac:graphicFrameMkLst>
        </pc:graphicFrameChg>
        <pc:graphicFrameChg chg="mod modGraphic">
          <ac:chgData name="Tasmia Zaman Apsara" userId="4b44580b-882e-497e-9972-3a0001c36f6c" providerId="ADAL" clId="{A36B1148-C9FB-4E38-BCC9-DC4598A633D4}" dt="2022-02-08T18:25:49.842" v="2228" actId="1076"/>
          <ac:graphicFrameMkLst>
            <pc:docMk/>
            <pc:sldMk cId="2891872879" sldId="992"/>
            <ac:graphicFrameMk id="8" creationId="{E5A1A7A7-2FFF-49E8-9DF2-8615B5980263}"/>
          </ac:graphicFrameMkLst>
        </pc:graphicFrameChg>
        <pc:graphicFrameChg chg="add mod modGraphic">
          <ac:chgData name="Tasmia Zaman Apsara" userId="4b44580b-882e-497e-9972-3a0001c36f6c" providerId="ADAL" clId="{A36B1148-C9FB-4E38-BCC9-DC4598A633D4}" dt="2022-02-08T19:36:37.534" v="3372" actId="1035"/>
          <ac:graphicFrameMkLst>
            <pc:docMk/>
            <pc:sldMk cId="2891872879" sldId="992"/>
            <ac:graphicFrameMk id="13" creationId="{CFFC1771-68F5-4E19-99AC-253D1108E854}"/>
          </ac:graphicFrameMkLst>
        </pc:graphicFrameChg>
      </pc:sldChg>
      <pc:sldChg chg="modSp new del mod">
        <pc:chgData name="Tasmia Zaman Apsara" userId="4b44580b-882e-497e-9972-3a0001c36f6c" providerId="ADAL" clId="{A36B1148-C9FB-4E38-BCC9-DC4598A633D4}" dt="2022-02-08T17:55:55.112" v="1979" actId="47"/>
        <pc:sldMkLst>
          <pc:docMk/>
          <pc:sldMk cId="3443692821" sldId="992"/>
        </pc:sldMkLst>
        <pc:spChg chg="mod">
          <ac:chgData name="Tasmia Zaman Apsara" userId="4b44580b-882e-497e-9972-3a0001c36f6c" providerId="ADAL" clId="{A36B1148-C9FB-4E38-BCC9-DC4598A633D4}" dt="2022-02-08T17:55:46.376" v="1978" actId="20577"/>
          <ac:spMkLst>
            <pc:docMk/>
            <pc:sldMk cId="3443692821" sldId="992"/>
            <ac:spMk id="2" creationId="{86C5C4CC-0620-4D0C-B609-C6CAC9D4C39D}"/>
          </ac:spMkLst>
        </pc:spChg>
      </pc:sldChg>
      <pc:sldChg chg="modSp add mod">
        <pc:chgData name="Tasmia Zaman Apsara" userId="4b44580b-882e-497e-9972-3a0001c36f6c" providerId="ADAL" clId="{A36B1148-C9FB-4E38-BCC9-DC4598A633D4}" dt="2022-02-08T18:51:27.905" v="2752" actId="1076"/>
        <pc:sldMkLst>
          <pc:docMk/>
          <pc:sldMk cId="1271009006" sldId="993"/>
        </pc:sldMkLst>
        <pc:spChg chg="mod">
          <ac:chgData name="Tasmia Zaman Apsara" userId="4b44580b-882e-497e-9972-3a0001c36f6c" providerId="ADAL" clId="{A36B1148-C9FB-4E38-BCC9-DC4598A633D4}" dt="2022-02-08T18:51:26.002" v="2751" actId="1076"/>
          <ac:spMkLst>
            <pc:docMk/>
            <pc:sldMk cId="1271009006" sldId="993"/>
            <ac:spMk id="2" creationId="{BAC108D9-C358-4317-BB5E-8528B51EBDD2}"/>
          </ac:spMkLst>
        </pc:spChg>
        <pc:spChg chg="mod">
          <ac:chgData name="Tasmia Zaman Apsara" userId="4b44580b-882e-497e-9972-3a0001c36f6c" providerId="ADAL" clId="{A36B1148-C9FB-4E38-BCC9-DC4598A633D4}" dt="2022-02-08T18:51:20.494" v="2750" actId="1076"/>
          <ac:spMkLst>
            <pc:docMk/>
            <pc:sldMk cId="1271009006" sldId="993"/>
            <ac:spMk id="4" creationId="{2A280977-A984-4A6F-846F-45437512D4F1}"/>
          </ac:spMkLst>
        </pc:spChg>
        <pc:graphicFrameChg chg="mod">
          <ac:chgData name="Tasmia Zaman Apsara" userId="4b44580b-882e-497e-9972-3a0001c36f6c" providerId="ADAL" clId="{A36B1148-C9FB-4E38-BCC9-DC4598A633D4}" dt="2022-02-08T18:51:27.905" v="2752" actId="1076"/>
          <ac:graphicFrameMkLst>
            <pc:docMk/>
            <pc:sldMk cId="1271009006" sldId="993"/>
            <ac:graphicFrameMk id="3" creationId="{E25D8330-C447-44A6-BC6B-C54C3C2A7CBB}"/>
          </ac:graphicFrameMkLst>
        </pc:graphicFrameChg>
      </pc:sldChg>
      <pc:sldChg chg="modSp add mod">
        <pc:chgData name="Tasmia Zaman Apsara" userId="4b44580b-882e-497e-9972-3a0001c36f6c" providerId="ADAL" clId="{A36B1148-C9FB-4E38-BCC9-DC4598A633D4}" dt="2022-02-08T18:51:13.195" v="2749" actId="1076"/>
        <pc:sldMkLst>
          <pc:docMk/>
          <pc:sldMk cId="2641205214" sldId="994"/>
        </pc:sldMkLst>
        <pc:spChg chg="mod">
          <ac:chgData name="Tasmia Zaman Apsara" userId="4b44580b-882e-497e-9972-3a0001c36f6c" providerId="ADAL" clId="{A36B1148-C9FB-4E38-BCC9-DC4598A633D4}" dt="2022-02-08T18:51:08.359" v="2748" actId="27636"/>
          <ac:spMkLst>
            <pc:docMk/>
            <pc:sldMk cId="2641205214" sldId="994"/>
            <ac:spMk id="2" creationId="{86630740-A0BE-413B-9497-B42BDB088E38}"/>
          </ac:spMkLst>
        </pc:spChg>
        <pc:graphicFrameChg chg="mod">
          <ac:chgData name="Tasmia Zaman Apsara" userId="4b44580b-882e-497e-9972-3a0001c36f6c" providerId="ADAL" clId="{A36B1148-C9FB-4E38-BCC9-DC4598A633D4}" dt="2022-02-08T18:51:13.195" v="2749" actId="1076"/>
          <ac:graphicFrameMkLst>
            <pc:docMk/>
            <pc:sldMk cId="2641205214" sldId="994"/>
            <ac:graphicFrameMk id="4" creationId="{A640A07B-5964-42A7-8B1B-77CBA5F2F0AB}"/>
          </ac:graphicFrameMkLst>
        </pc:graphicFrameChg>
      </pc:sldChg>
      <pc:sldChg chg="add del">
        <pc:chgData name="Tasmia Zaman Apsara" userId="4b44580b-882e-497e-9972-3a0001c36f6c" providerId="ADAL" clId="{A36B1148-C9FB-4E38-BCC9-DC4598A633D4}" dt="2022-02-08T19:01:46.896" v="2844" actId="47"/>
        <pc:sldMkLst>
          <pc:docMk/>
          <pc:sldMk cId="1503375468" sldId="995"/>
        </pc:sldMkLst>
      </pc:sldChg>
      <pc:sldChg chg="add del">
        <pc:chgData name="Tasmia Zaman Apsara" userId="4b44580b-882e-497e-9972-3a0001c36f6c" providerId="ADAL" clId="{A36B1148-C9FB-4E38-BCC9-DC4598A633D4}" dt="2022-02-08T19:01:46.896" v="2844" actId="47"/>
        <pc:sldMkLst>
          <pc:docMk/>
          <pc:sldMk cId="1769997368" sldId="996"/>
        </pc:sldMkLst>
      </pc:sldChg>
      <pc:sldChg chg="modSp add ord">
        <pc:chgData name="Tasmia Zaman Apsara" userId="4b44580b-882e-497e-9972-3a0001c36f6c" providerId="ADAL" clId="{A36B1148-C9FB-4E38-BCC9-DC4598A633D4}" dt="2022-02-08T19:02:14.296" v="2847"/>
        <pc:sldMkLst>
          <pc:docMk/>
          <pc:sldMk cId="204283539" sldId="997"/>
        </pc:sldMkLst>
        <pc:graphicFrameChg chg="mod">
          <ac:chgData name="Tasmia Zaman Apsara" userId="4b44580b-882e-497e-9972-3a0001c36f6c" providerId="ADAL" clId="{A36B1148-C9FB-4E38-BCC9-DC4598A633D4}" dt="2022-02-08T19:02:03.731" v="2845" actId="13926"/>
          <ac:graphicFrameMkLst>
            <pc:docMk/>
            <pc:sldMk cId="204283539" sldId="997"/>
            <ac:graphicFrameMk id="5" creationId="{06F70972-E7DA-462D-B652-65DF86375199}"/>
          </ac:graphicFrameMkLst>
        </pc:graphicFrameChg>
      </pc:sldChg>
      <pc:sldChg chg="add ord">
        <pc:chgData name="Tasmia Zaman Apsara" userId="4b44580b-882e-497e-9972-3a0001c36f6c" providerId="ADAL" clId="{A36B1148-C9FB-4E38-BCC9-DC4598A633D4}" dt="2022-02-08T19:01:03.568" v="2832"/>
        <pc:sldMkLst>
          <pc:docMk/>
          <pc:sldMk cId="1455483911" sldId="998"/>
        </pc:sldMkLst>
      </pc:sldChg>
      <pc:sldChg chg="add del">
        <pc:chgData name="Tasmia Zaman Apsara" userId="4b44580b-882e-497e-9972-3a0001c36f6c" providerId="ADAL" clId="{A36B1148-C9FB-4E38-BCC9-DC4598A633D4}" dt="2022-02-08T19:18:12.121" v="3039" actId="47"/>
        <pc:sldMkLst>
          <pc:docMk/>
          <pc:sldMk cId="2795260696" sldId="999"/>
        </pc:sldMkLst>
      </pc:sldChg>
      <pc:sldChg chg="add del">
        <pc:chgData name="Tasmia Zaman Apsara" userId="4b44580b-882e-497e-9972-3a0001c36f6c" providerId="ADAL" clId="{A36B1148-C9FB-4E38-BCC9-DC4598A633D4}" dt="2022-02-08T19:20:25.441" v="3059" actId="47"/>
        <pc:sldMkLst>
          <pc:docMk/>
          <pc:sldMk cId="3180261547" sldId="1000"/>
        </pc:sldMkLst>
      </pc:sldChg>
      <pc:sldChg chg="addSp delSp modSp add mod">
        <pc:chgData name="Tasmia Zaman Apsara" userId="4b44580b-882e-497e-9972-3a0001c36f6c" providerId="ADAL" clId="{A36B1148-C9FB-4E38-BCC9-DC4598A633D4}" dt="2022-02-08T19:21:25.041" v="3075" actId="122"/>
        <pc:sldMkLst>
          <pc:docMk/>
          <pc:sldMk cId="1866213648" sldId="1001"/>
        </pc:sldMkLst>
        <pc:spChg chg="add del mod">
          <ac:chgData name="Tasmia Zaman Apsara" userId="4b44580b-882e-497e-9972-3a0001c36f6c" providerId="ADAL" clId="{A36B1148-C9FB-4E38-BCC9-DC4598A633D4}" dt="2022-02-08T19:20:56.554" v="3067" actId="478"/>
          <ac:spMkLst>
            <pc:docMk/>
            <pc:sldMk cId="1866213648" sldId="1001"/>
            <ac:spMk id="6" creationId="{5AE49613-CAEC-4EF1-B2B3-C21A90BA852A}"/>
          </ac:spMkLst>
        </pc:spChg>
        <pc:graphicFrameChg chg="del">
          <ac:chgData name="Tasmia Zaman Apsara" userId="4b44580b-882e-497e-9972-3a0001c36f6c" providerId="ADAL" clId="{A36B1148-C9FB-4E38-BCC9-DC4598A633D4}" dt="2022-02-08T19:20:53.731" v="3066" actId="478"/>
          <ac:graphicFrameMkLst>
            <pc:docMk/>
            <pc:sldMk cId="1866213648" sldId="1001"/>
            <ac:graphicFrameMk id="4" creationId="{00000000-0000-0000-0000-000000000000}"/>
          </ac:graphicFrameMkLst>
        </pc:graphicFrameChg>
        <pc:graphicFrameChg chg="add mod modGraphic">
          <ac:chgData name="Tasmia Zaman Apsara" userId="4b44580b-882e-497e-9972-3a0001c36f6c" providerId="ADAL" clId="{A36B1148-C9FB-4E38-BCC9-DC4598A633D4}" dt="2022-02-08T19:21:25.041" v="3075" actId="122"/>
          <ac:graphicFrameMkLst>
            <pc:docMk/>
            <pc:sldMk cId="1866213648" sldId="1001"/>
            <ac:graphicFrameMk id="5" creationId="{05387A4D-F1BB-442E-8087-745CEE822BAD}"/>
          </ac:graphicFrameMkLst>
        </pc:graphicFrameChg>
      </pc:sldChg>
      <pc:sldChg chg="add">
        <pc:chgData name="Tasmia Zaman Apsara" userId="4b44580b-882e-497e-9972-3a0001c36f6c" providerId="ADAL" clId="{A36B1148-C9FB-4E38-BCC9-DC4598A633D4}" dt="2022-02-08T19:17:46.273" v="3021"/>
        <pc:sldMkLst>
          <pc:docMk/>
          <pc:sldMk cId="223155829" sldId="1002"/>
        </pc:sldMkLst>
      </pc:sldChg>
      <pc:sldChg chg="modSp add mod">
        <pc:chgData name="Tasmia Zaman Apsara" userId="4b44580b-882e-497e-9972-3a0001c36f6c" providerId="ADAL" clId="{A36B1148-C9FB-4E38-BCC9-DC4598A633D4}" dt="2022-02-08T19:33:23.768" v="3299" actId="122"/>
        <pc:sldMkLst>
          <pc:docMk/>
          <pc:sldMk cId="1370934916" sldId="1003"/>
        </pc:sldMkLst>
        <pc:graphicFrameChg chg="modGraphic">
          <ac:chgData name="Tasmia Zaman Apsara" userId="4b44580b-882e-497e-9972-3a0001c36f6c" providerId="ADAL" clId="{A36B1148-C9FB-4E38-BCC9-DC4598A633D4}" dt="2022-02-08T19:33:23.768" v="3299" actId="122"/>
          <ac:graphicFrameMkLst>
            <pc:docMk/>
            <pc:sldMk cId="1370934916" sldId="1003"/>
            <ac:graphicFrameMk id="6" creationId="{6A3B2708-A160-44C7-9FE5-629923D7EB08}"/>
          </ac:graphicFrameMkLst>
        </pc:graphicFrameChg>
      </pc:sldChg>
    </pc:docChg>
  </pc:docChgLst>
  <pc:docChgLst>
    <pc:chgData name="Tasmia Zaman Apsara" userId="4b44580b-882e-497e-9972-3a0001c36f6c" providerId="ADAL" clId="{FB602DEF-376F-4991-A544-2C67F3780FCD}"/>
    <pc:docChg chg="undo custSel addSld delSld modSld sldOrd">
      <pc:chgData name="Tasmia Zaman Apsara" userId="4b44580b-882e-497e-9972-3a0001c36f6c" providerId="ADAL" clId="{FB602DEF-376F-4991-A544-2C67F3780FCD}" dt="2022-02-16T10:12:23.053" v="3764" actId="27918"/>
      <pc:docMkLst>
        <pc:docMk/>
      </pc:docMkLst>
      <pc:sldChg chg="modSp mod">
        <pc:chgData name="Tasmia Zaman Apsara" userId="4b44580b-882e-497e-9972-3a0001c36f6c" providerId="ADAL" clId="{FB602DEF-376F-4991-A544-2C67F3780FCD}" dt="2022-02-15T16:35:57.334" v="1579" actId="1076"/>
        <pc:sldMkLst>
          <pc:docMk/>
          <pc:sldMk cId="1083215181" sldId="256"/>
        </pc:sldMkLst>
        <pc:spChg chg="mod">
          <ac:chgData name="Tasmia Zaman Apsara" userId="4b44580b-882e-497e-9972-3a0001c36f6c" providerId="ADAL" clId="{FB602DEF-376F-4991-A544-2C67F3780FCD}" dt="2022-02-15T16:35:57.334" v="1579" actId="1076"/>
          <ac:spMkLst>
            <pc:docMk/>
            <pc:sldMk cId="1083215181" sldId="256"/>
            <ac:spMk id="3" creationId="{1B52CFF1-71C4-B840-9D82-6D7B33540A93}"/>
          </ac:spMkLst>
        </pc:spChg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460548428" sldId="266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3985522106" sldId="267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967493379" sldId="268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3611401491" sldId="271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768782872" sldId="278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272509291" sldId="281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830888193" sldId="282"/>
        </pc:sldMkLst>
      </pc:sldChg>
      <pc:sldChg chg="modSp mod ord">
        <pc:chgData name="Tasmia Zaman Apsara" userId="4b44580b-882e-497e-9972-3a0001c36f6c" providerId="ADAL" clId="{FB602DEF-376F-4991-A544-2C67F3780FCD}" dt="2022-02-16T03:32:09.766" v="3758" actId="2165"/>
        <pc:sldMkLst>
          <pc:docMk/>
          <pc:sldMk cId="1748522287" sldId="284"/>
        </pc:sldMkLst>
        <pc:graphicFrameChg chg="modGraphic">
          <ac:chgData name="Tasmia Zaman Apsara" userId="4b44580b-882e-497e-9972-3a0001c36f6c" providerId="ADAL" clId="{FB602DEF-376F-4991-A544-2C67F3780FCD}" dt="2022-02-16T03:32:09.766" v="3758" actId="2165"/>
          <ac:graphicFrameMkLst>
            <pc:docMk/>
            <pc:sldMk cId="1748522287" sldId="284"/>
            <ac:graphicFrameMk id="5" creationId="{851FC6A7-F3E3-48E1-8D55-281C67D870BD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194811835" sldId="301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401265331" sldId="302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1115655261" sldId="308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3353564846" sldId="309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4088804324" sldId="310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478094880" sldId="312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4044907220" sldId="315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973335749" sldId="316"/>
        </pc:sldMkLst>
      </pc:sldChg>
      <pc:sldChg chg="del">
        <pc:chgData name="Tasmia Zaman Apsara" userId="4b44580b-882e-497e-9972-3a0001c36f6c" providerId="ADAL" clId="{FB602DEF-376F-4991-A544-2C67F3780FCD}" dt="2022-02-15T16:36:29.142" v="1580" actId="47"/>
        <pc:sldMkLst>
          <pc:docMk/>
          <pc:sldMk cId="109737084" sldId="318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315344571" sldId="319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228705185" sldId="321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684204927" sldId="322"/>
        </pc:sldMkLst>
      </pc:sldChg>
      <pc:sldChg chg="add del">
        <pc:chgData name="Tasmia Zaman Apsara" userId="4b44580b-882e-497e-9972-3a0001c36f6c" providerId="ADAL" clId="{FB602DEF-376F-4991-A544-2C67F3780FCD}" dt="2022-02-15T16:36:32.183" v="1581"/>
        <pc:sldMkLst>
          <pc:docMk/>
          <pc:sldMk cId="2330655833" sldId="323"/>
        </pc:sldMkLst>
      </pc:sldChg>
      <pc:sldChg chg="delSp modSp add del mod">
        <pc:chgData name="Tasmia Zaman Apsara" userId="4b44580b-882e-497e-9972-3a0001c36f6c" providerId="ADAL" clId="{FB602DEF-376F-4991-A544-2C67F3780FCD}" dt="2022-02-15T19:19:55.863" v="3459" actId="47"/>
        <pc:sldMkLst>
          <pc:docMk/>
          <pc:sldMk cId="278363175" sldId="389"/>
        </pc:sldMkLst>
        <pc:spChg chg="del mod">
          <ac:chgData name="Tasmia Zaman Apsara" userId="4b44580b-882e-497e-9972-3a0001c36f6c" providerId="ADAL" clId="{FB602DEF-376F-4991-A544-2C67F3780FCD}" dt="2022-02-15T19:16:26.117" v="3421" actId="21"/>
          <ac:spMkLst>
            <pc:docMk/>
            <pc:sldMk cId="278363175" sldId="389"/>
            <ac:spMk id="9" creationId="{9FB24102-76F9-4937-900B-EE0244CD3E99}"/>
          </ac:spMkLst>
        </pc:spChg>
      </pc:sldChg>
      <pc:sldChg chg="modSp add del mod">
        <pc:chgData name="Tasmia Zaman Apsara" userId="4b44580b-882e-497e-9972-3a0001c36f6c" providerId="ADAL" clId="{FB602DEF-376F-4991-A544-2C67F3780FCD}" dt="2022-02-15T19:23:28.200" v="3513" actId="47"/>
        <pc:sldMkLst>
          <pc:docMk/>
          <pc:sldMk cId="2566293044" sldId="398"/>
        </pc:sldMkLst>
        <pc:spChg chg="mod">
          <ac:chgData name="Tasmia Zaman Apsara" userId="4b44580b-882e-497e-9972-3a0001c36f6c" providerId="ADAL" clId="{FB602DEF-376F-4991-A544-2C67F3780FCD}" dt="2022-02-15T19:20:41.188" v="3484" actId="21"/>
          <ac:spMkLst>
            <pc:docMk/>
            <pc:sldMk cId="2566293044" sldId="398"/>
            <ac:spMk id="10" creationId="{3E80F020-A7E1-4012-8B4B-B97EB5A41818}"/>
          </ac:spMkLst>
        </pc:spChg>
      </pc:sldChg>
      <pc:sldChg chg="add del">
        <pc:chgData name="Tasmia Zaman Apsara" userId="4b44580b-882e-497e-9972-3a0001c36f6c" providerId="ADAL" clId="{FB602DEF-376F-4991-A544-2C67F3780FCD}" dt="2022-02-15T19:02:45.432" v="3384" actId="47"/>
        <pc:sldMkLst>
          <pc:docMk/>
          <pc:sldMk cId="1751204897" sldId="400"/>
        </pc:sldMkLst>
      </pc:sldChg>
      <pc:sldChg chg="delSp modSp add del mod">
        <pc:chgData name="Tasmia Zaman Apsara" userId="4b44580b-882e-497e-9972-3a0001c36f6c" providerId="ADAL" clId="{FB602DEF-376F-4991-A544-2C67F3780FCD}" dt="2022-02-15T19:20:29.826" v="3483" actId="47"/>
        <pc:sldMkLst>
          <pc:docMk/>
          <pc:sldMk cId="2791746377" sldId="403"/>
        </pc:sldMkLst>
        <pc:spChg chg="mod">
          <ac:chgData name="Tasmia Zaman Apsara" userId="4b44580b-882e-497e-9972-3a0001c36f6c" providerId="ADAL" clId="{FB602DEF-376F-4991-A544-2C67F3780FCD}" dt="2022-02-15T19:20:10.542" v="3474" actId="21"/>
          <ac:spMkLst>
            <pc:docMk/>
            <pc:sldMk cId="2791746377" sldId="403"/>
            <ac:spMk id="12" creationId="{4F56C068-953E-4154-B8E2-C4611839910D}"/>
          </ac:spMkLst>
        </pc:spChg>
        <pc:graphicFrameChg chg="del">
          <ac:chgData name="Tasmia Zaman Apsara" userId="4b44580b-882e-497e-9972-3a0001c36f6c" providerId="ADAL" clId="{FB602DEF-376F-4991-A544-2C67F3780FCD}" dt="2022-02-15T19:20:23.324" v="3480" actId="21"/>
          <ac:graphicFrameMkLst>
            <pc:docMk/>
            <pc:sldMk cId="2791746377" sldId="403"/>
            <ac:graphicFrameMk id="3" creationId="{F3BDFC4E-D5D2-49E3-BEA9-380F4B98E04E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0:44:20.927" v="257" actId="47"/>
        <pc:sldMkLst>
          <pc:docMk/>
          <pc:sldMk cId="2565844588" sldId="575"/>
        </pc:sldMkLst>
      </pc:sldChg>
      <pc:sldChg chg="modSp mod">
        <pc:chgData name="Tasmia Zaman Apsara" userId="4b44580b-882e-497e-9972-3a0001c36f6c" providerId="ADAL" clId="{FB602DEF-376F-4991-A544-2C67F3780FCD}" dt="2022-02-15T16:48:58.137" v="1695"/>
        <pc:sldMkLst>
          <pc:docMk/>
          <pc:sldMk cId="3737907584" sldId="628"/>
        </pc:sldMkLst>
        <pc:spChg chg="mod">
          <ac:chgData name="Tasmia Zaman Apsara" userId="4b44580b-882e-497e-9972-3a0001c36f6c" providerId="ADAL" clId="{FB602DEF-376F-4991-A544-2C67F3780FCD}" dt="2022-02-15T16:48:58.137" v="1695"/>
          <ac:spMkLst>
            <pc:docMk/>
            <pc:sldMk cId="3737907584" sldId="628"/>
            <ac:spMk id="4" creationId="{1C8C895B-8911-6A40-B926-45F19DA9FDE4}"/>
          </ac:spMkLst>
        </pc:spChg>
      </pc:sldChg>
      <pc:sldChg chg="del">
        <pc:chgData name="Tasmia Zaman Apsara" userId="4b44580b-882e-497e-9972-3a0001c36f6c" providerId="ADAL" clId="{FB602DEF-376F-4991-A544-2C67F3780FCD}" dt="2022-02-15T16:37:28.340" v="1583" actId="47"/>
        <pc:sldMkLst>
          <pc:docMk/>
          <pc:sldMk cId="2599919944" sldId="640"/>
        </pc:sldMkLst>
      </pc:sldChg>
      <pc:sldChg chg="addSp delSp modSp">
        <pc:chgData name="Tasmia Zaman Apsara" userId="4b44580b-882e-497e-9972-3a0001c36f6c" providerId="ADAL" clId="{FB602DEF-376F-4991-A544-2C67F3780FCD}" dt="2022-02-15T06:32:01.997" v="7"/>
        <pc:sldMkLst>
          <pc:docMk/>
          <pc:sldMk cId="2307241928" sldId="641"/>
        </pc:sldMkLst>
        <pc:graphicFrameChg chg="add del mod">
          <ac:chgData name="Tasmia Zaman Apsara" userId="4b44580b-882e-497e-9972-3a0001c36f6c" providerId="ADAL" clId="{FB602DEF-376F-4991-A544-2C67F3780FCD}" dt="2022-02-15T06:31:44.836" v="5"/>
          <ac:graphicFrameMkLst>
            <pc:docMk/>
            <pc:sldMk cId="2307241928" sldId="641"/>
            <ac:graphicFrameMk id="3" creationId="{F0E19BF0-FC73-49D3-B48F-8B19BC8E4CB9}"/>
          </ac:graphicFrameMkLst>
        </pc:graphicFrameChg>
        <pc:graphicFrameChg chg="add del mod">
          <ac:chgData name="Tasmia Zaman Apsara" userId="4b44580b-882e-497e-9972-3a0001c36f6c" providerId="ADAL" clId="{FB602DEF-376F-4991-A544-2C67F3780FCD}" dt="2022-02-15T06:32:01.997" v="7"/>
          <ac:graphicFrameMkLst>
            <pc:docMk/>
            <pc:sldMk cId="2307241928" sldId="641"/>
            <ac:graphicFrameMk id="4" creationId="{90AC7DDB-C20F-4656-AA0C-15B988997458}"/>
          </ac:graphicFrameMkLst>
        </pc:graphicFrameChg>
      </pc:sldChg>
      <pc:sldChg chg="modSp mod">
        <pc:chgData name="Tasmia Zaman Apsara" userId="4b44580b-882e-497e-9972-3a0001c36f6c" providerId="ADAL" clId="{FB602DEF-376F-4991-A544-2C67F3780FCD}" dt="2022-02-15T09:56:44.372" v="51" actId="13926"/>
        <pc:sldMkLst>
          <pc:docMk/>
          <pc:sldMk cId="3857300905" sldId="647"/>
        </pc:sldMkLst>
        <pc:spChg chg="mod">
          <ac:chgData name="Tasmia Zaman Apsara" userId="4b44580b-882e-497e-9972-3a0001c36f6c" providerId="ADAL" clId="{FB602DEF-376F-4991-A544-2C67F3780FCD}" dt="2022-02-15T09:53:19.259" v="37" actId="2711"/>
          <ac:spMkLst>
            <pc:docMk/>
            <pc:sldMk cId="3857300905" sldId="647"/>
            <ac:spMk id="2" creationId="{00000000-0000-0000-0000-000000000000}"/>
          </ac:spMkLst>
        </pc:spChg>
        <pc:graphicFrameChg chg="mod modGraphic">
          <ac:chgData name="Tasmia Zaman Apsara" userId="4b44580b-882e-497e-9972-3a0001c36f6c" providerId="ADAL" clId="{FB602DEF-376F-4991-A544-2C67F3780FCD}" dt="2022-02-15T09:51:49.554" v="29" actId="13926"/>
          <ac:graphicFrameMkLst>
            <pc:docMk/>
            <pc:sldMk cId="3857300905" sldId="647"/>
            <ac:graphicFrameMk id="3" creationId="{30FA97BA-A01C-4FDD-9EDA-3EC9FEBF826F}"/>
          </ac:graphicFrameMkLst>
        </pc:graphicFrameChg>
        <pc:graphicFrameChg chg="mod modGraphic">
          <ac:chgData name="Tasmia Zaman Apsara" userId="4b44580b-882e-497e-9972-3a0001c36f6c" providerId="ADAL" clId="{FB602DEF-376F-4991-A544-2C67F3780FCD}" dt="2022-02-15T09:56:44.372" v="51" actId="13926"/>
          <ac:graphicFrameMkLst>
            <pc:docMk/>
            <pc:sldMk cId="3857300905" sldId="647"/>
            <ac:graphicFrameMk id="10" creationId="{EB04BBF2-AB99-41E4-8CF8-517C197B0B2B}"/>
          </ac:graphicFrameMkLst>
        </pc:graphicFrameChg>
      </pc:sldChg>
      <pc:sldChg chg="modSp mod">
        <pc:chgData name="Tasmia Zaman Apsara" userId="4b44580b-882e-497e-9972-3a0001c36f6c" providerId="ADAL" clId="{FB602DEF-376F-4991-A544-2C67F3780FCD}" dt="2022-02-15T16:09:40.906" v="1327" actId="20577"/>
        <pc:sldMkLst>
          <pc:docMk/>
          <pc:sldMk cId="2999495365" sldId="652"/>
        </pc:sldMkLst>
        <pc:spChg chg="mod">
          <ac:chgData name="Tasmia Zaman Apsara" userId="4b44580b-882e-497e-9972-3a0001c36f6c" providerId="ADAL" clId="{FB602DEF-376F-4991-A544-2C67F3780FCD}" dt="2022-02-15T16:09:40.906" v="1327" actId="20577"/>
          <ac:spMkLst>
            <pc:docMk/>
            <pc:sldMk cId="2999495365" sldId="652"/>
            <ac:spMk id="2" creationId="{3A135206-4A86-B042-BA79-E3D2720E61E9}"/>
          </ac:spMkLst>
        </pc:spChg>
        <pc:spChg chg="mod">
          <ac:chgData name="Tasmia Zaman Apsara" userId="4b44580b-882e-497e-9972-3a0001c36f6c" providerId="ADAL" clId="{FB602DEF-376F-4991-A544-2C67F3780FCD}" dt="2022-02-15T11:05:45.324" v="478" actId="1076"/>
          <ac:spMkLst>
            <pc:docMk/>
            <pc:sldMk cId="2999495365" sldId="652"/>
            <ac:spMk id="5" creationId="{2B813EBB-0873-45AD-A472-476EB2116750}"/>
          </ac:spMkLst>
        </pc:spChg>
        <pc:graphicFrameChg chg="mod modGraphic">
          <ac:chgData name="Tasmia Zaman Apsara" userId="4b44580b-882e-497e-9972-3a0001c36f6c" providerId="ADAL" clId="{FB602DEF-376F-4991-A544-2C67F3780FCD}" dt="2022-02-15T10:44:42.199" v="259" actId="242"/>
          <ac:graphicFrameMkLst>
            <pc:docMk/>
            <pc:sldMk cId="2999495365" sldId="652"/>
            <ac:graphicFrameMk id="7" creationId="{40D78C7E-70A6-44D0-8AA3-3DE92827C8DF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0:51:33.561" v="476"/>
          <ac:graphicFrameMkLst>
            <pc:docMk/>
            <pc:sldMk cId="2999495365" sldId="652"/>
            <ac:graphicFrameMk id="8" creationId="{61B62A23-F545-4FC5-9AD2-28D13BDD47B9}"/>
          </ac:graphicFrameMkLst>
        </pc:graphicFrameChg>
      </pc:sldChg>
      <pc:sldChg chg="modSp mod">
        <pc:chgData name="Tasmia Zaman Apsara" userId="4b44580b-882e-497e-9972-3a0001c36f6c" providerId="ADAL" clId="{FB602DEF-376F-4991-A544-2C67F3780FCD}" dt="2022-02-15T06:25:26.939" v="3" actId="20577"/>
        <pc:sldMkLst>
          <pc:docMk/>
          <pc:sldMk cId="1150607623" sldId="674"/>
        </pc:sldMkLst>
        <pc:spChg chg="mod">
          <ac:chgData name="Tasmia Zaman Apsara" userId="4b44580b-882e-497e-9972-3a0001c36f6c" providerId="ADAL" clId="{FB602DEF-376F-4991-A544-2C67F3780FCD}" dt="2022-02-15T06:25:26.939" v="3" actId="20577"/>
          <ac:spMkLst>
            <pc:docMk/>
            <pc:sldMk cId="1150607623" sldId="674"/>
            <ac:spMk id="3" creationId="{1B52CFF1-71C4-B840-9D82-6D7B33540A93}"/>
          </ac:spMkLst>
        </pc:spChg>
      </pc:sldChg>
      <pc:sldChg chg="ord">
        <pc:chgData name="Tasmia Zaman Apsara" userId="4b44580b-882e-497e-9972-3a0001c36f6c" providerId="ADAL" clId="{FB602DEF-376F-4991-A544-2C67F3780FCD}" dt="2022-02-15T16:12:30.111" v="1410"/>
        <pc:sldMkLst>
          <pc:docMk/>
          <pc:sldMk cId="1518177476" sldId="707"/>
        </pc:sldMkLst>
      </pc:sldChg>
      <pc:sldChg chg="modSp add mod ord">
        <pc:chgData name="Tasmia Zaman Apsara" userId="4b44580b-882e-497e-9972-3a0001c36f6c" providerId="ADAL" clId="{FB602DEF-376F-4991-A544-2C67F3780FCD}" dt="2022-02-15T16:11:49.796" v="1398"/>
        <pc:sldMkLst>
          <pc:docMk/>
          <pc:sldMk cId="1796475025" sldId="757"/>
        </pc:sldMkLst>
        <pc:graphicFrameChg chg="mod">
          <ac:chgData name="Tasmia Zaman Apsara" userId="4b44580b-882e-497e-9972-3a0001c36f6c" providerId="ADAL" clId="{FB602DEF-376F-4991-A544-2C67F3780FCD}" dt="2022-02-15T16:11:20.876" v="1394" actId="1076"/>
          <ac:graphicFrameMkLst>
            <pc:docMk/>
            <pc:sldMk cId="1796475025" sldId="757"/>
            <ac:graphicFrameMk id="3" creationId="{C4816FFA-30BD-4764-9F5D-33C27D5B2034}"/>
          </ac:graphicFrameMkLst>
        </pc:graphicFrameChg>
      </pc:sldChg>
      <pc:sldChg chg="modSp add mod ord">
        <pc:chgData name="Tasmia Zaman Apsara" userId="4b44580b-882e-497e-9972-3a0001c36f6c" providerId="ADAL" clId="{FB602DEF-376F-4991-A544-2C67F3780FCD}" dt="2022-02-15T16:11:49.796" v="1398"/>
        <pc:sldMkLst>
          <pc:docMk/>
          <pc:sldMk cId="534820810" sldId="758"/>
        </pc:sldMkLst>
        <pc:spChg chg="mod">
          <ac:chgData name="Tasmia Zaman Apsara" userId="4b44580b-882e-497e-9972-3a0001c36f6c" providerId="ADAL" clId="{FB602DEF-376F-4991-A544-2C67F3780FCD}" dt="2022-02-15T11:15:01.030" v="554" actId="27636"/>
          <ac:spMkLst>
            <pc:docMk/>
            <pc:sldMk cId="534820810" sldId="758"/>
            <ac:spMk id="2" creationId="{A801DF58-1ABB-4538-8891-317AD54F6268}"/>
          </ac:spMkLst>
        </pc:spChg>
      </pc:sldChg>
      <pc:sldChg chg="del">
        <pc:chgData name="Tasmia Zaman Apsara" userId="4b44580b-882e-497e-9972-3a0001c36f6c" providerId="ADAL" clId="{FB602DEF-376F-4991-A544-2C67F3780FCD}" dt="2022-02-15T17:52:41.777" v="2005" actId="47"/>
        <pc:sldMkLst>
          <pc:docMk/>
          <pc:sldMk cId="1766059766" sldId="765"/>
        </pc:sldMkLst>
      </pc:sldChg>
      <pc:sldChg chg="delSp modSp mod">
        <pc:chgData name="Tasmia Zaman Apsara" userId="4b44580b-882e-497e-9972-3a0001c36f6c" providerId="ADAL" clId="{FB602DEF-376F-4991-A544-2C67F3780FCD}" dt="2022-02-15T18:47:05.353" v="3171" actId="14734"/>
        <pc:sldMkLst>
          <pc:docMk/>
          <pc:sldMk cId="4035165941" sldId="768"/>
        </pc:sldMkLst>
        <pc:spChg chg="mod">
          <ac:chgData name="Tasmia Zaman Apsara" userId="4b44580b-882e-497e-9972-3a0001c36f6c" providerId="ADAL" clId="{FB602DEF-376F-4991-A544-2C67F3780FCD}" dt="2022-02-15T18:44:08.497" v="3076" actId="1076"/>
          <ac:spMkLst>
            <pc:docMk/>
            <pc:sldMk cId="4035165941" sldId="768"/>
            <ac:spMk id="6" creationId="{886E86C5-44FF-43DD-A17D-43A390D5CC0A}"/>
          </ac:spMkLst>
        </pc:spChg>
        <pc:spChg chg="del">
          <ac:chgData name="Tasmia Zaman Apsara" userId="4b44580b-882e-497e-9972-3a0001c36f6c" providerId="ADAL" clId="{FB602DEF-376F-4991-A544-2C67F3780FCD}" dt="2022-02-15T18:43:33.928" v="3059" actId="478"/>
          <ac:spMkLst>
            <pc:docMk/>
            <pc:sldMk cId="4035165941" sldId="768"/>
            <ac:spMk id="8" creationId="{D44D4695-3B51-4C37-9F74-D41D8C1539AB}"/>
          </ac:spMkLst>
        </pc:spChg>
        <pc:graphicFrameChg chg="mod">
          <ac:chgData name="Tasmia Zaman Apsara" userId="4b44580b-882e-497e-9972-3a0001c36f6c" providerId="ADAL" clId="{FB602DEF-376F-4991-A544-2C67F3780FCD}" dt="2022-02-15T18:43:57.891" v="3072" actId="20577"/>
          <ac:graphicFrameMkLst>
            <pc:docMk/>
            <pc:sldMk cId="4035165941" sldId="768"/>
            <ac:graphicFrameMk id="7" creationId="{10B7E37C-A701-4227-9F5E-31ADF27FD1E0}"/>
          </ac:graphicFrameMkLst>
        </pc:graphicFrameChg>
        <pc:graphicFrameChg chg="mod modGraphic">
          <ac:chgData name="Tasmia Zaman Apsara" userId="4b44580b-882e-497e-9972-3a0001c36f6c" providerId="ADAL" clId="{FB602DEF-376F-4991-A544-2C67F3780FCD}" dt="2022-02-15T18:47:05.353" v="3171" actId="14734"/>
          <ac:graphicFrameMkLst>
            <pc:docMk/>
            <pc:sldMk cId="4035165941" sldId="768"/>
            <ac:graphicFrameMk id="9" creationId="{1B9A56EC-B5A8-4238-A17D-F82F3ABDBCE8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8:44:04.434" v="3075" actId="14100"/>
          <ac:graphicFrameMkLst>
            <pc:docMk/>
            <pc:sldMk cId="4035165941" sldId="768"/>
            <ac:graphicFrameMk id="11" creationId="{68C20571-14BA-4FC5-A569-E0FCB2930FA2}"/>
          </ac:graphicFrameMkLst>
        </pc:graphicFrameChg>
      </pc:sldChg>
      <pc:sldChg chg="ord">
        <pc:chgData name="Tasmia Zaman Apsara" userId="4b44580b-882e-497e-9972-3a0001c36f6c" providerId="ADAL" clId="{FB602DEF-376F-4991-A544-2C67F3780FCD}" dt="2022-02-15T16:37:31.415" v="1585"/>
        <pc:sldMkLst>
          <pc:docMk/>
          <pc:sldMk cId="1136360727" sldId="814"/>
        </pc:sldMkLst>
      </pc:sldChg>
      <pc:sldChg chg="delSp add del mod ord">
        <pc:chgData name="Tasmia Zaman Apsara" userId="4b44580b-882e-497e-9972-3a0001c36f6c" providerId="ADAL" clId="{FB602DEF-376F-4991-A544-2C67F3780FCD}" dt="2022-02-15T16:55:02.935" v="1798" actId="47"/>
        <pc:sldMkLst>
          <pc:docMk/>
          <pc:sldMk cId="732677073" sldId="855"/>
        </pc:sldMkLst>
        <pc:graphicFrameChg chg="del">
          <ac:chgData name="Tasmia Zaman Apsara" userId="4b44580b-882e-497e-9972-3a0001c36f6c" providerId="ADAL" clId="{FB602DEF-376F-4991-A544-2C67F3780FCD}" dt="2022-02-15T16:55:00.673" v="1797" actId="478"/>
          <ac:graphicFrameMkLst>
            <pc:docMk/>
            <pc:sldMk cId="732677073" sldId="855"/>
            <ac:graphicFrameMk id="6" creationId="{6A3B2708-A160-44C7-9FE5-629923D7EB08}"/>
          </ac:graphicFrameMkLst>
        </pc:graphicFrameChg>
      </pc:sldChg>
      <pc:sldChg chg="addSp delSp modSp add del mod">
        <pc:chgData name="Tasmia Zaman Apsara" userId="4b44580b-882e-497e-9972-3a0001c36f6c" providerId="ADAL" clId="{FB602DEF-376F-4991-A544-2C67F3780FCD}" dt="2022-02-15T16:54:30.406" v="1796" actId="1076"/>
        <pc:sldMkLst>
          <pc:docMk/>
          <pc:sldMk cId="1547535705" sldId="856"/>
        </pc:sldMkLst>
        <pc:spChg chg="mod">
          <ac:chgData name="Tasmia Zaman Apsara" userId="4b44580b-882e-497e-9972-3a0001c36f6c" providerId="ADAL" clId="{FB602DEF-376F-4991-A544-2C67F3780FCD}" dt="2022-02-15T16:54:30.406" v="1796" actId="1076"/>
          <ac:spMkLst>
            <pc:docMk/>
            <pc:sldMk cId="1547535705" sldId="856"/>
            <ac:spMk id="3" creationId="{60E53771-36E7-435C-847E-DD669FFFEA85}"/>
          </ac:spMkLst>
        </pc:spChg>
        <pc:spChg chg="add del mod">
          <ac:chgData name="Tasmia Zaman Apsara" userId="4b44580b-882e-497e-9972-3a0001c36f6c" providerId="ADAL" clId="{FB602DEF-376F-4991-A544-2C67F3780FCD}" dt="2022-02-15T16:54:20.151" v="1793" actId="478"/>
          <ac:spMkLst>
            <pc:docMk/>
            <pc:sldMk cId="1547535705" sldId="856"/>
            <ac:spMk id="5" creationId="{1BF57EBF-3F2A-47BB-B964-A7121D6E1C6E}"/>
          </ac:spMkLst>
        </pc:spChg>
        <pc:graphicFrameChg chg="del">
          <ac:chgData name="Tasmia Zaman Apsara" userId="4b44580b-882e-497e-9972-3a0001c36f6c" providerId="ADAL" clId="{FB602DEF-376F-4991-A544-2C67F3780FCD}" dt="2022-02-15T16:54:15.261" v="1792" actId="478"/>
          <ac:graphicFrameMkLst>
            <pc:docMk/>
            <pc:sldMk cId="1547535705" sldId="856"/>
            <ac:graphicFrameMk id="6" creationId="{DEF8B459-D0F4-4799-9EDB-8DCBE411AB65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6:54:26.664" v="1795" actId="14100"/>
          <ac:graphicFrameMkLst>
            <pc:docMk/>
            <pc:sldMk cId="1547535705" sldId="856"/>
            <ac:graphicFrameMk id="7" creationId="{48E53310-2729-445F-A19F-7BD0BEC66AC7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51:42.531" v="1779" actId="47"/>
        <pc:sldMkLst>
          <pc:docMk/>
          <pc:sldMk cId="1720446293" sldId="858"/>
        </pc:sldMkLst>
      </pc:sldChg>
      <pc:sldChg chg="add del">
        <pc:chgData name="Tasmia Zaman Apsara" userId="4b44580b-882e-497e-9972-3a0001c36f6c" providerId="ADAL" clId="{FB602DEF-376F-4991-A544-2C67F3780FCD}" dt="2022-02-15T16:43:25.918" v="1587"/>
        <pc:sldMkLst>
          <pc:docMk/>
          <pc:sldMk cId="3745935069" sldId="862"/>
        </pc:sldMkLst>
      </pc:sldChg>
      <pc:sldChg chg="modSp add del mod">
        <pc:chgData name="Tasmia Zaman Apsara" userId="4b44580b-882e-497e-9972-3a0001c36f6c" providerId="ADAL" clId="{FB602DEF-376F-4991-A544-2C67F3780FCD}" dt="2022-02-15T19:33:19.352" v="3755" actId="20577"/>
        <pc:sldMkLst>
          <pc:docMk/>
          <pc:sldMk cId="2795965078" sldId="863"/>
        </pc:sldMkLst>
        <pc:spChg chg="mod">
          <ac:chgData name="Tasmia Zaman Apsara" userId="4b44580b-882e-497e-9972-3a0001c36f6c" providerId="ADAL" clId="{FB602DEF-376F-4991-A544-2C67F3780FCD}" dt="2022-02-15T19:33:19.352" v="3755" actId="20577"/>
          <ac:spMkLst>
            <pc:docMk/>
            <pc:sldMk cId="2795965078" sldId="863"/>
            <ac:spMk id="2" creationId="{87897662-D6D3-47B5-9279-7662D99E401F}"/>
          </ac:spMkLst>
        </pc:spChg>
        <pc:spChg chg="mod">
          <ac:chgData name="Tasmia Zaman Apsara" userId="4b44580b-882e-497e-9972-3a0001c36f6c" providerId="ADAL" clId="{FB602DEF-376F-4991-A544-2C67F3780FCD}" dt="2022-02-15T16:48:12.518" v="1667" actId="1076"/>
          <ac:spMkLst>
            <pc:docMk/>
            <pc:sldMk cId="2795965078" sldId="863"/>
            <ac:spMk id="4" creationId="{92B19397-DAA4-416A-8922-FB99C5603564}"/>
          </ac:spMkLst>
        </pc:spChg>
        <pc:graphicFrameChg chg="mod">
          <ac:chgData name="Tasmia Zaman Apsara" userId="4b44580b-882e-497e-9972-3a0001c36f6c" providerId="ADAL" clId="{FB602DEF-376F-4991-A544-2C67F3780FCD}" dt="2022-02-15T16:47:13.528" v="1599" actId="13926"/>
          <ac:graphicFrameMkLst>
            <pc:docMk/>
            <pc:sldMk cId="2795965078" sldId="863"/>
            <ac:graphicFrameMk id="5" creationId="{7099C554-B171-4F4C-A97E-D887EED3668F}"/>
          </ac:graphicFrameMkLst>
        </pc:graphicFrameChg>
      </pc:sldChg>
      <pc:sldChg chg="modSp add mod">
        <pc:chgData name="Tasmia Zaman Apsara" userId="4b44580b-882e-497e-9972-3a0001c36f6c" providerId="ADAL" clId="{FB602DEF-376F-4991-A544-2C67F3780FCD}" dt="2022-02-15T16:55:37.036" v="1808" actId="14100"/>
        <pc:sldMkLst>
          <pc:docMk/>
          <pc:sldMk cId="1562193823" sldId="866"/>
        </pc:sldMkLst>
        <pc:picChg chg="mod">
          <ac:chgData name="Tasmia Zaman Apsara" userId="4b44580b-882e-497e-9972-3a0001c36f6c" providerId="ADAL" clId="{FB602DEF-376F-4991-A544-2C67F3780FCD}" dt="2022-02-15T16:55:26.464" v="1805" actId="14100"/>
          <ac:picMkLst>
            <pc:docMk/>
            <pc:sldMk cId="1562193823" sldId="866"/>
            <ac:picMk id="3" creationId="{9ECFC24C-8264-4234-B227-C8E32F4734C8}"/>
          </ac:picMkLst>
        </pc:picChg>
        <pc:picChg chg="mod">
          <ac:chgData name="Tasmia Zaman Apsara" userId="4b44580b-882e-497e-9972-3a0001c36f6c" providerId="ADAL" clId="{FB602DEF-376F-4991-A544-2C67F3780FCD}" dt="2022-02-15T16:55:31.535" v="1806" actId="14100"/>
          <ac:picMkLst>
            <pc:docMk/>
            <pc:sldMk cId="1562193823" sldId="866"/>
            <ac:picMk id="6" creationId="{E8BB306C-B06F-408B-96DD-ABDF10501A1F}"/>
          </ac:picMkLst>
        </pc:picChg>
        <pc:picChg chg="mod">
          <ac:chgData name="Tasmia Zaman Apsara" userId="4b44580b-882e-497e-9972-3a0001c36f6c" providerId="ADAL" clId="{FB602DEF-376F-4991-A544-2C67F3780FCD}" dt="2022-02-15T16:55:37.036" v="1808" actId="14100"/>
          <ac:picMkLst>
            <pc:docMk/>
            <pc:sldMk cId="1562193823" sldId="866"/>
            <ac:picMk id="7" creationId="{AB1CC53A-3F27-4781-93FF-5B7787FCBE22}"/>
          </ac:picMkLst>
        </pc:picChg>
        <pc:picChg chg="mod">
          <ac:chgData name="Tasmia Zaman Apsara" userId="4b44580b-882e-497e-9972-3a0001c36f6c" providerId="ADAL" clId="{FB602DEF-376F-4991-A544-2C67F3780FCD}" dt="2022-02-15T16:55:15.305" v="1801" actId="14100"/>
          <ac:picMkLst>
            <pc:docMk/>
            <pc:sldMk cId="1562193823" sldId="866"/>
            <ac:picMk id="13" creationId="{B621C1D7-094F-4564-B368-E06E0B0ADEA6}"/>
          </ac:picMkLst>
        </pc:picChg>
        <pc:picChg chg="mod">
          <ac:chgData name="Tasmia Zaman Apsara" userId="4b44580b-882e-497e-9972-3a0001c36f6c" providerId="ADAL" clId="{FB602DEF-376F-4991-A544-2C67F3780FCD}" dt="2022-02-15T16:55:10.791" v="1800" actId="14100"/>
          <ac:picMkLst>
            <pc:docMk/>
            <pc:sldMk cId="1562193823" sldId="866"/>
            <ac:picMk id="15" creationId="{76B7EB28-40C3-49B5-AEA0-0D0CE1225EF1}"/>
          </ac:picMkLst>
        </pc:picChg>
        <pc:picChg chg="mod">
          <ac:chgData name="Tasmia Zaman Apsara" userId="4b44580b-882e-497e-9972-3a0001c36f6c" providerId="ADAL" clId="{FB602DEF-376F-4991-A544-2C67F3780FCD}" dt="2022-02-15T16:55:33.477" v="1807" actId="14100"/>
          <ac:picMkLst>
            <pc:docMk/>
            <pc:sldMk cId="1562193823" sldId="866"/>
            <ac:picMk id="17" creationId="{2718083E-BDCA-40FA-B29B-3089081D0D58}"/>
          </ac:picMkLst>
        </pc:picChg>
      </pc:sldChg>
      <pc:sldChg chg="delSp modSp add del mod">
        <pc:chgData name="Tasmia Zaman Apsara" userId="4b44580b-882e-497e-9972-3a0001c36f6c" providerId="ADAL" clId="{FB602DEF-376F-4991-A544-2C67F3780FCD}" dt="2022-02-15T16:49:47.642" v="1763" actId="20577"/>
        <pc:sldMkLst>
          <pc:docMk/>
          <pc:sldMk cId="4084658903" sldId="868"/>
        </pc:sldMkLst>
        <pc:spChg chg="mod">
          <ac:chgData name="Tasmia Zaman Apsara" userId="4b44580b-882e-497e-9972-3a0001c36f6c" providerId="ADAL" clId="{FB602DEF-376F-4991-A544-2C67F3780FCD}" dt="2022-02-15T16:49:47.642" v="1763" actId="20577"/>
          <ac:spMkLst>
            <pc:docMk/>
            <pc:sldMk cId="4084658903" sldId="868"/>
            <ac:spMk id="2" creationId="{E6DD98A7-1AF6-47A6-8606-064CC24CA671}"/>
          </ac:spMkLst>
        </pc:spChg>
        <pc:graphicFrameChg chg="mod">
          <ac:chgData name="Tasmia Zaman Apsara" userId="4b44580b-882e-497e-9972-3a0001c36f6c" providerId="ADAL" clId="{FB602DEF-376F-4991-A544-2C67F3780FCD}" dt="2022-02-15T16:49:26.825" v="1736" actId="14100"/>
          <ac:graphicFrameMkLst>
            <pc:docMk/>
            <pc:sldMk cId="4084658903" sldId="868"/>
            <ac:graphicFrameMk id="5" creationId="{6F1E9604-EAC3-4E8A-93B6-8D7FE108281E}"/>
          </ac:graphicFrameMkLst>
        </pc:graphicFrameChg>
        <pc:graphicFrameChg chg="del">
          <ac:chgData name="Tasmia Zaman Apsara" userId="4b44580b-882e-497e-9972-3a0001c36f6c" providerId="ADAL" clId="{FB602DEF-376F-4991-A544-2C67F3780FCD}" dt="2022-02-15T16:49:21.929" v="1734" actId="478"/>
          <ac:graphicFrameMkLst>
            <pc:docMk/>
            <pc:sldMk cId="4084658903" sldId="868"/>
            <ac:graphicFrameMk id="8" creationId="{57FEB0D2-CD73-440A-B6DF-0970E92847CF}"/>
          </ac:graphicFrameMkLst>
        </pc:graphicFrameChg>
      </pc:sldChg>
      <pc:sldChg chg="modSp add del mod ord">
        <pc:chgData name="Tasmia Zaman Apsara" userId="4b44580b-882e-497e-9972-3a0001c36f6c" providerId="ADAL" clId="{FB602DEF-376F-4991-A544-2C67F3780FCD}" dt="2022-02-15T16:53:54.737" v="1791" actId="1076"/>
        <pc:sldMkLst>
          <pc:docMk/>
          <pc:sldMk cId="120461160" sldId="869"/>
        </pc:sldMkLst>
        <pc:spChg chg="mod">
          <ac:chgData name="Tasmia Zaman Apsara" userId="4b44580b-882e-497e-9972-3a0001c36f6c" providerId="ADAL" clId="{FB602DEF-376F-4991-A544-2C67F3780FCD}" dt="2022-02-15T16:53:54.737" v="1791" actId="1076"/>
          <ac:spMkLst>
            <pc:docMk/>
            <pc:sldMk cId="120461160" sldId="869"/>
            <ac:spMk id="4" creationId="{93D0CBDE-D897-4DD7-A10C-B09021E8316F}"/>
          </ac:spMkLst>
        </pc:spChg>
        <pc:spChg chg="mod">
          <ac:chgData name="Tasmia Zaman Apsara" userId="4b44580b-882e-497e-9972-3a0001c36f6c" providerId="ADAL" clId="{FB602DEF-376F-4991-A544-2C67F3780FCD}" dt="2022-02-15T16:53:45.707" v="1788" actId="255"/>
          <ac:spMkLst>
            <pc:docMk/>
            <pc:sldMk cId="120461160" sldId="869"/>
            <ac:spMk id="6" creationId="{A6946709-47C6-41C5-BED1-A42D24917E08}"/>
          </ac:spMkLst>
        </pc:spChg>
        <pc:graphicFrameChg chg="mod">
          <ac:chgData name="Tasmia Zaman Apsara" userId="4b44580b-882e-497e-9972-3a0001c36f6c" providerId="ADAL" clId="{FB602DEF-376F-4991-A544-2C67F3780FCD}" dt="2022-02-15T16:53:34.025" v="1786"/>
          <ac:graphicFrameMkLst>
            <pc:docMk/>
            <pc:sldMk cId="120461160" sldId="869"/>
            <ac:graphicFrameMk id="7" creationId="{A15E2746-85DC-4B6F-8831-C838B2415060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52:57.217" v="1780" actId="47"/>
        <pc:sldMkLst>
          <pc:docMk/>
          <pc:sldMk cId="2662973696" sldId="872"/>
        </pc:sldMkLst>
      </pc:sldChg>
      <pc:sldChg chg="delSp modSp add del mod ord">
        <pc:chgData name="Tasmia Zaman Apsara" userId="4b44580b-882e-497e-9972-3a0001c36f6c" providerId="ADAL" clId="{FB602DEF-376F-4991-A544-2C67F3780FCD}" dt="2022-02-15T19:33:40.762" v="3757"/>
        <pc:sldMkLst>
          <pc:docMk/>
          <pc:sldMk cId="606229402" sldId="874"/>
        </pc:sldMkLst>
        <pc:spChg chg="mod">
          <ac:chgData name="Tasmia Zaman Apsara" userId="4b44580b-882e-497e-9972-3a0001c36f6c" providerId="ADAL" clId="{FB602DEF-376F-4991-A544-2C67F3780FCD}" dt="2022-02-15T16:50:31.425" v="1768" actId="20577"/>
          <ac:spMkLst>
            <pc:docMk/>
            <pc:sldMk cId="606229402" sldId="874"/>
            <ac:spMk id="2" creationId="{87897662-D6D3-47B5-9279-7662D99E401F}"/>
          </ac:spMkLst>
        </pc:spChg>
        <pc:spChg chg="mod">
          <ac:chgData name="Tasmia Zaman Apsara" userId="4b44580b-882e-497e-9972-3a0001c36f6c" providerId="ADAL" clId="{FB602DEF-376F-4991-A544-2C67F3780FCD}" dt="2022-02-15T16:50:54.440" v="1775" actId="20577"/>
          <ac:spMkLst>
            <pc:docMk/>
            <pc:sldMk cId="606229402" sldId="874"/>
            <ac:spMk id="4" creationId="{A776CDF3-E806-4894-A4D8-D6AAB2EB861D}"/>
          </ac:spMkLst>
        </pc:spChg>
        <pc:graphicFrameChg chg="del">
          <ac:chgData name="Tasmia Zaman Apsara" userId="4b44580b-882e-497e-9972-3a0001c36f6c" providerId="ADAL" clId="{FB602DEF-376F-4991-A544-2C67F3780FCD}" dt="2022-02-15T16:50:44.283" v="1769" actId="478"/>
          <ac:graphicFrameMkLst>
            <pc:docMk/>
            <pc:sldMk cId="606229402" sldId="874"/>
            <ac:graphicFrameMk id="3" creationId="{62F8B4C5-DFF8-418C-A21C-CA1BFD20DABC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6:50:47.794" v="1770" actId="1076"/>
          <ac:graphicFrameMkLst>
            <pc:docMk/>
            <pc:sldMk cId="606229402" sldId="874"/>
            <ac:graphicFrameMk id="5" creationId="{B18446E5-A7B0-4E2C-B73D-528DF1602F54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51:32.810" v="1778" actId="47"/>
        <pc:sldMkLst>
          <pc:docMk/>
          <pc:sldMk cId="2455386204" sldId="877"/>
        </pc:sldMkLst>
      </pc:sldChg>
      <pc:sldChg chg="modSp add mod">
        <pc:chgData name="Tasmia Zaman Apsara" userId="4b44580b-882e-497e-9972-3a0001c36f6c" providerId="ADAL" clId="{FB602DEF-376F-4991-A544-2C67F3780FCD}" dt="2022-02-15T16:56:52.215" v="1819" actId="14100"/>
        <pc:sldMkLst>
          <pc:docMk/>
          <pc:sldMk cId="2382258988" sldId="878"/>
        </pc:sldMkLst>
        <pc:picChg chg="mod">
          <ac:chgData name="Tasmia Zaman Apsara" userId="4b44580b-882e-497e-9972-3a0001c36f6c" providerId="ADAL" clId="{FB602DEF-376F-4991-A544-2C67F3780FCD}" dt="2022-02-15T16:56:31.861" v="1816" actId="14100"/>
          <ac:picMkLst>
            <pc:docMk/>
            <pc:sldMk cId="2382258988" sldId="878"/>
            <ac:picMk id="4" creationId="{B90212FE-FB96-480D-BCC8-FBA0E10E0CAA}"/>
          </ac:picMkLst>
        </pc:picChg>
        <pc:picChg chg="mod">
          <ac:chgData name="Tasmia Zaman Apsara" userId="4b44580b-882e-497e-9972-3a0001c36f6c" providerId="ADAL" clId="{FB602DEF-376F-4991-A544-2C67F3780FCD}" dt="2022-02-15T16:56:52.215" v="1819" actId="14100"/>
          <ac:picMkLst>
            <pc:docMk/>
            <pc:sldMk cId="2382258988" sldId="878"/>
            <ac:picMk id="6" creationId="{4D87EDC3-B8F0-4017-A036-274978DB7A85}"/>
          </ac:picMkLst>
        </pc:picChg>
        <pc:picChg chg="mod">
          <ac:chgData name="Tasmia Zaman Apsara" userId="4b44580b-882e-497e-9972-3a0001c36f6c" providerId="ADAL" clId="{FB602DEF-376F-4991-A544-2C67F3780FCD}" dt="2022-02-15T16:55:50.435" v="1810" actId="14100"/>
          <ac:picMkLst>
            <pc:docMk/>
            <pc:sldMk cId="2382258988" sldId="878"/>
            <ac:picMk id="8" creationId="{46357638-328C-47EE-B21A-BA44CCCBA0C7}"/>
          </ac:picMkLst>
        </pc:picChg>
        <pc:picChg chg="mod">
          <ac:chgData name="Tasmia Zaman Apsara" userId="4b44580b-882e-497e-9972-3a0001c36f6c" providerId="ADAL" clId="{FB602DEF-376F-4991-A544-2C67F3780FCD}" dt="2022-02-15T16:56:49.508" v="1818" actId="14100"/>
          <ac:picMkLst>
            <pc:docMk/>
            <pc:sldMk cId="2382258988" sldId="878"/>
            <ac:picMk id="12" creationId="{4F697FF8-A9ED-48F2-8FF7-A180B4FE617C}"/>
          </ac:picMkLst>
        </pc:picChg>
        <pc:picChg chg="mod">
          <ac:chgData name="Tasmia Zaman Apsara" userId="4b44580b-882e-497e-9972-3a0001c36f6c" providerId="ADAL" clId="{FB602DEF-376F-4991-A544-2C67F3780FCD}" dt="2022-02-15T16:56:47.192" v="1817" actId="14100"/>
          <ac:picMkLst>
            <pc:docMk/>
            <pc:sldMk cId="2382258988" sldId="878"/>
            <ac:picMk id="14" creationId="{378E8369-D98A-4E23-861B-5B3D2A2A0632}"/>
          </ac:picMkLst>
        </pc:picChg>
        <pc:picChg chg="mod">
          <ac:chgData name="Tasmia Zaman Apsara" userId="4b44580b-882e-497e-9972-3a0001c36f6c" providerId="ADAL" clId="{FB602DEF-376F-4991-A544-2C67F3780FCD}" dt="2022-02-15T16:56:21.117" v="1813" actId="14100"/>
          <ac:picMkLst>
            <pc:docMk/>
            <pc:sldMk cId="2382258988" sldId="878"/>
            <ac:picMk id="16" creationId="{66AC2586-85BC-4B50-9E80-A71C700B00EC}"/>
          </ac:picMkLst>
        </pc:picChg>
        <pc:picChg chg="mod">
          <ac:chgData name="Tasmia Zaman Apsara" userId="4b44580b-882e-497e-9972-3a0001c36f6c" providerId="ADAL" clId="{FB602DEF-376F-4991-A544-2C67F3780FCD}" dt="2022-02-15T16:56:28.416" v="1815" actId="14100"/>
          <ac:picMkLst>
            <pc:docMk/>
            <pc:sldMk cId="2382258988" sldId="878"/>
            <ac:picMk id="18" creationId="{4BDBA794-DF51-43B6-AAB7-ACAD8CC15B8C}"/>
          </ac:picMkLst>
        </pc:picChg>
      </pc:sldChg>
      <pc:sldChg chg="add">
        <pc:chgData name="Tasmia Zaman Apsara" userId="4b44580b-882e-497e-9972-3a0001c36f6c" providerId="ADAL" clId="{FB602DEF-376F-4991-A544-2C67F3780FCD}" dt="2022-02-15T16:43:25.918" v="1587"/>
        <pc:sldMkLst>
          <pc:docMk/>
          <pc:sldMk cId="1236893119" sldId="879"/>
        </pc:sldMkLst>
      </pc:sldChg>
      <pc:sldChg chg="add">
        <pc:chgData name="Tasmia Zaman Apsara" userId="4b44580b-882e-497e-9972-3a0001c36f6c" providerId="ADAL" clId="{FB602DEF-376F-4991-A544-2C67F3780FCD}" dt="2022-02-15T16:35:24.170" v="1577"/>
        <pc:sldMkLst>
          <pc:docMk/>
          <pc:sldMk cId="340790578" sldId="909"/>
        </pc:sldMkLst>
      </pc:sldChg>
      <pc:sldChg chg="add del ord">
        <pc:chgData name="Tasmia Zaman Apsara" userId="4b44580b-882e-497e-9972-3a0001c36f6c" providerId="ADAL" clId="{FB602DEF-376F-4991-A544-2C67F3780FCD}" dt="2022-02-15T16:35:17.200" v="1576" actId="2696"/>
        <pc:sldMkLst>
          <pc:docMk/>
          <pc:sldMk cId="1712904001" sldId="909"/>
        </pc:sldMkLst>
      </pc:sldChg>
      <pc:sldChg chg="delSp modSp add mod">
        <pc:chgData name="Tasmia Zaman Apsara" userId="4b44580b-882e-497e-9972-3a0001c36f6c" providerId="ADAL" clId="{FB602DEF-376F-4991-A544-2C67F3780FCD}" dt="2022-02-15T16:45:52.592" v="1590" actId="403"/>
        <pc:sldMkLst>
          <pc:docMk/>
          <pc:sldMk cId="4105414981" sldId="918"/>
        </pc:sldMkLst>
        <pc:spChg chg="mod">
          <ac:chgData name="Tasmia Zaman Apsara" userId="4b44580b-882e-497e-9972-3a0001c36f6c" providerId="ADAL" clId="{FB602DEF-376F-4991-A544-2C67F3780FCD}" dt="2022-02-15T16:12:59.846" v="1461" actId="20577"/>
          <ac:spMkLst>
            <pc:docMk/>
            <pc:sldMk cId="4105414981" sldId="918"/>
            <ac:spMk id="2" creationId="{1B2D8454-9AD7-AE4B-84D5-95DE191CBC01}"/>
          </ac:spMkLst>
        </pc:spChg>
        <pc:spChg chg="del">
          <ac:chgData name="Tasmia Zaman Apsara" userId="4b44580b-882e-497e-9972-3a0001c36f6c" providerId="ADAL" clId="{FB602DEF-376F-4991-A544-2C67F3780FCD}" dt="2022-02-15T16:13:16.567" v="1462" actId="478"/>
          <ac:spMkLst>
            <pc:docMk/>
            <pc:sldMk cId="4105414981" sldId="918"/>
            <ac:spMk id="6" creationId="{EA8900A5-BBF1-40B5-B598-1B774C9C4575}"/>
          </ac:spMkLst>
        </pc:spChg>
        <pc:graphicFrameChg chg="mod">
          <ac:chgData name="Tasmia Zaman Apsara" userId="4b44580b-882e-497e-9972-3a0001c36f6c" providerId="ADAL" clId="{FB602DEF-376F-4991-A544-2C67F3780FCD}" dt="2022-02-15T16:45:52.592" v="1590" actId="403"/>
          <ac:graphicFrameMkLst>
            <pc:docMk/>
            <pc:sldMk cId="4105414981" sldId="918"/>
            <ac:graphicFrameMk id="5" creationId="{06F70972-E7DA-462D-B652-65DF86375199}"/>
          </ac:graphicFrameMkLst>
        </pc:graphicFrameChg>
        <pc:graphicFrameChg chg="del">
          <ac:chgData name="Tasmia Zaman Apsara" userId="4b44580b-882e-497e-9972-3a0001c36f6c" providerId="ADAL" clId="{FB602DEF-376F-4991-A544-2C67F3780FCD}" dt="2022-02-15T16:13:49.155" v="1470" actId="478"/>
          <ac:graphicFrameMkLst>
            <pc:docMk/>
            <pc:sldMk cId="4105414981" sldId="918"/>
            <ac:graphicFrameMk id="14" creationId="{E2C41B11-3ED2-814D-BC6D-B824707E0DCC}"/>
          </ac:graphicFrameMkLst>
        </pc:graphicFrameChg>
      </pc:sldChg>
      <pc:sldChg chg="modSp add mod">
        <pc:chgData name="Tasmia Zaman Apsara" userId="4b44580b-882e-497e-9972-3a0001c36f6c" providerId="ADAL" clId="{FB602DEF-376F-4991-A544-2C67F3780FCD}" dt="2022-02-15T16:46:01.637" v="1591" actId="20577"/>
        <pc:sldMkLst>
          <pc:docMk/>
          <pc:sldMk cId="1220455129" sldId="919"/>
        </pc:sldMkLst>
        <pc:spChg chg="mod">
          <ac:chgData name="Tasmia Zaman Apsara" userId="4b44580b-882e-497e-9972-3a0001c36f6c" providerId="ADAL" clId="{FB602DEF-376F-4991-A544-2C67F3780FCD}" dt="2022-02-15T16:46:01.637" v="1591" actId="20577"/>
          <ac:spMkLst>
            <pc:docMk/>
            <pc:sldMk cId="1220455129" sldId="919"/>
            <ac:spMk id="2" creationId="{00000000-0000-0000-0000-000000000000}"/>
          </ac:spMkLst>
        </pc:spChg>
        <pc:graphicFrameChg chg="mod modGraphic">
          <ac:chgData name="Tasmia Zaman Apsara" userId="4b44580b-882e-497e-9972-3a0001c36f6c" providerId="ADAL" clId="{FB602DEF-376F-4991-A544-2C67F3780FCD}" dt="2022-02-15T16:34:08.517" v="1571" actId="572"/>
          <ac:graphicFrameMkLst>
            <pc:docMk/>
            <pc:sldMk cId="1220455129" sldId="919"/>
            <ac:graphicFrameMk id="4" creationId="{00000000-0000-0000-0000-000000000000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6:12:18.050" v="1406" actId="47"/>
        <pc:sldMkLst>
          <pc:docMk/>
          <pc:sldMk cId="3880548710" sldId="919"/>
        </pc:sldMkLst>
      </pc:sldChg>
      <pc:sldChg chg="del">
        <pc:chgData name="Tasmia Zaman Apsara" userId="4b44580b-882e-497e-9972-3a0001c36f6c" providerId="ADAL" clId="{FB602DEF-376F-4991-A544-2C67F3780FCD}" dt="2022-02-15T11:15:17.275" v="557" actId="47"/>
        <pc:sldMkLst>
          <pc:docMk/>
          <pc:sldMk cId="2434210473" sldId="939"/>
        </pc:sldMkLst>
      </pc:sldChg>
      <pc:sldChg chg="del">
        <pc:chgData name="Tasmia Zaman Apsara" userId="4b44580b-882e-497e-9972-3a0001c36f6c" providerId="ADAL" clId="{FB602DEF-376F-4991-A544-2C67F3780FCD}" dt="2022-02-15T16:12:01.465" v="1400" actId="47"/>
        <pc:sldMkLst>
          <pc:docMk/>
          <pc:sldMk cId="2931680660" sldId="941"/>
        </pc:sldMkLst>
      </pc:sldChg>
      <pc:sldChg chg="modSp mod ord">
        <pc:chgData name="Tasmia Zaman Apsara" userId="4b44580b-882e-497e-9972-3a0001c36f6c" providerId="ADAL" clId="{FB602DEF-376F-4991-A544-2C67F3780FCD}" dt="2022-02-15T16:45:16.072" v="1589" actId="122"/>
        <pc:sldMkLst>
          <pc:docMk/>
          <pc:sldMk cId="180193237" sldId="942"/>
        </pc:sldMkLst>
        <pc:spChg chg="mod">
          <ac:chgData name="Tasmia Zaman Apsara" userId="4b44580b-882e-497e-9972-3a0001c36f6c" providerId="ADAL" clId="{FB602DEF-376F-4991-A544-2C67F3780FCD}" dt="2022-02-15T16:11:08.383" v="1393" actId="20577"/>
          <ac:spMkLst>
            <pc:docMk/>
            <pc:sldMk cId="180193237" sldId="942"/>
            <ac:spMk id="2" creationId="{B1C0F50D-685C-448C-9C65-E4B36AC81203}"/>
          </ac:spMkLst>
        </pc:spChg>
        <pc:graphicFrameChg chg="mod modGraphic">
          <ac:chgData name="Tasmia Zaman Apsara" userId="4b44580b-882e-497e-9972-3a0001c36f6c" providerId="ADAL" clId="{FB602DEF-376F-4991-A544-2C67F3780FCD}" dt="2022-02-15T16:45:16.072" v="1589" actId="122"/>
          <ac:graphicFrameMkLst>
            <pc:docMk/>
            <pc:sldMk cId="180193237" sldId="942"/>
            <ac:graphicFrameMk id="5" creationId="{9D196A6D-F57E-49E7-A5D2-A1996D012B44}"/>
          </ac:graphicFrameMkLst>
        </pc:graphicFrameChg>
      </pc:sldChg>
      <pc:sldChg chg="modSp add mod ord">
        <pc:chgData name="Tasmia Zaman Apsara" userId="4b44580b-882e-497e-9972-3a0001c36f6c" providerId="ADAL" clId="{FB602DEF-376F-4991-A544-2C67F3780FCD}" dt="2022-02-15T16:11:49.796" v="1398"/>
        <pc:sldMkLst>
          <pc:docMk/>
          <pc:sldMk cId="124109161" sldId="943"/>
        </pc:sldMkLst>
        <pc:spChg chg="mod">
          <ac:chgData name="Tasmia Zaman Apsara" userId="4b44580b-882e-497e-9972-3a0001c36f6c" providerId="ADAL" clId="{FB602DEF-376F-4991-A544-2C67F3780FCD}" dt="2022-02-15T16:11:34.229" v="1395" actId="1076"/>
          <ac:spMkLst>
            <pc:docMk/>
            <pc:sldMk cId="124109161" sldId="943"/>
            <ac:spMk id="2" creationId="{B1C0F50D-685C-448C-9C65-E4B36AC81203}"/>
          </ac:spMkLst>
        </pc:spChg>
        <pc:graphicFrameChg chg="mod">
          <ac:chgData name="Tasmia Zaman Apsara" userId="4b44580b-882e-497e-9972-3a0001c36f6c" providerId="ADAL" clId="{FB602DEF-376F-4991-A544-2C67F3780FCD}" dt="2022-02-15T16:11:38.838" v="1396" actId="1076"/>
          <ac:graphicFrameMkLst>
            <pc:docMk/>
            <pc:sldMk cId="124109161" sldId="943"/>
            <ac:graphicFrameMk id="4" creationId="{7664CC70-55E5-4275-9F2F-3EC684FBE84C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6:11:59.551" v="1399" actId="47"/>
        <pc:sldMkLst>
          <pc:docMk/>
          <pc:sldMk cId="3789321381" sldId="945"/>
        </pc:sldMkLst>
      </pc:sldChg>
      <pc:sldChg chg="addSp delSp modSp mod">
        <pc:chgData name="Tasmia Zaman Apsara" userId="4b44580b-882e-497e-9972-3a0001c36f6c" providerId="ADAL" clId="{FB602DEF-376F-4991-A544-2C67F3780FCD}" dt="2022-02-15T17:40:58.181" v="1967" actId="14100"/>
        <pc:sldMkLst>
          <pc:docMk/>
          <pc:sldMk cId="500512237" sldId="947"/>
        </pc:sldMkLst>
        <pc:spChg chg="mod">
          <ac:chgData name="Tasmia Zaman Apsara" userId="4b44580b-882e-497e-9972-3a0001c36f6c" providerId="ADAL" clId="{FB602DEF-376F-4991-A544-2C67F3780FCD}" dt="2022-02-15T17:31:22.604" v="1954" actId="207"/>
          <ac:spMkLst>
            <pc:docMk/>
            <pc:sldMk cId="500512237" sldId="947"/>
            <ac:spMk id="2" creationId="{FA8A62CC-216C-4240-8247-272A3C232012}"/>
          </ac:spMkLst>
        </pc:spChg>
        <pc:spChg chg="add mod">
          <ac:chgData name="Tasmia Zaman Apsara" userId="4b44580b-882e-497e-9972-3a0001c36f6c" providerId="ADAL" clId="{FB602DEF-376F-4991-A544-2C67F3780FCD}" dt="2022-02-15T17:40:58.181" v="1967" actId="14100"/>
          <ac:spMkLst>
            <pc:docMk/>
            <pc:sldMk cId="500512237" sldId="947"/>
            <ac:spMk id="6" creationId="{90F07486-828B-42E0-89A2-7E1838F3E045}"/>
          </ac:spMkLst>
        </pc:spChg>
        <pc:graphicFrameChg chg="add del mod">
          <ac:chgData name="Tasmia Zaman Apsara" userId="4b44580b-882e-497e-9972-3a0001c36f6c" providerId="ADAL" clId="{FB602DEF-376F-4991-A544-2C67F3780FCD}" dt="2022-02-15T17:40:31.725" v="1961"/>
          <ac:graphicFrameMkLst>
            <pc:docMk/>
            <pc:sldMk cId="500512237" sldId="947"/>
            <ac:graphicFrameMk id="3" creationId="{BC85B1AE-7E34-402B-8E83-23F8AB704889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7:31:43.692" v="1959"/>
          <ac:graphicFrameMkLst>
            <pc:docMk/>
            <pc:sldMk cId="500512237" sldId="947"/>
            <ac:graphicFrameMk id="9" creationId="{E01008E4-2656-4FEB-B1EA-A9E68AB130D9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7:14:04.294" v="1832" actId="47"/>
        <pc:sldMkLst>
          <pc:docMk/>
          <pc:sldMk cId="4079525008" sldId="948"/>
        </pc:sldMkLst>
      </pc:sldChg>
      <pc:sldChg chg="del">
        <pc:chgData name="Tasmia Zaman Apsara" userId="4b44580b-882e-497e-9972-3a0001c36f6c" providerId="ADAL" clId="{FB602DEF-376F-4991-A544-2C67F3780FCD}" dt="2022-02-15T16:12:03.472" v="1402" actId="47"/>
        <pc:sldMkLst>
          <pc:docMk/>
          <pc:sldMk cId="2983872880" sldId="951"/>
        </pc:sldMkLst>
      </pc:sldChg>
      <pc:sldChg chg="del">
        <pc:chgData name="Tasmia Zaman Apsara" userId="4b44580b-882e-497e-9972-3a0001c36f6c" providerId="ADAL" clId="{FB602DEF-376F-4991-A544-2C67F3780FCD}" dt="2022-02-15T16:12:04.095" v="1403" actId="47"/>
        <pc:sldMkLst>
          <pc:docMk/>
          <pc:sldMk cId="60788929" sldId="952"/>
        </pc:sldMkLst>
      </pc:sldChg>
      <pc:sldChg chg="delSp modSp mod">
        <pc:chgData name="Tasmia Zaman Apsara" userId="4b44580b-882e-497e-9972-3a0001c36f6c" providerId="ADAL" clId="{FB602DEF-376F-4991-A544-2C67F3780FCD}" dt="2022-02-15T10:43:05.459" v="215" actId="113"/>
        <pc:sldMkLst>
          <pc:docMk/>
          <pc:sldMk cId="2468467230" sldId="953"/>
        </pc:sldMkLst>
        <pc:spChg chg="mod">
          <ac:chgData name="Tasmia Zaman Apsara" userId="4b44580b-882e-497e-9972-3a0001c36f6c" providerId="ADAL" clId="{FB602DEF-376F-4991-A544-2C67F3780FCD}" dt="2022-02-15T10:38:51.187" v="102" actId="20577"/>
          <ac:spMkLst>
            <pc:docMk/>
            <pc:sldMk cId="2468467230" sldId="953"/>
            <ac:spMk id="2" creationId="{AF9D409B-5DAC-473B-A104-9444FBE1A3C0}"/>
          </ac:spMkLst>
        </pc:spChg>
        <pc:spChg chg="mod">
          <ac:chgData name="Tasmia Zaman Apsara" userId="4b44580b-882e-497e-9972-3a0001c36f6c" providerId="ADAL" clId="{FB602DEF-376F-4991-A544-2C67F3780FCD}" dt="2022-02-15T10:43:05.459" v="215" actId="113"/>
          <ac:spMkLst>
            <pc:docMk/>
            <pc:sldMk cId="2468467230" sldId="953"/>
            <ac:spMk id="8" creationId="{D45868C5-C930-4402-BFBA-709A279498D7}"/>
          </ac:spMkLst>
        </pc:spChg>
        <pc:graphicFrameChg chg="del">
          <ac:chgData name="Tasmia Zaman Apsara" userId="4b44580b-882e-497e-9972-3a0001c36f6c" providerId="ADAL" clId="{FB602DEF-376F-4991-A544-2C67F3780FCD}" dt="2022-02-15T10:36:58.997" v="84" actId="478"/>
          <ac:graphicFrameMkLst>
            <pc:docMk/>
            <pc:sldMk cId="2468467230" sldId="953"/>
            <ac:graphicFrameMk id="7" creationId="{DFC3725C-A327-4B45-A202-FFF4CD4E258C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0:37:04.718" v="85" actId="14100"/>
          <ac:graphicFrameMkLst>
            <pc:docMk/>
            <pc:sldMk cId="2468467230" sldId="953"/>
            <ac:graphicFrameMk id="9" creationId="{1B0877C1-3122-487B-B16A-7F82A5442F10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6:12:04.722" v="1404" actId="47"/>
        <pc:sldMkLst>
          <pc:docMk/>
          <pc:sldMk cId="3386973539" sldId="955"/>
        </pc:sldMkLst>
      </pc:sldChg>
      <pc:sldChg chg="del">
        <pc:chgData name="Tasmia Zaman Apsara" userId="4b44580b-882e-497e-9972-3a0001c36f6c" providerId="ADAL" clId="{FB602DEF-376F-4991-A544-2C67F3780FCD}" dt="2022-02-15T16:37:28.340" v="1583" actId="47"/>
        <pc:sldMkLst>
          <pc:docMk/>
          <pc:sldMk cId="1396561233" sldId="964"/>
        </pc:sldMkLst>
      </pc:sldChg>
      <pc:sldChg chg="del">
        <pc:chgData name="Tasmia Zaman Apsara" userId="4b44580b-882e-497e-9972-3a0001c36f6c" providerId="ADAL" clId="{FB602DEF-376F-4991-A544-2C67F3780FCD}" dt="2022-02-15T11:15:24.667" v="562" actId="47"/>
        <pc:sldMkLst>
          <pc:docMk/>
          <pc:sldMk cId="878276927" sldId="966"/>
        </pc:sldMkLst>
      </pc:sldChg>
      <pc:sldChg chg="del">
        <pc:chgData name="Tasmia Zaman Apsara" userId="4b44580b-882e-497e-9972-3a0001c36f6c" providerId="ADAL" clId="{FB602DEF-376F-4991-A544-2C67F3780FCD}" dt="2022-02-15T11:15:23.585" v="561" actId="47"/>
        <pc:sldMkLst>
          <pc:docMk/>
          <pc:sldMk cId="2224783791" sldId="969"/>
        </pc:sldMkLst>
      </pc:sldChg>
      <pc:sldChg chg="del">
        <pc:chgData name="Tasmia Zaman Apsara" userId="4b44580b-882e-497e-9972-3a0001c36f6c" providerId="ADAL" clId="{FB602DEF-376F-4991-A544-2C67F3780FCD}" dt="2022-02-15T10:43:57.637" v="254" actId="47"/>
        <pc:sldMkLst>
          <pc:docMk/>
          <pc:sldMk cId="212003468" sldId="978"/>
        </pc:sldMkLst>
      </pc:sldChg>
      <pc:sldChg chg="del">
        <pc:chgData name="Tasmia Zaman Apsara" userId="4b44580b-882e-497e-9972-3a0001c36f6c" providerId="ADAL" clId="{FB602DEF-376F-4991-A544-2C67F3780FCD}" dt="2022-02-15T11:15:12.636" v="555" actId="47"/>
        <pc:sldMkLst>
          <pc:docMk/>
          <pc:sldMk cId="2604679269" sldId="980"/>
        </pc:sldMkLst>
      </pc:sldChg>
      <pc:sldChg chg="del">
        <pc:chgData name="Tasmia Zaman Apsara" userId="4b44580b-882e-497e-9972-3a0001c36f6c" providerId="ADAL" clId="{FB602DEF-376F-4991-A544-2C67F3780FCD}" dt="2022-02-15T11:15:20.480" v="558" actId="47"/>
        <pc:sldMkLst>
          <pc:docMk/>
          <pc:sldMk cId="2306546142" sldId="981"/>
        </pc:sldMkLst>
      </pc:sldChg>
      <pc:sldChg chg="del">
        <pc:chgData name="Tasmia Zaman Apsara" userId="4b44580b-882e-497e-9972-3a0001c36f6c" providerId="ADAL" clId="{FB602DEF-376F-4991-A544-2C67F3780FCD}" dt="2022-02-15T11:15:21.393" v="559" actId="47"/>
        <pc:sldMkLst>
          <pc:docMk/>
          <pc:sldMk cId="3533971132" sldId="982"/>
        </pc:sldMkLst>
      </pc:sldChg>
      <pc:sldChg chg="del">
        <pc:chgData name="Tasmia Zaman Apsara" userId="4b44580b-882e-497e-9972-3a0001c36f6c" providerId="ADAL" clId="{FB602DEF-376F-4991-A544-2C67F3780FCD}" dt="2022-02-15T11:15:22.541" v="560" actId="47"/>
        <pc:sldMkLst>
          <pc:docMk/>
          <pc:sldMk cId="436259099" sldId="983"/>
        </pc:sldMkLst>
      </pc:sldChg>
      <pc:sldChg chg="del">
        <pc:chgData name="Tasmia Zaman Apsara" userId="4b44580b-882e-497e-9972-3a0001c36f6c" providerId="ADAL" clId="{FB602DEF-376F-4991-A544-2C67F3780FCD}" dt="2022-02-15T18:38:50.215" v="3036" actId="47"/>
        <pc:sldMkLst>
          <pc:docMk/>
          <pc:sldMk cId="2078613827" sldId="986"/>
        </pc:sldMkLst>
      </pc:sldChg>
      <pc:sldChg chg="del">
        <pc:chgData name="Tasmia Zaman Apsara" userId="4b44580b-882e-497e-9972-3a0001c36f6c" providerId="ADAL" clId="{FB602DEF-376F-4991-A544-2C67F3780FCD}" dt="2022-02-15T16:36:29.142" v="1580" actId="47"/>
        <pc:sldMkLst>
          <pc:docMk/>
          <pc:sldMk cId="1619276448" sldId="987"/>
        </pc:sldMkLst>
      </pc:sldChg>
      <pc:sldChg chg="addSp modSp mod">
        <pc:chgData name="Tasmia Zaman Apsara" userId="4b44580b-882e-497e-9972-3a0001c36f6c" providerId="ADAL" clId="{FB602DEF-376F-4991-A544-2C67F3780FCD}" dt="2022-02-15T17:31:15.852" v="1953" actId="207"/>
        <pc:sldMkLst>
          <pc:docMk/>
          <pc:sldMk cId="1104469683" sldId="988"/>
        </pc:sldMkLst>
        <pc:spChg chg="mod">
          <ac:chgData name="Tasmia Zaman Apsara" userId="4b44580b-882e-497e-9972-3a0001c36f6c" providerId="ADAL" clId="{FB602DEF-376F-4991-A544-2C67F3780FCD}" dt="2022-02-15T17:31:15.852" v="1953" actId="207"/>
          <ac:spMkLst>
            <pc:docMk/>
            <pc:sldMk cId="1104469683" sldId="988"/>
            <ac:spMk id="2" creationId="{FA8A62CC-216C-4240-8247-272A3C232012}"/>
          </ac:spMkLst>
        </pc:spChg>
        <pc:spChg chg="add mod">
          <ac:chgData name="Tasmia Zaman Apsara" userId="4b44580b-882e-497e-9972-3a0001c36f6c" providerId="ADAL" clId="{FB602DEF-376F-4991-A544-2C67F3780FCD}" dt="2022-02-15T17:17:52.762" v="1893" actId="20577"/>
          <ac:spMkLst>
            <pc:docMk/>
            <pc:sldMk cId="1104469683" sldId="988"/>
            <ac:spMk id="5" creationId="{C62E615E-708D-41F2-BA51-46B176C64073}"/>
          </ac:spMkLst>
        </pc:spChg>
        <pc:graphicFrameChg chg="mod">
          <ac:chgData name="Tasmia Zaman Apsara" userId="4b44580b-882e-497e-9972-3a0001c36f6c" providerId="ADAL" clId="{FB602DEF-376F-4991-A544-2C67F3780FCD}" dt="2022-02-15T17:16:15.661" v="1885"/>
          <ac:graphicFrameMkLst>
            <pc:docMk/>
            <pc:sldMk cId="1104469683" sldId="988"/>
            <ac:graphicFrameMk id="9" creationId="{E01008E4-2656-4FEB-B1EA-A9E68AB130D9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0:44:16.604" v="256" actId="47"/>
        <pc:sldMkLst>
          <pc:docMk/>
          <pc:sldMk cId="1772836409" sldId="989"/>
        </pc:sldMkLst>
      </pc:sldChg>
      <pc:sldChg chg="addSp delSp modSp mod addCm delCm">
        <pc:chgData name="Tasmia Zaman Apsara" userId="4b44580b-882e-497e-9972-3a0001c36f6c" providerId="ADAL" clId="{FB602DEF-376F-4991-A544-2C67F3780FCD}" dt="2022-02-15T18:20:29.158" v="2697" actId="27918"/>
        <pc:sldMkLst>
          <pc:docMk/>
          <pc:sldMk cId="3722641991" sldId="990"/>
        </pc:sldMkLst>
        <pc:spChg chg="mod">
          <ac:chgData name="Tasmia Zaman Apsara" userId="4b44580b-882e-497e-9972-3a0001c36f6c" providerId="ADAL" clId="{FB602DEF-376F-4991-A544-2C67F3780FCD}" dt="2022-02-15T18:08:58.917" v="2386" actId="20577"/>
          <ac:spMkLst>
            <pc:docMk/>
            <pc:sldMk cId="3722641991" sldId="990"/>
            <ac:spMk id="5" creationId="{5CE49B2E-79C8-4780-BF80-74B81F6B2CCC}"/>
          </ac:spMkLst>
        </pc:spChg>
        <pc:spChg chg="mod">
          <ac:chgData name="Tasmia Zaman Apsara" userId="4b44580b-882e-497e-9972-3a0001c36f6c" providerId="ADAL" clId="{FB602DEF-376F-4991-A544-2C67F3780FCD}" dt="2022-02-15T18:09:29.174" v="2390" actId="1076"/>
          <ac:spMkLst>
            <pc:docMk/>
            <pc:sldMk cId="3722641991" sldId="990"/>
            <ac:spMk id="6" creationId="{00ED3DDA-92BB-425C-863E-9EC333488B27}"/>
          </ac:spMkLst>
        </pc:spChg>
        <pc:spChg chg="mod">
          <ac:chgData name="Tasmia Zaman Apsara" userId="4b44580b-882e-497e-9972-3a0001c36f6c" providerId="ADAL" clId="{FB602DEF-376F-4991-A544-2C67F3780FCD}" dt="2022-02-15T18:09:31.531" v="2391" actId="1076"/>
          <ac:spMkLst>
            <pc:docMk/>
            <pc:sldMk cId="3722641991" sldId="990"/>
            <ac:spMk id="8" creationId="{31CD7FD9-94EF-45A5-B829-D50DEAC567B9}"/>
          </ac:spMkLst>
        </pc:spChg>
        <pc:spChg chg="add mod">
          <ac:chgData name="Tasmia Zaman Apsara" userId="4b44580b-882e-497e-9972-3a0001c36f6c" providerId="ADAL" clId="{FB602DEF-376F-4991-A544-2C67F3780FCD}" dt="2022-02-15T18:15:21.944" v="2568" actId="20577"/>
          <ac:spMkLst>
            <pc:docMk/>
            <pc:sldMk cId="3722641991" sldId="990"/>
            <ac:spMk id="12" creationId="{1CCBAF83-428A-4D7A-8828-AAF7C04C2179}"/>
          </ac:spMkLst>
        </pc:spChg>
        <pc:spChg chg="add del mod">
          <ac:chgData name="Tasmia Zaman Apsara" userId="4b44580b-882e-497e-9972-3a0001c36f6c" providerId="ADAL" clId="{FB602DEF-376F-4991-A544-2C67F3780FCD}" dt="2022-02-15T18:18:06.658" v="2651" actId="478"/>
          <ac:spMkLst>
            <pc:docMk/>
            <pc:sldMk cId="3722641991" sldId="990"/>
            <ac:spMk id="13" creationId="{91A8DE7D-C679-4046-8786-A6580244631A}"/>
          </ac:spMkLst>
        </pc:spChg>
        <pc:graphicFrameChg chg="add del mod">
          <ac:chgData name="Tasmia Zaman Apsara" userId="4b44580b-882e-497e-9972-3a0001c36f6c" providerId="ADAL" clId="{FB602DEF-376F-4991-A544-2C67F3780FCD}" dt="2022-02-15T18:02:07.394" v="2013" actId="478"/>
          <ac:graphicFrameMkLst>
            <pc:docMk/>
            <pc:sldMk cId="3722641991" sldId="990"/>
            <ac:graphicFrameMk id="2" creationId="{E1D03E0F-A082-4259-8A06-2674E253B5E2}"/>
          </ac:graphicFrameMkLst>
        </pc:graphicFrameChg>
        <pc:graphicFrameChg chg="del">
          <ac:chgData name="Tasmia Zaman Apsara" userId="4b44580b-882e-497e-9972-3a0001c36f6c" providerId="ADAL" clId="{FB602DEF-376F-4991-A544-2C67F3780FCD}" dt="2022-02-15T17:52:58.534" v="2006" actId="478"/>
          <ac:graphicFrameMkLst>
            <pc:docMk/>
            <pc:sldMk cId="3722641991" sldId="990"/>
            <ac:graphicFrameMk id="3" creationId="{8EFF30A8-1829-4AA1-989A-A39279E81B07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8:04:34.548" v="2118" actId="14100"/>
          <ac:graphicFrameMkLst>
            <pc:docMk/>
            <pc:sldMk cId="3722641991" sldId="990"/>
            <ac:graphicFrameMk id="7" creationId="{10B7E37C-A701-4227-9F5E-31ADF27FD1E0}"/>
          </ac:graphicFrameMkLst>
        </pc:graphicFrameChg>
        <pc:graphicFrameChg chg="add mod modGraphic">
          <ac:chgData name="Tasmia Zaman Apsara" userId="4b44580b-882e-497e-9972-3a0001c36f6c" providerId="ADAL" clId="{FB602DEF-376F-4991-A544-2C67F3780FCD}" dt="2022-02-15T18:14:38.071" v="2528" actId="403"/>
          <ac:graphicFrameMkLst>
            <pc:docMk/>
            <pc:sldMk cId="3722641991" sldId="990"/>
            <ac:graphicFrameMk id="9" creationId="{1EFD8776-F2F7-4791-9B07-0703AA5BC9CA}"/>
          </ac:graphicFrameMkLst>
        </pc:graphicFrameChg>
        <pc:graphicFrameChg chg="add del mod modGraphic">
          <ac:chgData name="Tasmia Zaman Apsara" userId="4b44580b-882e-497e-9972-3a0001c36f6c" providerId="ADAL" clId="{FB602DEF-376F-4991-A544-2C67F3780FCD}" dt="2022-02-15T18:17:50.356" v="2647" actId="478"/>
          <ac:graphicFrameMkLst>
            <pc:docMk/>
            <pc:sldMk cId="3722641991" sldId="990"/>
            <ac:graphicFrameMk id="10" creationId="{090DFB78-5EB0-43E7-9667-9DA9955FDDA2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8:09:24.033" v="2389" actId="14100"/>
          <ac:graphicFrameMkLst>
            <pc:docMk/>
            <pc:sldMk cId="3722641991" sldId="990"/>
            <ac:graphicFrameMk id="11" creationId="{68C20571-14BA-4FC5-A569-E0FCB2930FA2}"/>
          </ac:graphicFrameMkLst>
        </pc:graphicFrameChg>
        <pc:graphicFrameChg chg="add mod">
          <ac:chgData name="Tasmia Zaman Apsara" userId="4b44580b-882e-497e-9972-3a0001c36f6c" providerId="ADAL" clId="{FB602DEF-376F-4991-A544-2C67F3780FCD}" dt="2022-02-15T18:18:41.906" v="2680" actId="20577"/>
          <ac:graphicFrameMkLst>
            <pc:docMk/>
            <pc:sldMk cId="3722641991" sldId="990"/>
            <ac:graphicFrameMk id="16" creationId="{73FFDFFF-23E2-4A4C-A160-083F90857D19}"/>
          </ac:graphicFrameMkLst>
        </pc:graphicFrameChg>
      </pc:sldChg>
      <pc:sldChg chg="addSp delSp modSp mod">
        <pc:chgData name="Tasmia Zaman Apsara" userId="4b44580b-882e-497e-9972-3a0001c36f6c" providerId="ADAL" clId="{FB602DEF-376F-4991-A544-2C67F3780FCD}" dt="2022-02-15T18:36:21.414" v="3035" actId="113"/>
        <pc:sldMkLst>
          <pc:docMk/>
          <pc:sldMk cId="687534396" sldId="991"/>
        </pc:sldMkLst>
        <pc:spChg chg="mod">
          <ac:chgData name="Tasmia Zaman Apsara" userId="4b44580b-882e-497e-9972-3a0001c36f6c" providerId="ADAL" clId="{FB602DEF-376F-4991-A544-2C67F3780FCD}" dt="2022-02-15T18:36:21.414" v="3035" actId="113"/>
          <ac:spMkLst>
            <pc:docMk/>
            <pc:sldMk cId="687534396" sldId="991"/>
            <ac:spMk id="5" creationId="{5CE49B2E-79C8-4780-BF80-74B81F6B2CCC}"/>
          </ac:spMkLst>
        </pc:spChg>
        <pc:spChg chg="del">
          <ac:chgData name="Tasmia Zaman Apsara" userId="4b44580b-882e-497e-9972-3a0001c36f6c" providerId="ADAL" clId="{FB602DEF-376F-4991-A544-2C67F3780FCD}" dt="2022-02-15T18:25:13.781" v="2717" actId="478"/>
          <ac:spMkLst>
            <pc:docMk/>
            <pc:sldMk cId="687534396" sldId="991"/>
            <ac:spMk id="6" creationId="{00ED3DDA-92BB-425C-863E-9EC333488B27}"/>
          </ac:spMkLst>
        </pc:spChg>
        <pc:spChg chg="del">
          <ac:chgData name="Tasmia Zaman Apsara" userId="4b44580b-882e-497e-9972-3a0001c36f6c" providerId="ADAL" clId="{FB602DEF-376F-4991-A544-2C67F3780FCD}" dt="2022-02-15T18:25:14.962" v="2718" actId="478"/>
          <ac:spMkLst>
            <pc:docMk/>
            <pc:sldMk cId="687534396" sldId="991"/>
            <ac:spMk id="8" creationId="{31CD7FD9-94EF-45A5-B829-D50DEAC567B9}"/>
          </ac:spMkLst>
        </pc:spChg>
        <pc:graphicFrameChg chg="mod">
          <ac:chgData name="Tasmia Zaman Apsara" userId="4b44580b-882e-497e-9972-3a0001c36f6c" providerId="ADAL" clId="{FB602DEF-376F-4991-A544-2C67F3780FCD}" dt="2022-02-15T18:31:56.524" v="2907" actId="1076"/>
          <ac:graphicFrameMkLst>
            <pc:docMk/>
            <pc:sldMk cId="687534396" sldId="991"/>
            <ac:graphicFrameMk id="7" creationId="{10B7E37C-A701-4227-9F5E-31ADF27FD1E0}"/>
          </ac:graphicFrameMkLst>
        </pc:graphicFrameChg>
        <pc:graphicFrameChg chg="add mod modGraphic">
          <ac:chgData name="Tasmia Zaman Apsara" userId="4b44580b-882e-497e-9972-3a0001c36f6c" providerId="ADAL" clId="{FB602DEF-376F-4991-A544-2C67F3780FCD}" dt="2022-02-15T18:32:03.811" v="2910" actId="1076"/>
          <ac:graphicFrameMkLst>
            <pc:docMk/>
            <pc:sldMk cId="687534396" sldId="991"/>
            <ac:graphicFrameMk id="9" creationId="{AEF21C57-2970-4CA5-AEFB-0AC31088EBE5}"/>
          </ac:graphicFrameMkLst>
        </pc:graphicFrameChg>
        <pc:graphicFrameChg chg="del">
          <ac:chgData name="Tasmia Zaman Apsara" userId="4b44580b-882e-497e-9972-3a0001c36f6c" providerId="ADAL" clId="{FB602DEF-376F-4991-A544-2C67F3780FCD}" dt="2022-02-15T18:23:01.405" v="2710" actId="478"/>
          <ac:graphicFrameMkLst>
            <pc:docMk/>
            <pc:sldMk cId="687534396" sldId="991"/>
            <ac:graphicFrameMk id="10" creationId="{2D21A24E-F3B1-437C-B9CA-49DBCBD8B2A0}"/>
          </ac:graphicFrameMkLst>
        </pc:graphicFrameChg>
        <pc:graphicFrameChg chg="mod">
          <ac:chgData name="Tasmia Zaman Apsara" userId="4b44580b-882e-497e-9972-3a0001c36f6c" providerId="ADAL" clId="{FB602DEF-376F-4991-A544-2C67F3780FCD}" dt="2022-02-15T18:32:00.973" v="2909" actId="14100"/>
          <ac:graphicFrameMkLst>
            <pc:docMk/>
            <pc:sldMk cId="687534396" sldId="991"/>
            <ac:graphicFrameMk id="11" creationId="{68C20571-14BA-4FC5-A569-E0FCB2930FA2}"/>
          </ac:graphicFrameMkLst>
        </pc:graphicFrameChg>
        <pc:graphicFrameChg chg="add mod modGraphic">
          <ac:chgData name="Tasmia Zaman Apsara" userId="4b44580b-882e-497e-9972-3a0001c36f6c" providerId="ADAL" clId="{FB602DEF-376F-4991-A544-2C67F3780FCD}" dt="2022-02-15T18:34:47.430" v="3021" actId="14100"/>
          <ac:graphicFrameMkLst>
            <pc:docMk/>
            <pc:sldMk cId="687534396" sldId="991"/>
            <ac:graphicFrameMk id="12" creationId="{DA65D09E-F5A2-4D2D-9EDC-8030EA6196DF}"/>
          </ac:graphicFrameMkLst>
        </pc:graphicFrameChg>
        <pc:cxnChg chg="add mod">
          <ac:chgData name="Tasmia Zaman Apsara" userId="4b44580b-882e-497e-9972-3a0001c36f6c" providerId="ADAL" clId="{FB602DEF-376F-4991-A544-2C67F3780FCD}" dt="2022-02-15T18:34:59.851" v="3024" actId="14100"/>
          <ac:cxnSpMkLst>
            <pc:docMk/>
            <pc:sldMk cId="687534396" sldId="991"/>
            <ac:cxnSpMk id="3" creationId="{1019E166-4663-4F43-AF5A-D47EB64F2550}"/>
          </ac:cxnSpMkLst>
        </pc:cxnChg>
      </pc:sldChg>
      <pc:sldChg chg="del">
        <pc:chgData name="Tasmia Zaman Apsara" userId="4b44580b-882e-497e-9972-3a0001c36f6c" providerId="ADAL" clId="{FB602DEF-376F-4991-A544-2C67F3780FCD}" dt="2022-02-15T10:44:12.213" v="255" actId="47"/>
        <pc:sldMkLst>
          <pc:docMk/>
          <pc:sldMk cId="2891872879" sldId="992"/>
        </pc:sldMkLst>
      </pc:sldChg>
      <pc:sldChg chg="addSp delSp modSp mod ord">
        <pc:chgData name="Tasmia Zaman Apsara" userId="4b44580b-882e-497e-9972-3a0001c36f6c" providerId="ADAL" clId="{FB602DEF-376F-4991-A544-2C67F3780FCD}" dt="2022-02-15T11:25:35.521" v="648" actId="1038"/>
        <pc:sldMkLst>
          <pc:docMk/>
          <pc:sldMk cId="1271009006" sldId="993"/>
        </pc:sldMkLst>
        <pc:spChg chg="del mod">
          <ac:chgData name="Tasmia Zaman Apsara" userId="4b44580b-882e-497e-9972-3a0001c36f6c" providerId="ADAL" clId="{FB602DEF-376F-4991-A544-2C67F3780FCD}" dt="2022-02-15T11:22:11.421" v="602" actId="478"/>
          <ac:spMkLst>
            <pc:docMk/>
            <pc:sldMk cId="1271009006" sldId="993"/>
            <ac:spMk id="2" creationId="{BAC108D9-C358-4317-BB5E-8528B51EBDD2}"/>
          </ac:spMkLst>
        </pc:spChg>
        <pc:spChg chg="mod">
          <ac:chgData name="Tasmia Zaman Apsara" userId="4b44580b-882e-497e-9972-3a0001c36f6c" providerId="ADAL" clId="{FB602DEF-376F-4991-A544-2C67F3780FCD}" dt="2022-02-15T11:25:35.521" v="648" actId="1038"/>
          <ac:spMkLst>
            <pc:docMk/>
            <pc:sldMk cId="1271009006" sldId="993"/>
            <ac:spMk id="4" creationId="{2A280977-A984-4A6F-846F-45437512D4F1}"/>
          </ac:spMkLst>
        </pc:spChg>
        <pc:spChg chg="add del mod">
          <ac:chgData name="Tasmia Zaman Apsara" userId="4b44580b-882e-497e-9972-3a0001c36f6c" providerId="ADAL" clId="{FB602DEF-376F-4991-A544-2C67F3780FCD}" dt="2022-02-15T11:22:21.322" v="610" actId="478"/>
          <ac:spMkLst>
            <pc:docMk/>
            <pc:sldMk cId="1271009006" sldId="993"/>
            <ac:spMk id="9" creationId="{156CC3B9-5A8F-41B7-9563-C1B280C10D30}"/>
          </ac:spMkLst>
        </pc:spChg>
        <pc:graphicFrameChg chg="mod modGraphic">
          <ac:chgData name="Tasmia Zaman Apsara" userId="4b44580b-882e-497e-9972-3a0001c36f6c" providerId="ADAL" clId="{FB602DEF-376F-4991-A544-2C67F3780FCD}" dt="2022-02-15T11:23:32.382" v="638" actId="1076"/>
          <ac:graphicFrameMkLst>
            <pc:docMk/>
            <pc:sldMk cId="1271009006" sldId="993"/>
            <ac:graphicFrameMk id="3" creationId="{E25D8330-C447-44A6-BC6B-C54C3C2A7CBB}"/>
          </ac:graphicFrameMkLst>
        </pc:graphicFrameChg>
        <pc:graphicFrameChg chg="add mod">
          <ac:chgData name="Tasmia Zaman Apsara" userId="4b44580b-882e-497e-9972-3a0001c36f6c" providerId="ADAL" clId="{FB602DEF-376F-4991-A544-2C67F3780FCD}" dt="2022-02-15T11:23:19.621" v="633" actId="1038"/>
          <ac:graphicFrameMkLst>
            <pc:docMk/>
            <pc:sldMk cId="1271009006" sldId="993"/>
            <ac:graphicFrameMk id="7" creationId="{CCD69938-2EFB-42FC-A902-58D1AC1D37AB}"/>
          </ac:graphicFrameMkLst>
        </pc:graphicFrameChg>
      </pc:sldChg>
      <pc:sldChg chg="del">
        <pc:chgData name="Tasmia Zaman Apsara" userId="4b44580b-882e-497e-9972-3a0001c36f6c" providerId="ADAL" clId="{FB602DEF-376F-4991-A544-2C67F3780FCD}" dt="2022-02-15T11:15:14.625" v="556" actId="47"/>
        <pc:sldMkLst>
          <pc:docMk/>
          <pc:sldMk cId="2641205214" sldId="994"/>
        </pc:sldMkLst>
      </pc:sldChg>
      <pc:sldChg chg="del">
        <pc:chgData name="Tasmia Zaman Apsara" userId="4b44580b-882e-497e-9972-3a0001c36f6c" providerId="ADAL" clId="{FB602DEF-376F-4991-A544-2C67F3780FCD}" dt="2022-02-15T16:12:37.942" v="1412" actId="47"/>
        <pc:sldMkLst>
          <pc:docMk/>
          <pc:sldMk cId="204283539" sldId="997"/>
        </pc:sldMkLst>
      </pc:sldChg>
      <pc:sldChg chg="del">
        <pc:chgData name="Tasmia Zaman Apsara" userId="4b44580b-882e-497e-9972-3a0001c36f6c" providerId="ADAL" clId="{FB602DEF-376F-4991-A544-2C67F3780FCD}" dt="2022-02-15T16:35:31.697" v="1578" actId="47"/>
        <pc:sldMkLst>
          <pc:docMk/>
          <pc:sldMk cId="1455483911" sldId="998"/>
        </pc:sldMkLst>
      </pc:sldChg>
      <pc:sldChg chg="del">
        <pc:chgData name="Tasmia Zaman Apsara" userId="4b44580b-882e-497e-9972-3a0001c36f6c" providerId="ADAL" clId="{FB602DEF-376F-4991-A544-2C67F3780FCD}" dt="2022-02-15T16:12:02.315" v="1401" actId="47"/>
        <pc:sldMkLst>
          <pc:docMk/>
          <pc:sldMk cId="1866213648" sldId="1001"/>
        </pc:sldMkLst>
      </pc:sldChg>
      <pc:sldChg chg="del">
        <pc:chgData name="Tasmia Zaman Apsara" userId="4b44580b-882e-497e-9972-3a0001c36f6c" providerId="ADAL" clId="{FB602DEF-376F-4991-A544-2C67F3780FCD}" dt="2022-02-15T16:12:05.338" v="1405" actId="47"/>
        <pc:sldMkLst>
          <pc:docMk/>
          <pc:sldMk cId="223155829" sldId="1002"/>
        </pc:sldMkLst>
      </pc:sldChg>
      <pc:sldChg chg="del">
        <pc:chgData name="Tasmia Zaman Apsara" userId="4b44580b-882e-497e-9972-3a0001c36f6c" providerId="ADAL" clId="{FB602DEF-376F-4991-A544-2C67F3780FCD}" dt="2022-02-15T16:37:28.340" v="1583" actId="47"/>
        <pc:sldMkLst>
          <pc:docMk/>
          <pc:sldMk cId="1370934916" sldId="1003"/>
        </pc:sldMkLst>
      </pc:sldChg>
      <pc:sldChg chg="addSp delSp modSp add mod">
        <pc:chgData name="Tasmia Zaman Apsara" userId="4b44580b-882e-497e-9972-3a0001c36f6c" providerId="ADAL" clId="{FB602DEF-376F-4991-A544-2C67F3780FCD}" dt="2022-02-15T10:43:47.963" v="253" actId="14100"/>
        <pc:sldMkLst>
          <pc:docMk/>
          <pc:sldMk cId="1853318395" sldId="1004"/>
        </pc:sldMkLst>
        <pc:spChg chg="mod">
          <ac:chgData name="Tasmia Zaman Apsara" userId="4b44580b-882e-497e-9972-3a0001c36f6c" providerId="ADAL" clId="{FB602DEF-376F-4991-A544-2C67F3780FCD}" dt="2022-02-15T10:43:27.944" v="249" actId="20577"/>
          <ac:spMkLst>
            <pc:docMk/>
            <pc:sldMk cId="1853318395" sldId="1004"/>
            <ac:spMk id="5" creationId="{5CE49B2E-79C8-4780-BF80-74B81F6B2CCC}"/>
          </ac:spMkLst>
        </pc:spChg>
        <pc:graphicFrameChg chg="add mod">
          <ac:chgData name="Tasmia Zaman Apsara" userId="4b44580b-882e-497e-9972-3a0001c36f6c" providerId="ADAL" clId="{FB602DEF-376F-4991-A544-2C67F3780FCD}" dt="2022-02-15T10:43:47.963" v="253" actId="14100"/>
          <ac:graphicFrameMkLst>
            <pc:docMk/>
            <pc:sldMk cId="1853318395" sldId="1004"/>
            <ac:graphicFrameMk id="6" creationId="{2CF2E77D-3C9B-40D6-B09E-D7530304EF81}"/>
          </ac:graphicFrameMkLst>
        </pc:graphicFrameChg>
        <pc:picChg chg="del">
          <ac:chgData name="Tasmia Zaman Apsara" userId="4b44580b-882e-497e-9972-3a0001c36f6c" providerId="ADAL" clId="{FB602DEF-376F-4991-A544-2C67F3780FCD}" dt="2022-02-15T10:43:40.565" v="250" actId="478"/>
          <ac:picMkLst>
            <pc:docMk/>
            <pc:sldMk cId="1853318395" sldId="1004"/>
            <ac:picMk id="4" creationId="{E3AB1BCC-BE0F-4785-A61D-A15B5365356E}"/>
          </ac:picMkLst>
        </pc:picChg>
      </pc:sldChg>
      <pc:sldChg chg="add del ord">
        <pc:chgData name="Tasmia Zaman Apsara" userId="4b44580b-882e-497e-9972-3a0001c36f6c" providerId="ADAL" clId="{FB602DEF-376F-4991-A544-2C67F3780FCD}" dt="2022-02-15T09:56:31.248" v="50" actId="47"/>
        <pc:sldMkLst>
          <pc:docMk/>
          <pc:sldMk cId="1492879624" sldId="1005"/>
        </pc:sldMkLst>
      </pc:sldChg>
      <pc:sldChg chg="addSp delSp modSp new mod">
        <pc:chgData name="Tasmia Zaman Apsara" userId="4b44580b-882e-497e-9972-3a0001c36f6c" providerId="ADAL" clId="{FB602DEF-376F-4991-A544-2C67F3780FCD}" dt="2022-02-15T14:41:58.623" v="740" actId="20577"/>
        <pc:sldMkLst>
          <pc:docMk/>
          <pc:sldMk cId="3490732264" sldId="1005"/>
        </pc:sldMkLst>
        <pc:spChg chg="mod">
          <ac:chgData name="Tasmia Zaman Apsara" userId="4b44580b-882e-497e-9972-3a0001c36f6c" providerId="ADAL" clId="{FB602DEF-376F-4991-A544-2C67F3780FCD}" dt="2022-02-15T14:40:17.149" v="726" actId="20577"/>
          <ac:spMkLst>
            <pc:docMk/>
            <pc:sldMk cId="3490732264" sldId="1005"/>
            <ac:spMk id="2" creationId="{E4B8E259-8437-481E-81CE-A79E2C74F2A3}"/>
          </ac:spMkLst>
        </pc:spChg>
        <pc:spChg chg="del">
          <ac:chgData name="Tasmia Zaman Apsara" userId="4b44580b-882e-497e-9972-3a0001c36f6c" providerId="ADAL" clId="{FB602DEF-376F-4991-A544-2C67F3780FCD}" dt="2022-02-15T14:35:28.363" v="677" actId="478"/>
          <ac:spMkLst>
            <pc:docMk/>
            <pc:sldMk cId="3490732264" sldId="1005"/>
            <ac:spMk id="3" creationId="{EE4AA8B0-3338-483A-89C0-6C7B8E6287A5}"/>
          </ac:spMkLst>
        </pc:spChg>
        <pc:spChg chg="add mod">
          <ac:chgData name="Tasmia Zaman Apsara" userId="4b44580b-882e-497e-9972-3a0001c36f6c" providerId="ADAL" clId="{FB602DEF-376F-4991-A544-2C67F3780FCD}" dt="2022-02-15T14:41:58.623" v="740" actId="20577"/>
          <ac:spMkLst>
            <pc:docMk/>
            <pc:sldMk cId="3490732264" sldId="1005"/>
            <ac:spMk id="7" creationId="{9B207E25-7719-435A-AB26-C31FD77BFDDB}"/>
          </ac:spMkLst>
        </pc:spChg>
        <pc:graphicFrameChg chg="add mod modGraphic">
          <ac:chgData name="Tasmia Zaman Apsara" userId="4b44580b-882e-497e-9972-3a0001c36f6c" providerId="ADAL" clId="{FB602DEF-376F-4991-A544-2C67F3780FCD}" dt="2022-02-15T14:37:47.556" v="718" actId="20577"/>
          <ac:graphicFrameMkLst>
            <pc:docMk/>
            <pc:sldMk cId="3490732264" sldId="1005"/>
            <ac:graphicFrameMk id="4" creationId="{BD9FDF36-B6CB-43F8-B43B-CF7B84A6F556}"/>
          </ac:graphicFrameMkLst>
        </pc:graphicFrameChg>
        <pc:graphicFrameChg chg="add mod modGraphic">
          <ac:chgData name="Tasmia Zaman Apsara" userId="4b44580b-882e-497e-9972-3a0001c36f6c" providerId="ADAL" clId="{FB602DEF-376F-4991-A544-2C67F3780FCD}" dt="2022-02-15T14:41:16.109" v="735" actId="1076"/>
          <ac:graphicFrameMkLst>
            <pc:docMk/>
            <pc:sldMk cId="3490732264" sldId="1005"/>
            <ac:graphicFrameMk id="5" creationId="{C7FF873F-E23A-41EF-A1FE-963AF8D498F4}"/>
          </ac:graphicFrameMkLst>
        </pc:graphicFrameChg>
      </pc:sldChg>
      <pc:sldChg chg="addSp delSp modSp new mod">
        <pc:chgData name="Tasmia Zaman Apsara" userId="4b44580b-882e-497e-9972-3a0001c36f6c" providerId="ADAL" clId="{FB602DEF-376F-4991-A544-2C67F3780FCD}" dt="2022-02-15T15:32:51.418" v="957" actId="1076"/>
        <pc:sldMkLst>
          <pc:docMk/>
          <pc:sldMk cId="2666592998" sldId="1006"/>
        </pc:sldMkLst>
        <pc:spChg chg="mod">
          <ac:chgData name="Tasmia Zaman Apsara" userId="4b44580b-882e-497e-9972-3a0001c36f6c" providerId="ADAL" clId="{FB602DEF-376F-4991-A544-2C67F3780FCD}" dt="2022-02-15T15:32:16.622" v="903" actId="20577"/>
          <ac:spMkLst>
            <pc:docMk/>
            <pc:sldMk cId="2666592998" sldId="1006"/>
            <ac:spMk id="2" creationId="{0E25FE4E-ABD7-4410-BD46-1034F1CDE8C1}"/>
          </ac:spMkLst>
        </pc:spChg>
        <pc:spChg chg="del">
          <ac:chgData name="Tasmia Zaman Apsara" userId="4b44580b-882e-497e-9972-3a0001c36f6c" providerId="ADAL" clId="{FB602DEF-376F-4991-A544-2C67F3780FCD}" dt="2022-02-15T15:05:07.165" v="795" actId="478"/>
          <ac:spMkLst>
            <pc:docMk/>
            <pc:sldMk cId="2666592998" sldId="1006"/>
            <ac:spMk id="3" creationId="{6CA7CD40-E97D-486A-B71F-9D337DDFDBAB}"/>
          </ac:spMkLst>
        </pc:spChg>
        <pc:spChg chg="add mod">
          <ac:chgData name="Tasmia Zaman Apsara" userId="4b44580b-882e-497e-9972-3a0001c36f6c" providerId="ADAL" clId="{FB602DEF-376F-4991-A544-2C67F3780FCD}" dt="2022-02-15T15:32:51.418" v="957" actId="1076"/>
          <ac:spMkLst>
            <pc:docMk/>
            <pc:sldMk cId="2666592998" sldId="1006"/>
            <ac:spMk id="11" creationId="{10AE2A05-6410-4E2F-848B-18A3EB8F452F}"/>
          </ac:spMkLst>
        </pc:spChg>
        <pc:graphicFrameChg chg="add mod modGraphic">
          <ac:chgData name="Tasmia Zaman Apsara" userId="4b44580b-882e-497e-9972-3a0001c36f6c" providerId="ADAL" clId="{FB602DEF-376F-4991-A544-2C67F3780FCD}" dt="2022-02-15T15:32:27.666" v="906" actId="1076"/>
          <ac:graphicFrameMkLst>
            <pc:docMk/>
            <pc:sldMk cId="2666592998" sldId="1006"/>
            <ac:graphicFrameMk id="4" creationId="{87D0ADFE-2C03-4D3F-BF37-1AD0D016625D}"/>
          </ac:graphicFrameMkLst>
        </pc:graphicFrameChg>
        <pc:picChg chg="add del mod">
          <ac:chgData name="Tasmia Zaman Apsara" userId="4b44580b-882e-497e-9972-3a0001c36f6c" providerId="ADAL" clId="{FB602DEF-376F-4991-A544-2C67F3780FCD}" dt="2022-02-15T15:11:26.307" v="839" actId="931"/>
          <ac:picMkLst>
            <pc:docMk/>
            <pc:sldMk cId="2666592998" sldId="1006"/>
            <ac:picMk id="6" creationId="{06DB3143-2E7B-46C6-9B70-AF14C81D5424}"/>
          </ac:picMkLst>
        </pc:picChg>
        <pc:picChg chg="add del mod">
          <ac:chgData name="Tasmia Zaman Apsara" userId="4b44580b-882e-497e-9972-3a0001c36f6c" providerId="ADAL" clId="{FB602DEF-376F-4991-A544-2C67F3780FCD}" dt="2022-02-15T15:11:26.307" v="839" actId="931"/>
          <ac:picMkLst>
            <pc:docMk/>
            <pc:sldMk cId="2666592998" sldId="1006"/>
            <ac:picMk id="8" creationId="{EF5EF5E4-E547-4916-AACA-4A9BECC17643}"/>
          </ac:picMkLst>
        </pc:picChg>
        <pc:picChg chg="add del mod">
          <ac:chgData name="Tasmia Zaman Apsara" userId="4b44580b-882e-497e-9972-3a0001c36f6c" providerId="ADAL" clId="{FB602DEF-376F-4991-A544-2C67F3780FCD}" dt="2022-02-15T15:11:44.868" v="844" actId="478"/>
          <ac:picMkLst>
            <pc:docMk/>
            <pc:sldMk cId="2666592998" sldId="1006"/>
            <ac:picMk id="10" creationId="{1EF57F23-3D4E-43B3-AEC2-9EFF6D6E5547}"/>
          </ac:picMkLst>
        </pc:picChg>
      </pc:sldChg>
      <pc:sldChg chg="addSp delSp modSp new mod">
        <pc:chgData name="Tasmia Zaman Apsara" userId="4b44580b-882e-497e-9972-3a0001c36f6c" providerId="ADAL" clId="{FB602DEF-376F-4991-A544-2C67F3780FCD}" dt="2022-02-15T15:12:42.785" v="884" actId="14100"/>
        <pc:sldMkLst>
          <pc:docMk/>
          <pc:sldMk cId="569446601" sldId="1007"/>
        </pc:sldMkLst>
        <pc:spChg chg="mod">
          <ac:chgData name="Tasmia Zaman Apsara" userId="4b44580b-882e-497e-9972-3a0001c36f6c" providerId="ADAL" clId="{FB602DEF-376F-4991-A544-2C67F3780FCD}" dt="2022-02-15T15:12:00.445" v="868" actId="20577"/>
          <ac:spMkLst>
            <pc:docMk/>
            <pc:sldMk cId="569446601" sldId="1007"/>
            <ac:spMk id="2" creationId="{5B46C38D-4178-48B1-8CDC-4A200C23DA90}"/>
          </ac:spMkLst>
        </pc:spChg>
        <pc:spChg chg="del">
          <ac:chgData name="Tasmia Zaman Apsara" userId="4b44580b-882e-497e-9972-3a0001c36f6c" providerId="ADAL" clId="{FB602DEF-376F-4991-A544-2C67F3780FCD}" dt="2022-02-15T15:11:51.975" v="845" actId="931"/>
          <ac:spMkLst>
            <pc:docMk/>
            <pc:sldMk cId="569446601" sldId="1007"/>
            <ac:spMk id="3" creationId="{364B0206-F2D9-4A14-AD4D-E1C960E5F7C8}"/>
          </ac:spMkLst>
        </pc:spChg>
        <pc:picChg chg="add mod">
          <ac:chgData name="Tasmia Zaman Apsara" userId="4b44580b-882e-497e-9972-3a0001c36f6c" providerId="ADAL" clId="{FB602DEF-376F-4991-A544-2C67F3780FCD}" dt="2022-02-15T15:12:42.785" v="884" actId="14100"/>
          <ac:picMkLst>
            <pc:docMk/>
            <pc:sldMk cId="569446601" sldId="1007"/>
            <ac:picMk id="5" creationId="{EA94EBB0-8103-43CF-A61C-0A91A7C782D9}"/>
          </ac:picMkLst>
        </pc:picChg>
        <pc:picChg chg="add del mod">
          <ac:chgData name="Tasmia Zaman Apsara" userId="4b44580b-882e-497e-9972-3a0001c36f6c" providerId="ADAL" clId="{FB602DEF-376F-4991-A544-2C67F3780FCD}" dt="2022-02-15T15:12:32.385" v="879" actId="21"/>
          <ac:picMkLst>
            <pc:docMk/>
            <pc:sldMk cId="569446601" sldId="1007"/>
            <ac:picMk id="7" creationId="{A37DB3E5-3804-4C0D-B1E8-22203753D5CB}"/>
          </ac:picMkLst>
        </pc:picChg>
      </pc:sldChg>
      <pc:sldChg chg="addSp delSp modSp add mod">
        <pc:chgData name="Tasmia Zaman Apsara" userId="4b44580b-882e-497e-9972-3a0001c36f6c" providerId="ADAL" clId="{FB602DEF-376F-4991-A544-2C67F3780FCD}" dt="2022-02-15T16:08:59.769" v="1298" actId="27918"/>
        <pc:sldMkLst>
          <pc:docMk/>
          <pc:sldMk cId="3319295532" sldId="1008"/>
        </pc:sldMkLst>
        <pc:spChg chg="mod">
          <ac:chgData name="Tasmia Zaman Apsara" userId="4b44580b-882e-497e-9972-3a0001c36f6c" providerId="ADAL" clId="{FB602DEF-376F-4991-A544-2C67F3780FCD}" dt="2022-02-15T11:13:20.820" v="529" actId="27636"/>
          <ac:spMkLst>
            <pc:docMk/>
            <pc:sldMk cId="3319295532" sldId="1008"/>
            <ac:spMk id="2" creationId="{204EF818-35E3-4FFB-B8C5-5624E015AFE9}"/>
          </ac:spMkLst>
        </pc:spChg>
        <pc:spChg chg="mod">
          <ac:chgData name="Tasmia Zaman Apsara" userId="4b44580b-882e-497e-9972-3a0001c36f6c" providerId="ADAL" clId="{FB602DEF-376F-4991-A544-2C67F3780FCD}" dt="2022-02-15T16:08:10.572" v="1295" actId="14100"/>
          <ac:spMkLst>
            <pc:docMk/>
            <pc:sldMk cId="3319295532" sldId="1008"/>
            <ac:spMk id="5" creationId="{F66DFF65-9CBE-444D-94FF-F6F7E0AC1854}"/>
          </ac:spMkLst>
        </pc:spChg>
        <pc:graphicFrameChg chg="add del mod modGraphic">
          <ac:chgData name="Tasmia Zaman Apsara" userId="4b44580b-882e-497e-9972-3a0001c36f6c" providerId="ADAL" clId="{FB602DEF-376F-4991-A544-2C67F3780FCD}" dt="2022-02-15T16:07:38.699" v="1294" actId="14100"/>
          <ac:graphicFrameMkLst>
            <pc:docMk/>
            <pc:sldMk cId="3319295532" sldId="1008"/>
            <ac:graphicFrameMk id="3" creationId="{C45754DF-F46A-4580-ABF1-F54856E2B343}"/>
          </ac:graphicFrameMkLst>
        </pc:graphicFrameChg>
        <pc:graphicFrameChg chg="add mod">
          <ac:chgData name="Tasmia Zaman Apsara" userId="4b44580b-882e-497e-9972-3a0001c36f6c" providerId="ADAL" clId="{FB602DEF-376F-4991-A544-2C67F3780FCD}" dt="2022-02-15T16:07:18.622" v="1287" actId="1076"/>
          <ac:graphicFrameMkLst>
            <pc:docMk/>
            <pc:sldMk cId="3319295532" sldId="1008"/>
            <ac:graphicFrameMk id="7" creationId="{0DA03C66-E329-4D10-83D1-58B2B6E3B273}"/>
          </ac:graphicFrameMkLst>
        </pc:graphicFrameChg>
        <pc:graphicFrameChg chg="add del mod">
          <ac:chgData name="Tasmia Zaman Apsara" userId="4b44580b-882e-497e-9972-3a0001c36f6c" providerId="ADAL" clId="{FB602DEF-376F-4991-A544-2C67F3780FCD}" dt="2022-02-15T16:07:03.710" v="1284" actId="478"/>
          <ac:graphicFrameMkLst>
            <pc:docMk/>
            <pc:sldMk cId="3319295532" sldId="1008"/>
            <ac:graphicFrameMk id="8" creationId="{BACBEE97-CB64-4662-B5F9-2A8FC1596640}"/>
          </ac:graphicFrameMkLst>
        </pc:graphicFrameChg>
      </pc:sldChg>
      <pc:sldChg chg="addSp delSp modSp new mod">
        <pc:chgData name="Tasmia Zaman Apsara" userId="4b44580b-882e-497e-9972-3a0001c36f6c" providerId="ADAL" clId="{FB602DEF-376F-4991-A544-2C67F3780FCD}" dt="2022-02-15T15:13:48.893" v="902"/>
        <pc:sldMkLst>
          <pc:docMk/>
          <pc:sldMk cId="172986308" sldId="1009"/>
        </pc:sldMkLst>
        <pc:spChg chg="mod">
          <ac:chgData name="Tasmia Zaman Apsara" userId="4b44580b-882e-497e-9972-3a0001c36f6c" providerId="ADAL" clId="{FB602DEF-376F-4991-A544-2C67F3780FCD}" dt="2022-02-15T15:13:48.893" v="902"/>
          <ac:spMkLst>
            <pc:docMk/>
            <pc:sldMk cId="172986308" sldId="1009"/>
            <ac:spMk id="2" creationId="{57E93173-865D-4925-9475-0FD164C0C51A}"/>
          </ac:spMkLst>
        </pc:spChg>
        <pc:spChg chg="del">
          <ac:chgData name="Tasmia Zaman Apsara" userId="4b44580b-882e-497e-9972-3a0001c36f6c" providerId="ADAL" clId="{FB602DEF-376F-4991-A544-2C67F3780FCD}" dt="2022-02-15T15:13:16.834" v="889" actId="478"/>
          <ac:spMkLst>
            <pc:docMk/>
            <pc:sldMk cId="172986308" sldId="1009"/>
            <ac:spMk id="3" creationId="{4F428DB9-05EA-4720-BA98-A93EA9BF383E}"/>
          </ac:spMkLst>
        </pc:spChg>
        <pc:picChg chg="add mod">
          <ac:chgData name="Tasmia Zaman Apsara" userId="4b44580b-882e-497e-9972-3a0001c36f6c" providerId="ADAL" clId="{FB602DEF-376F-4991-A544-2C67F3780FCD}" dt="2022-02-15T15:13:33.925" v="901" actId="14100"/>
          <ac:picMkLst>
            <pc:docMk/>
            <pc:sldMk cId="172986308" sldId="1009"/>
            <ac:picMk id="4" creationId="{3AB27FCF-AF7F-447E-BE39-DFA81F492042}"/>
          </ac:picMkLst>
        </pc:picChg>
      </pc:sldChg>
      <pc:sldChg chg="addSp delSp modSp new mod ord">
        <pc:chgData name="Tasmia Zaman Apsara" userId="4b44580b-882e-497e-9972-3a0001c36f6c" providerId="ADAL" clId="{FB602DEF-376F-4991-A544-2C67F3780FCD}" dt="2022-02-15T15:38:57.971" v="1033" actId="21"/>
        <pc:sldMkLst>
          <pc:docMk/>
          <pc:sldMk cId="3955857242" sldId="1010"/>
        </pc:sldMkLst>
        <pc:spChg chg="mod">
          <ac:chgData name="Tasmia Zaman Apsara" userId="4b44580b-882e-497e-9972-3a0001c36f6c" providerId="ADAL" clId="{FB602DEF-376F-4991-A544-2C67F3780FCD}" dt="2022-02-15T15:38:57.971" v="1033" actId="21"/>
          <ac:spMkLst>
            <pc:docMk/>
            <pc:sldMk cId="3955857242" sldId="1010"/>
            <ac:spMk id="2" creationId="{65D26066-6510-4309-A0FE-B97A2D36ABEE}"/>
          </ac:spMkLst>
        </pc:spChg>
        <pc:spChg chg="del">
          <ac:chgData name="Tasmia Zaman Apsara" userId="4b44580b-882e-497e-9972-3a0001c36f6c" providerId="ADAL" clId="{FB602DEF-376F-4991-A544-2C67F3780FCD}" dt="2022-02-15T15:33:36.348" v="998" actId="478"/>
          <ac:spMkLst>
            <pc:docMk/>
            <pc:sldMk cId="3955857242" sldId="1010"/>
            <ac:spMk id="3" creationId="{DE3B8B16-F9B0-4362-95C2-409D522C2893}"/>
          </ac:spMkLst>
        </pc:spChg>
        <pc:picChg chg="add del mod">
          <ac:chgData name="Tasmia Zaman Apsara" userId="4b44580b-882e-497e-9972-3a0001c36f6c" providerId="ADAL" clId="{FB602DEF-376F-4991-A544-2C67F3780FCD}" dt="2022-02-15T15:37:26.051" v="1015" actId="478"/>
          <ac:picMkLst>
            <pc:docMk/>
            <pc:sldMk cId="3955857242" sldId="1010"/>
            <ac:picMk id="5" creationId="{C12248DA-11AC-42A9-ACE9-BD8A60C3373E}"/>
          </ac:picMkLst>
        </pc:picChg>
        <pc:picChg chg="add mod">
          <ac:chgData name="Tasmia Zaman Apsara" userId="4b44580b-882e-497e-9972-3a0001c36f6c" providerId="ADAL" clId="{FB602DEF-376F-4991-A544-2C67F3780FCD}" dt="2022-02-15T15:37:56.608" v="1023" actId="1076"/>
          <ac:picMkLst>
            <pc:docMk/>
            <pc:sldMk cId="3955857242" sldId="1010"/>
            <ac:picMk id="7" creationId="{146D86DE-6E1A-49DB-A243-2354757F252F}"/>
          </ac:picMkLst>
        </pc:picChg>
        <pc:picChg chg="add del mod">
          <ac:chgData name="Tasmia Zaman Apsara" userId="4b44580b-882e-497e-9972-3a0001c36f6c" providerId="ADAL" clId="{FB602DEF-376F-4991-A544-2C67F3780FCD}" dt="2022-02-15T15:38:23.516" v="1026" actId="478"/>
          <ac:picMkLst>
            <pc:docMk/>
            <pc:sldMk cId="3955857242" sldId="1010"/>
            <ac:picMk id="9" creationId="{7C1976D7-57A5-4D88-958B-7F23C10174FB}"/>
          </ac:picMkLst>
        </pc:picChg>
        <pc:picChg chg="add mod">
          <ac:chgData name="Tasmia Zaman Apsara" userId="4b44580b-882e-497e-9972-3a0001c36f6c" providerId="ADAL" clId="{FB602DEF-376F-4991-A544-2C67F3780FCD}" dt="2022-02-15T15:38:51.129" v="1032" actId="1076"/>
          <ac:picMkLst>
            <pc:docMk/>
            <pc:sldMk cId="3955857242" sldId="1010"/>
            <ac:picMk id="11" creationId="{DB281DFE-247A-4028-8562-AD22D9730FBA}"/>
          </ac:picMkLst>
        </pc:picChg>
      </pc:sldChg>
      <pc:sldChg chg="addSp delSp modSp add del mod">
        <pc:chgData name="Tasmia Zaman Apsara" userId="4b44580b-882e-497e-9972-3a0001c36f6c" providerId="ADAL" clId="{FB602DEF-376F-4991-A544-2C67F3780FCD}" dt="2022-02-15T18:53:37.660" v="3283" actId="47"/>
        <pc:sldMkLst>
          <pc:docMk/>
          <pc:sldMk cId="2264639898" sldId="1011"/>
        </pc:sldMkLst>
        <pc:spChg chg="mod">
          <ac:chgData name="Tasmia Zaman Apsara" userId="4b44580b-882e-497e-9972-3a0001c36f6c" providerId="ADAL" clId="{FB602DEF-376F-4991-A544-2C67F3780FCD}" dt="2022-02-15T18:51:18.688" v="3206" actId="21"/>
          <ac:spMkLst>
            <pc:docMk/>
            <pc:sldMk cId="2264639898" sldId="1011"/>
            <ac:spMk id="2" creationId="{E39EBC4D-ECB1-43F0-97B8-D7C59001DDE0}"/>
          </ac:spMkLst>
        </pc:spChg>
        <pc:spChg chg="del mod">
          <ac:chgData name="Tasmia Zaman Apsara" userId="4b44580b-882e-497e-9972-3a0001c36f6c" providerId="ADAL" clId="{FB602DEF-376F-4991-A544-2C67F3780FCD}" dt="2022-02-15T18:51:15.732" v="3205" actId="478"/>
          <ac:spMkLst>
            <pc:docMk/>
            <pc:sldMk cId="2264639898" sldId="1011"/>
            <ac:spMk id="3" creationId="{D74DB0D3-62A4-40B6-B308-CCA71B62BF73}"/>
          </ac:spMkLst>
        </pc:spChg>
        <pc:spChg chg="add mod">
          <ac:chgData name="Tasmia Zaman Apsara" userId="4b44580b-882e-497e-9972-3a0001c36f6c" providerId="ADAL" clId="{FB602DEF-376F-4991-A544-2C67F3780FCD}" dt="2022-02-15T18:51:15.732" v="3205" actId="478"/>
          <ac:spMkLst>
            <pc:docMk/>
            <pc:sldMk cId="2264639898" sldId="1011"/>
            <ac:spMk id="5" creationId="{D93B6F79-D7DB-4E5B-B587-C5CDA90A36D7}"/>
          </ac:spMkLst>
        </pc:spChg>
      </pc:sldChg>
      <pc:sldChg chg="modSp new del mod">
        <pc:chgData name="Tasmia Zaman Apsara" userId="4b44580b-882e-497e-9972-3a0001c36f6c" providerId="ADAL" clId="{FB602DEF-376F-4991-A544-2C67F3780FCD}" dt="2022-02-15T16:35:17.200" v="1576" actId="2696"/>
        <pc:sldMkLst>
          <pc:docMk/>
          <pc:sldMk cId="3214950291" sldId="1011"/>
        </pc:sldMkLst>
        <pc:spChg chg="mod">
          <ac:chgData name="Tasmia Zaman Apsara" userId="4b44580b-882e-497e-9972-3a0001c36f6c" providerId="ADAL" clId="{FB602DEF-376F-4991-A544-2C67F3780FCD}" dt="2022-02-15T15:53:44.267" v="1129" actId="20577"/>
          <ac:spMkLst>
            <pc:docMk/>
            <pc:sldMk cId="3214950291" sldId="1011"/>
            <ac:spMk id="2" creationId="{E39EBC4D-ECB1-43F0-97B8-D7C59001DDE0}"/>
          </ac:spMkLst>
        </pc:spChg>
        <pc:spChg chg="mod">
          <ac:chgData name="Tasmia Zaman Apsara" userId="4b44580b-882e-497e-9972-3a0001c36f6c" providerId="ADAL" clId="{FB602DEF-376F-4991-A544-2C67F3780FCD}" dt="2022-02-15T15:54:14.277" v="1206" actId="20577"/>
          <ac:spMkLst>
            <pc:docMk/>
            <pc:sldMk cId="3214950291" sldId="1011"/>
            <ac:spMk id="3" creationId="{D74DB0D3-62A4-40B6-B308-CCA71B62BF73}"/>
          </ac:spMkLst>
        </pc:spChg>
      </pc:sldChg>
      <pc:sldChg chg="modSp new del mod ord">
        <pc:chgData name="Tasmia Zaman Apsara" userId="4b44580b-882e-497e-9972-3a0001c36f6c" providerId="ADAL" clId="{FB602DEF-376F-4991-A544-2C67F3780FCD}" dt="2022-02-15T16:35:17.200" v="1576" actId="2696"/>
        <pc:sldMkLst>
          <pc:docMk/>
          <pc:sldMk cId="264612623" sldId="1012"/>
        </pc:sldMkLst>
        <pc:spChg chg="mod">
          <ac:chgData name="Tasmia Zaman Apsara" userId="4b44580b-882e-497e-9972-3a0001c36f6c" providerId="ADAL" clId="{FB602DEF-376F-4991-A544-2C67F3780FCD}" dt="2022-02-15T15:53:09.721" v="1067" actId="20577"/>
          <ac:spMkLst>
            <pc:docMk/>
            <pc:sldMk cId="264612623" sldId="1012"/>
            <ac:spMk id="2" creationId="{7E6B25BA-C16B-4C34-8873-46776D0F05CC}"/>
          </ac:spMkLst>
        </pc:spChg>
        <pc:spChg chg="mod">
          <ac:chgData name="Tasmia Zaman Apsara" userId="4b44580b-882e-497e-9972-3a0001c36f6c" providerId="ADAL" clId="{FB602DEF-376F-4991-A544-2C67F3780FCD}" dt="2022-02-15T15:53:23.769" v="1107" actId="20577"/>
          <ac:spMkLst>
            <pc:docMk/>
            <pc:sldMk cId="264612623" sldId="1012"/>
            <ac:spMk id="3" creationId="{9F0BCCE1-9685-46B1-BEEC-979B3C617EA6}"/>
          </ac:spMkLst>
        </pc:spChg>
      </pc:sldChg>
      <pc:sldChg chg="addSp modSp add mod">
        <pc:chgData name="Tasmia Zaman Apsara" userId="4b44580b-882e-497e-9972-3a0001c36f6c" providerId="ADAL" clId="{FB602DEF-376F-4991-A544-2C67F3780FCD}" dt="2022-02-15T19:32:26.201" v="3745" actId="20577"/>
        <pc:sldMkLst>
          <pc:docMk/>
          <pc:sldMk cId="278316376" sldId="1012"/>
        </pc:sldMkLst>
        <pc:spChg chg="mod">
          <ac:chgData name="Tasmia Zaman Apsara" userId="4b44580b-882e-497e-9972-3a0001c36f6c" providerId="ADAL" clId="{FB602DEF-376F-4991-A544-2C67F3780FCD}" dt="2022-02-15T18:52:13.217" v="3225" actId="21"/>
          <ac:spMkLst>
            <pc:docMk/>
            <pc:sldMk cId="278316376" sldId="1012"/>
            <ac:spMk id="2" creationId="{7E6B25BA-C16B-4C34-8873-46776D0F05CC}"/>
          </ac:spMkLst>
        </pc:spChg>
        <pc:spChg chg="mod">
          <ac:chgData name="Tasmia Zaman Apsara" userId="4b44580b-882e-497e-9972-3a0001c36f6c" providerId="ADAL" clId="{FB602DEF-376F-4991-A544-2C67F3780FCD}" dt="2022-02-15T19:32:26.201" v="3745" actId="20577"/>
          <ac:spMkLst>
            <pc:docMk/>
            <pc:sldMk cId="278316376" sldId="1012"/>
            <ac:spMk id="3" creationId="{9F0BCCE1-9685-46B1-BEEC-979B3C617EA6}"/>
          </ac:spMkLst>
        </pc:spChg>
        <pc:spChg chg="add mod">
          <ac:chgData name="Tasmia Zaman Apsara" userId="4b44580b-882e-497e-9972-3a0001c36f6c" providerId="ADAL" clId="{FB602DEF-376F-4991-A544-2C67F3780FCD}" dt="2022-02-15T18:52:23.012" v="3231" actId="5793"/>
          <ac:spMkLst>
            <pc:docMk/>
            <pc:sldMk cId="278316376" sldId="1012"/>
            <ac:spMk id="5" creationId="{2627EB36-AA49-44D5-A800-ACE63F7E87C6}"/>
          </ac:spMkLst>
        </pc:spChg>
      </pc:sldChg>
      <pc:sldChg chg="modSp new del mod ord">
        <pc:chgData name="Tasmia Zaman Apsara" userId="4b44580b-882e-497e-9972-3a0001c36f6c" providerId="ADAL" clId="{FB602DEF-376F-4991-A544-2C67F3780FCD}" dt="2022-02-15T16:12:31.917" v="1411" actId="47"/>
        <pc:sldMkLst>
          <pc:docMk/>
          <pc:sldMk cId="1032246050" sldId="1013"/>
        </pc:sldMkLst>
        <pc:spChg chg="mod">
          <ac:chgData name="Tasmia Zaman Apsara" userId="4b44580b-882e-497e-9972-3a0001c36f6c" providerId="ADAL" clId="{FB602DEF-376F-4991-A544-2C67F3780FCD}" dt="2022-02-15T15:35:30.623" v="1005" actId="27636"/>
          <ac:spMkLst>
            <pc:docMk/>
            <pc:sldMk cId="1032246050" sldId="1013"/>
            <ac:spMk id="2" creationId="{A9CEA434-2CDF-49C0-843F-C5E71D6807B6}"/>
          </ac:spMkLst>
        </pc:spChg>
      </pc:sldChg>
      <pc:sldChg chg="addSp delSp modSp new mod">
        <pc:chgData name="Tasmia Zaman Apsara" userId="4b44580b-882e-497e-9972-3a0001c36f6c" providerId="ADAL" clId="{FB602DEF-376F-4991-A544-2C67F3780FCD}" dt="2022-02-15T15:40:08.955" v="1048" actId="14100"/>
        <pc:sldMkLst>
          <pc:docMk/>
          <pc:sldMk cId="3370230797" sldId="1014"/>
        </pc:sldMkLst>
        <pc:spChg chg="mod">
          <ac:chgData name="Tasmia Zaman Apsara" userId="4b44580b-882e-497e-9972-3a0001c36f6c" providerId="ADAL" clId="{FB602DEF-376F-4991-A544-2C67F3780FCD}" dt="2022-02-15T15:39:08.951" v="1035"/>
          <ac:spMkLst>
            <pc:docMk/>
            <pc:sldMk cId="3370230797" sldId="1014"/>
            <ac:spMk id="2" creationId="{53F858F2-303E-4761-8A55-5AEC57500F51}"/>
          </ac:spMkLst>
        </pc:spChg>
        <pc:spChg chg="del">
          <ac:chgData name="Tasmia Zaman Apsara" userId="4b44580b-882e-497e-9972-3a0001c36f6c" providerId="ADAL" clId="{FB602DEF-376F-4991-A544-2C67F3780FCD}" dt="2022-02-15T15:39:28.016" v="1036" actId="931"/>
          <ac:spMkLst>
            <pc:docMk/>
            <pc:sldMk cId="3370230797" sldId="1014"/>
            <ac:spMk id="3" creationId="{9400F22F-08AD-4792-A1CE-058FE669824E}"/>
          </ac:spMkLst>
        </pc:spChg>
        <pc:picChg chg="add mod">
          <ac:chgData name="Tasmia Zaman Apsara" userId="4b44580b-882e-497e-9972-3a0001c36f6c" providerId="ADAL" clId="{FB602DEF-376F-4991-A544-2C67F3780FCD}" dt="2022-02-15T15:40:08.955" v="1048" actId="14100"/>
          <ac:picMkLst>
            <pc:docMk/>
            <pc:sldMk cId="3370230797" sldId="1014"/>
            <ac:picMk id="5" creationId="{C8377289-C75A-479E-B9B5-F4665E29FFF9}"/>
          </ac:picMkLst>
        </pc:picChg>
        <pc:picChg chg="add mod">
          <ac:chgData name="Tasmia Zaman Apsara" userId="4b44580b-882e-497e-9972-3a0001c36f6c" providerId="ADAL" clId="{FB602DEF-376F-4991-A544-2C67F3780FCD}" dt="2022-02-15T15:39:58.028" v="1044" actId="1076"/>
          <ac:picMkLst>
            <pc:docMk/>
            <pc:sldMk cId="3370230797" sldId="1014"/>
            <ac:picMk id="7" creationId="{82089A57-9EAA-4A7F-8E17-164914B0A06B}"/>
          </ac:picMkLst>
        </pc:picChg>
      </pc:sldChg>
      <pc:sldChg chg="modSp new del mod">
        <pc:chgData name="Tasmia Zaman Apsara" userId="4b44580b-882e-497e-9972-3a0001c36f6c" providerId="ADAL" clId="{FB602DEF-376F-4991-A544-2C67F3780FCD}" dt="2022-02-15T16:32:49.774" v="1557" actId="47"/>
        <pc:sldMkLst>
          <pc:docMk/>
          <pc:sldMk cId="716143968" sldId="1015"/>
        </pc:sldMkLst>
        <pc:spChg chg="mod">
          <ac:chgData name="Tasmia Zaman Apsara" userId="4b44580b-882e-497e-9972-3a0001c36f6c" providerId="ADAL" clId="{FB602DEF-376F-4991-A544-2C67F3780FCD}" dt="2022-02-15T16:19:57.056" v="1556" actId="403"/>
          <ac:spMkLst>
            <pc:docMk/>
            <pc:sldMk cId="716143968" sldId="1015"/>
            <ac:spMk id="2" creationId="{33D21824-A654-4B45-BB3A-44CEC11061C1}"/>
          </ac:spMkLst>
        </pc:spChg>
      </pc:sldChg>
      <pc:sldChg chg="add">
        <pc:chgData name="Tasmia Zaman Apsara" userId="4b44580b-882e-497e-9972-3a0001c36f6c" providerId="ADAL" clId="{FB602DEF-376F-4991-A544-2C67F3780FCD}" dt="2022-02-15T16:36:32.183" v="1581"/>
        <pc:sldMkLst>
          <pc:docMk/>
          <pc:sldMk cId="1619276448" sldId="1015"/>
        </pc:sldMkLst>
      </pc:sldChg>
      <pc:sldChg chg="new del">
        <pc:chgData name="Tasmia Zaman Apsara" userId="4b44580b-882e-497e-9972-3a0001c36f6c" providerId="ADAL" clId="{FB602DEF-376F-4991-A544-2C67F3780FCD}" dt="2022-02-15T18:08:32.178" v="2379" actId="47"/>
        <pc:sldMkLst>
          <pc:docMk/>
          <pc:sldMk cId="940996695" sldId="1016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2176484150" sldId="1016"/>
        </pc:sldMkLst>
      </pc:sldChg>
      <pc:sldChg chg="addSp delSp modSp new mod">
        <pc:chgData name="Tasmia Zaman Apsara" userId="4b44580b-882e-497e-9972-3a0001c36f6c" providerId="ADAL" clId="{FB602DEF-376F-4991-A544-2C67F3780FCD}" dt="2022-02-16T10:12:23.053" v="3764" actId="27918"/>
        <pc:sldMkLst>
          <pc:docMk/>
          <pc:sldMk cId="2381260189" sldId="1016"/>
        </pc:sldMkLst>
        <pc:spChg chg="mod">
          <ac:chgData name="Tasmia Zaman Apsara" userId="4b44580b-882e-497e-9972-3a0001c36f6c" providerId="ADAL" clId="{FB602DEF-376F-4991-A544-2C67F3780FCD}" dt="2022-02-15T18:53:43.900" v="3295" actId="20577"/>
          <ac:spMkLst>
            <pc:docMk/>
            <pc:sldMk cId="2381260189" sldId="1016"/>
            <ac:spMk id="2" creationId="{AA7DBD26-6A12-436C-9D68-5598B55BCE28}"/>
          </ac:spMkLst>
        </pc:spChg>
        <pc:spChg chg="del">
          <ac:chgData name="Tasmia Zaman Apsara" userId="4b44580b-882e-497e-9972-3a0001c36f6c" providerId="ADAL" clId="{FB602DEF-376F-4991-A544-2C67F3780FCD}" dt="2022-02-15T18:57:10.406" v="3296" actId="478"/>
          <ac:spMkLst>
            <pc:docMk/>
            <pc:sldMk cId="2381260189" sldId="1016"/>
            <ac:spMk id="3" creationId="{038DE447-8703-4DBA-9E8F-13D70EB9B795}"/>
          </ac:spMkLst>
        </pc:spChg>
        <pc:spChg chg="add mod">
          <ac:chgData name="Tasmia Zaman Apsara" userId="4b44580b-882e-497e-9972-3a0001c36f6c" providerId="ADAL" clId="{FB602DEF-376F-4991-A544-2C67F3780FCD}" dt="2022-02-15T19:10:23.447" v="3407" actId="20577"/>
          <ac:spMkLst>
            <pc:docMk/>
            <pc:sldMk cId="2381260189" sldId="1016"/>
            <ac:spMk id="7" creationId="{5FA3B0C1-039C-4315-AF8D-395F0A02D36C}"/>
          </ac:spMkLst>
        </pc:spChg>
        <pc:graphicFrameChg chg="add mod">
          <ac:chgData name="Tasmia Zaman Apsara" userId="4b44580b-882e-497e-9972-3a0001c36f6c" providerId="ADAL" clId="{FB602DEF-376F-4991-A544-2C67F3780FCD}" dt="2022-02-15T19:10:09.846" v="3403" actId="14100"/>
          <ac:graphicFrameMkLst>
            <pc:docMk/>
            <pc:sldMk cId="2381260189" sldId="1016"/>
            <ac:graphicFrameMk id="4" creationId="{7FDA5229-7928-4620-9DDF-A2710BC051C9}"/>
          </ac:graphicFrameMkLst>
        </pc:graphicFrameChg>
        <pc:graphicFrameChg chg="add mod">
          <ac:chgData name="Tasmia Zaman Apsara" userId="4b44580b-882e-497e-9972-3a0001c36f6c" providerId="ADAL" clId="{FB602DEF-376F-4991-A544-2C67F3780FCD}" dt="2022-02-16T10:10:10.260" v="3761" actId="1076"/>
          <ac:graphicFrameMkLst>
            <pc:docMk/>
            <pc:sldMk cId="2381260189" sldId="1016"/>
            <ac:graphicFrameMk id="5" creationId="{F18428DD-6C8E-4F58-AFCB-D4445D9BCBB5}"/>
          </ac:graphicFrameMkLst>
        </pc:graphicFrameChg>
      </pc:sldChg>
      <pc:sldChg chg="new del">
        <pc:chgData name="Tasmia Zaman Apsara" userId="4b44580b-882e-497e-9972-3a0001c36f6c" providerId="ADAL" clId="{FB602DEF-376F-4991-A544-2C67F3780FCD}" dt="2022-02-15T18:08:44.295" v="2381" actId="47"/>
        <pc:sldMkLst>
          <pc:docMk/>
          <pc:sldMk cId="2885590032" sldId="1016"/>
        </pc:sldMkLst>
      </pc:sldChg>
      <pc:sldChg chg="modSp new del mod">
        <pc:chgData name="Tasmia Zaman Apsara" userId="4b44580b-882e-497e-9972-3a0001c36f6c" providerId="ADAL" clId="{FB602DEF-376F-4991-A544-2C67F3780FCD}" dt="2022-02-15T19:10:27.843" v="3408" actId="47"/>
        <pc:sldMkLst>
          <pc:docMk/>
          <pc:sldMk cId="700886605" sldId="1017"/>
        </pc:sldMkLst>
        <pc:spChg chg="mod">
          <ac:chgData name="Tasmia Zaman Apsara" userId="4b44580b-882e-497e-9972-3a0001c36f6c" providerId="ADAL" clId="{FB602DEF-376F-4991-A544-2C67F3780FCD}" dt="2022-02-15T19:10:14.756" v="3404" actId="21"/>
          <ac:spMkLst>
            <pc:docMk/>
            <pc:sldMk cId="700886605" sldId="1017"/>
            <ac:spMk id="2" creationId="{D0E0FD34-BFFE-43CF-87BA-E0C072277147}"/>
          </ac:spMkLst>
        </pc:spChg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3932866183" sldId="1017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2099552602" sldId="1018"/>
        </pc:sldMkLst>
      </pc:sldChg>
      <pc:sldChg chg="addSp delSp modSp new mod">
        <pc:chgData name="Tasmia Zaman Apsara" userId="4b44580b-882e-497e-9972-3a0001c36f6c" providerId="ADAL" clId="{FB602DEF-376F-4991-A544-2C67F3780FCD}" dt="2022-02-15T18:51:36.292" v="3211" actId="478"/>
        <pc:sldMkLst>
          <pc:docMk/>
          <pc:sldMk cId="3501078698" sldId="1018"/>
        </pc:sldMkLst>
        <pc:spChg chg="mod">
          <ac:chgData name="Tasmia Zaman Apsara" userId="4b44580b-882e-497e-9972-3a0001c36f6c" providerId="ADAL" clId="{FB602DEF-376F-4991-A544-2C67F3780FCD}" dt="2022-02-15T18:51:29.822" v="3208"/>
          <ac:spMkLst>
            <pc:docMk/>
            <pc:sldMk cId="3501078698" sldId="1018"/>
            <ac:spMk id="2" creationId="{47344A49-105E-4746-852E-1ACB3E5A755D}"/>
          </ac:spMkLst>
        </pc:spChg>
        <pc:spChg chg="del mod">
          <ac:chgData name="Tasmia Zaman Apsara" userId="4b44580b-882e-497e-9972-3a0001c36f6c" providerId="ADAL" clId="{FB602DEF-376F-4991-A544-2C67F3780FCD}" dt="2022-02-15T18:51:32.805" v="3210" actId="478"/>
          <ac:spMkLst>
            <pc:docMk/>
            <pc:sldMk cId="3501078698" sldId="1018"/>
            <ac:spMk id="3" creationId="{1A65AD0B-30E8-4FAF-998D-F892C63F3F2D}"/>
          </ac:spMkLst>
        </pc:spChg>
        <pc:spChg chg="add del mod">
          <ac:chgData name="Tasmia Zaman Apsara" userId="4b44580b-882e-497e-9972-3a0001c36f6c" providerId="ADAL" clId="{FB602DEF-376F-4991-A544-2C67F3780FCD}" dt="2022-02-15T18:51:36.292" v="3211" actId="478"/>
          <ac:spMkLst>
            <pc:docMk/>
            <pc:sldMk cId="3501078698" sldId="1018"/>
            <ac:spMk id="5" creationId="{48A8BDE1-B6FC-488C-80E0-B0A02CFF68EE}"/>
          </ac:spMkLst>
        </pc:spChg>
      </pc:sldChg>
      <pc:sldChg chg="addSp delSp modSp new mod ord">
        <pc:chgData name="Tasmia Zaman Apsara" userId="4b44580b-882e-497e-9972-3a0001c36f6c" providerId="ADAL" clId="{FB602DEF-376F-4991-A544-2C67F3780FCD}" dt="2022-02-16T10:08:58.418" v="3760"/>
        <pc:sldMkLst>
          <pc:docMk/>
          <pc:sldMk cId="446155932" sldId="1019"/>
        </pc:sldMkLst>
        <pc:spChg chg="mod">
          <ac:chgData name="Tasmia Zaman Apsara" userId="4b44580b-882e-497e-9972-3a0001c36f6c" providerId="ADAL" clId="{FB602DEF-376F-4991-A544-2C67F3780FCD}" dt="2022-02-15T19:17:17.655" v="3441" actId="20577"/>
          <ac:spMkLst>
            <pc:docMk/>
            <pc:sldMk cId="446155932" sldId="1019"/>
            <ac:spMk id="2" creationId="{092871E3-55D5-4051-95FB-087E434AB231}"/>
          </ac:spMkLst>
        </pc:spChg>
        <pc:spChg chg="del">
          <ac:chgData name="Tasmia Zaman Apsara" userId="4b44580b-882e-497e-9972-3a0001c36f6c" providerId="ADAL" clId="{FB602DEF-376F-4991-A544-2C67F3780FCD}" dt="2022-02-15T19:11:12.143" v="3415" actId="1957"/>
          <ac:spMkLst>
            <pc:docMk/>
            <pc:sldMk cId="446155932" sldId="1019"/>
            <ac:spMk id="3" creationId="{ACFD4C74-A39E-4B9C-99F7-F7FDF1800479}"/>
          </ac:spMkLst>
        </pc:spChg>
        <pc:spChg chg="add mod">
          <ac:chgData name="Tasmia Zaman Apsara" userId="4b44580b-882e-497e-9972-3a0001c36f6c" providerId="ADAL" clId="{FB602DEF-376F-4991-A544-2C67F3780FCD}" dt="2022-02-15T19:16:47.324" v="3426" actId="1076"/>
          <ac:spMkLst>
            <pc:docMk/>
            <pc:sldMk cId="446155932" sldId="1019"/>
            <ac:spMk id="7" creationId="{CF6BC5FC-8510-45B5-9673-586F401A44A9}"/>
          </ac:spMkLst>
        </pc:spChg>
        <pc:graphicFrameChg chg="add mod">
          <ac:chgData name="Tasmia Zaman Apsara" userId="4b44580b-882e-497e-9972-3a0001c36f6c" providerId="ADAL" clId="{FB602DEF-376F-4991-A544-2C67F3780FCD}" dt="2022-02-15T19:19:43.037" v="3458" actId="113"/>
          <ac:graphicFrameMkLst>
            <pc:docMk/>
            <pc:sldMk cId="446155932" sldId="1019"/>
            <ac:graphicFrameMk id="6" creationId="{3615B904-3A39-4B4A-AA84-A84FBC476476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2808400614" sldId="1019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434995745" sldId="1020"/>
        </pc:sldMkLst>
      </pc:sldChg>
      <pc:sldChg chg="addSp delSp modSp new mod ord">
        <pc:chgData name="Tasmia Zaman Apsara" userId="4b44580b-882e-497e-9972-3a0001c36f6c" providerId="ADAL" clId="{FB602DEF-376F-4991-A544-2C67F3780FCD}" dt="2022-02-15T19:22:47.843" v="3510"/>
        <pc:sldMkLst>
          <pc:docMk/>
          <pc:sldMk cId="556569742" sldId="1020"/>
        </pc:sldMkLst>
        <pc:spChg chg="mod">
          <ac:chgData name="Tasmia Zaman Apsara" userId="4b44580b-882e-497e-9972-3a0001c36f6c" providerId="ADAL" clId="{FB602DEF-376F-4991-A544-2C67F3780FCD}" dt="2022-02-15T19:20:17.066" v="3478" actId="113"/>
          <ac:spMkLst>
            <pc:docMk/>
            <pc:sldMk cId="556569742" sldId="1020"/>
            <ac:spMk id="2" creationId="{4586EF73-89D5-49F3-B316-312752EE3C2D}"/>
          </ac:spMkLst>
        </pc:spChg>
        <pc:spChg chg="del">
          <ac:chgData name="Tasmia Zaman Apsara" userId="4b44580b-882e-497e-9972-3a0001c36f6c" providerId="ADAL" clId="{FB602DEF-376F-4991-A544-2C67F3780FCD}" dt="2022-02-15T19:20:18.989" v="3479" actId="478"/>
          <ac:spMkLst>
            <pc:docMk/>
            <pc:sldMk cId="556569742" sldId="1020"/>
            <ac:spMk id="3" creationId="{5E0195E0-04F2-4281-89DA-2F81D1A56260}"/>
          </ac:spMkLst>
        </pc:spChg>
        <pc:graphicFrameChg chg="add del mod modGraphic">
          <ac:chgData name="Tasmia Zaman Apsara" userId="4b44580b-882e-497e-9972-3a0001c36f6c" providerId="ADAL" clId="{FB602DEF-376F-4991-A544-2C67F3780FCD}" dt="2022-02-15T19:22:38.199" v="3508" actId="14100"/>
          <ac:graphicFrameMkLst>
            <pc:docMk/>
            <pc:sldMk cId="556569742" sldId="1020"/>
            <ac:graphicFrameMk id="4" creationId="{EBCEF347-D5B5-49D0-949B-A78198C43CEE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1873634650" sldId="1021"/>
        </pc:sldMkLst>
      </pc:sldChg>
      <pc:sldChg chg="addSp delSp modSp new mod">
        <pc:chgData name="Tasmia Zaman Apsara" userId="4b44580b-882e-497e-9972-3a0001c36f6c" providerId="ADAL" clId="{FB602DEF-376F-4991-A544-2C67F3780FCD}" dt="2022-02-15T19:31:03.418" v="3731" actId="1076"/>
        <pc:sldMkLst>
          <pc:docMk/>
          <pc:sldMk cId="3774001391" sldId="1021"/>
        </pc:sldMkLst>
        <pc:spChg chg="mod">
          <ac:chgData name="Tasmia Zaman Apsara" userId="4b44580b-882e-497e-9972-3a0001c36f6c" providerId="ADAL" clId="{FB602DEF-376F-4991-A544-2C67F3780FCD}" dt="2022-02-15T19:21:00.701" v="3487" actId="2711"/>
          <ac:spMkLst>
            <pc:docMk/>
            <pc:sldMk cId="3774001391" sldId="1021"/>
            <ac:spMk id="2" creationId="{D5FD2C3F-5D62-48AA-A94D-BCE470376FDC}"/>
          </ac:spMkLst>
        </pc:spChg>
        <pc:spChg chg="del">
          <ac:chgData name="Tasmia Zaman Apsara" userId="4b44580b-882e-497e-9972-3a0001c36f6c" providerId="ADAL" clId="{FB602DEF-376F-4991-A544-2C67F3780FCD}" dt="2022-02-15T19:25:31.577" v="3515" actId="1957"/>
          <ac:spMkLst>
            <pc:docMk/>
            <pc:sldMk cId="3774001391" sldId="1021"/>
            <ac:spMk id="3" creationId="{815888A7-C964-49F8-96FB-C2FD71ECCD92}"/>
          </ac:spMkLst>
        </pc:spChg>
        <pc:spChg chg="add mod">
          <ac:chgData name="Tasmia Zaman Apsara" userId="4b44580b-882e-497e-9972-3a0001c36f6c" providerId="ADAL" clId="{FB602DEF-376F-4991-A544-2C67F3780FCD}" dt="2022-02-15T19:23:05.033" v="3512" actId="1076"/>
          <ac:spMkLst>
            <pc:docMk/>
            <pc:sldMk cId="3774001391" sldId="1021"/>
            <ac:spMk id="4" creationId="{4D839C30-F427-4D46-BF7C-6252EE10B2C9}"/>
          </ac:spMkLst>
        </pc:spChg>
        <pc:graphicFrameChg chg="add mod">
          <ac:chgData name="Tasmia Zaman Apsara" userId="4b44580b-882e-497e-9972-3a0001c36f6c" providerId="ADAL" clId="{FB602DEF-376F-4991-A544-2C67F3780FCD}" dt="2022-02-15T19:30:46.188" v="3726" actId="1076"/>
          <ac:graphicFrameMkLst>
            <pc:docMk/>
            <pc:sldMk cId="3774001391" sldId="1021"/>
            <ac:graphicFrameMk id="7" creationId="{1C382214-8475-4D54-8D25-C5256B6B6AD7}"/>
          </ac:graphicFrameMkLst>
        </pc:graphicFrameChg>
        <pc:graphicFrameChg chg="add mod">
          <ac:chgData name="Tasmia Zaman Apsara" userId="4b44580b-882e-497e-9972-3a0001c36f6c" providerId="ADAL" clId="{FB602DEF-376F-4991-A544-2C67F3780FCD}" dt="2022-02-15T19:30:55.070" v="3728" actId="1076"/>
          <ac:graphicFrameMkLst>
            <pc:docMk/>
            <pc:sldMk cId="3774001391" sldId="1021"/>
            <ac:graphicFrameMk id="8" creationId="{7C05151F-0239-480B-81E2-911BD84B5032}"/>
          </ac:graphicFrameMkLst>
        </pc:graphicFrameChg>
        <pc:graphicFrameChg chg="add mod">
          <ac:chgData name="Tasmia Zaman Apsara" userId="4b44580b-882e-497e-9972-3a0001c36f6c" providerId="ADAL" clId="{FB602DEF-376F-4991-A544-2C67F3780FCD}" dt="2022-02-15T19:31:03.418" v="3731" actId="1076"/>
          <ac:graphicFrameMkLst>
            <pc:docMk/>
            <pc:sldMk cId="3774001391" sldId="1021"/>
            <ac:graphicFrameMk id="9" creationId="{2C0B13F7-75BB-45E3-94D9-FDD0AAFC7A60}"/>
          </ac:graphicFrameMkLst>
        </pc:graphicFrameChg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40168652" sldId="1022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2538200567" sldId="1023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2877352232" sldId="1024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1359932475" sldId="1025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575584150" sldId="1026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3421488364" sldId="1027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626444160" sldId="1028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541168292" sldId="1029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1579492079" sldId="1030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2257119361" sldId="1031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4071916013" sldId="1032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806989366" sldId="1033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51810694" sldId="1034"/>
        </pc:sldMkLst>
      </pc:sldChg>
      <pc:sldChg chg="add del">
        <pc:chgData name="Tasmia Zaman Apsara" userId="4b44580b-882e-497e-9972-3a0001c36f6c" providerId="ADAL" clId="{FB602DEF-376F-4991-A544-2C67F3780FCD}" dt="2022-02-15T16:43:40.263" v="1588" actId="47"/>
        <pc:sldMkLst>
          <pc:docMk/>
          <pc:sldMk cId="729216203" sldId="10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63075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8E31D17-C3D2-AB45-ADD8-68C8F9DF407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5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1538"/>
            <a:ext cx="4938712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8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1971432" y="1069982"/>
            <a:ext cx="8573477" cy="606425"/>
          </a:xfrm>
          <a:ln w="50800">
            <a:solidFill>
              <a:srgbClr val="011893"/>
            </a:solidFill>
            <a:miter lim="800000"/>
            <a:headEnd/>
            <a:tailEnd/>
          </a:ln>
        </p:spPr>
        <p:txBody>
          <a:bodyPr lIns="46800" tIns="46800" rIns="46800" bIns="46800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326" name="Rectangle 62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012950"/>
            <a:ext cx="9956800" cy="838200"/>
          </a:xfrm>
        </p:spPr>
        <p:txBody>
          <a:bodyPr/>
          <a:lstStyle>
            <a:lvl1pPr marL="0" indent="0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 flipH="1">
            <a:off x="1949942" y="6448425"/>
            <a:ext cx="9964615" cy="0"/>
          </a:xfrm>
          <a:prstGeom prst="line">
            <a:avLst/>
          </a:prstGeom>
          <a:noFill/>
          <a:ln w="19050">
            <a:solidFill>
              <a:srgbClr val="01189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954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1D73E-7020-F147-8E4E-2F95F9D7B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9000" y="5562600"/>
            <a:ext cx="854390" cy="7924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199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4" y="1143000"/>
            <a:ext cx="2524369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6036" y="1143000"/>
            <a:ext cx="7391401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71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35" y="414338"/>
            <a:ext cx="9102965" cy="652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6033" y="1219200"/>
            <a:ext cx="9964615" cy="495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35" y="414338"/>
            <a:ext cx="9102965" cy="652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6035" y="1219200"/>
            <a:ext cx="4888523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2127" y="1219200"/>
            <a:ext cx="4888523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7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5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7"/>
            <a:ext cx="10363200" cy="1362075"/>
          </a:xfrm>
        </p:spPr>
        <p:txBody>
          <a:bodyPr anchor="t"/>
          <a:lstStyle>
            <a:lvl1pPr algn="l">
              <a:defRPr sz="4923" b="1" cap="all">
                <a:solidFill>
                  <a:srgbClr val="0118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39" indent="0">
              <a:buNone/>
              <a:defRPr sz="2215"/>
            </a:lvl2pPr>
            <a:lvl3pPr marL="1125479" indent="0">
              <a:buNone/>
              <a:defRPr sz="1969"/>
            </a:lvl3pPr>
            <a:lvl4pPr marL="1688218" indent="0">
              <a:buNone/>
              <a:defRPr sz="1723"/>
            </a:lvl4pPr>
            <a:lvl5pPr marL="2250958" indent="0">
              <a:buNone/>
              <a:defRPr sz="1723"/>
            </a:lvl5pPr>
            <a:lvl6pPr marL="2813697" indent="0">
              <a:buNone/>
              <a:defRPr sz="1723"/>
            </a:lvl6pPr>
            <a:lvl7pPr marL="3376438" indent="0">
              <a:buNone/>
              <a:defRPr sz="1723"/>
            </a:lvl7pPr>
            <a:lvl8pPr marL="3939177" indent="0">
              <a:buNone/>
              <a:defRPr sz="1723"/>
            </a:lvl8pPr>
            <a:lvl9pPr marL="4501917" indent="0">
              <a:buNone/>
              <a:defRPr sz="17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50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7755" y="1219200"/>
            <a:ext cx="4876800" cy="4953000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847" y="1219200"/>
            <a:ext cx="4876800" cy="4953000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06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77" y="427038"/>
            <a:ext cx="9079523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5386755" cy="639762"/>
          </a:xfrm>
        </p:spPr>
        <p:txBody>
          <a:bodyPr anchor="b"/>
          <a:lstStyle>
            <a:lvl1pPr marL="0" indent="0">
              <a:buNone/>
              <a:defRPr sz="2954" b="1">
                <a:solidFill>
                  <a:srgbClr val="011893"/>
                </a:solidFill>
              </a:defRPr>
            </a:lvl1pPr>
            <a:lvl2pPr marL="562739" indent="0">
              <a:buNone/>
              <a:defRPr sz="2462" b="1"/>
            </a:lvl2pPr>
            <a:lvl3pPr marL="1125479" indent="0">
              <a:buNone/>
              <a:defRPr sz="2215" b="1"/>
            </a:lvl3pPr>
            <a:lvl4pPr marL="1688218" indent="0">
              <a:buNone/>
              <a:defRPr sz="1969" b="1"/>
            </a:lvl4pPr>
            <a:lvl5pPr marL="2250958" indent="0">
              <a:buNone/>
              <a:defRPr sz="1969" b="1"/>
            </a:lvl5pPr>
            <a:lvl6pPr marL="2813697" indent="0">
              <a:buNone/>
              <a:defRPr sz="1969" b="1"/>
            </a:lvl6pPr>
            <a:lvl7pPr marL="3376438" indent="0">
              <a:buNone/>
              <a:defRPr sz="1969" b="1"/>
            </a:lvl7pPr>
            <a:lvl8pPr marL="3939177" indent="0">
              <a:buNone/>
              <a:defRPr sz="1969" b="1"/>
            </a:lvl8pPr>
            <a:lvl9pPr marL="4501917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11362"/>
            <a:ext cx="5386755" cy="4114801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219200"/>
            <a:ext cx="5388708" cy="639762"/>
          </a:xfrm>
        </p:spPr>
        <p:txBody>
          <a:bodyPr anchor="b"/>
          <a:lstStyle>
            <a:lvl1pPr marL="0" indent="0">
              <a:buNone/>
              <a:defRPr sz="2954" b="1">
                <a:solidFill>
                  <a:srgbClr val="011893"/>
                </a:solidFill>
              </a:defRPr>
            </a:lvl1pPr>
            <a:lvl2pPr marL="562739" indent="0">
              <a:buNone/>
              <a:defRPr sz="2462" b="1"/>
            </a:lvl2pPr>
            <a:lvl3pPr marL="1125479" indent="0">
              <a:buNone/>
              <a:defRPr sz="2215" b="1"/>
            </a:lvl3pPr>
            <a:lvl4pPr marL="1688218" indent="0">
              <a:buNone/>
              <a:defRPr sz="1969" b="1"/>
            </a:lvl4pPr>
            <a:lvl5pPr marL="2250958" indent="0">
              <a:buNone/>
              <a:defRPr sz="1969" b="1"/>
            </a:lvl5pPr>
            <a:lvl6pPr marL="2813697" indent="0">
              <a:buNone/>
              <a:defRPr sz="1969" b="1"/>
            </a:lvl6pPr>
            <a:lvl7pPr marL="3376438" indent="0">
              <a:buNone/>
              <a:defRPr sz="1969" b="1"/>
            </a:lvl7pPr>
            <a:lvl8pPr marL="3939177" indent="0">
              <a:buNone/>
              <a:defRPr sz="1969" b="1"/>
            </a:lvl8pPr>
            <a:lvl9pPr marL="4501917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011362"/>
            <a:ext cx="5388708" cy="4114801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58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94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9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219202"/>
            <a:ext cx="4011247" cy="1004463"/>
          </a:xfrm>
        </p:spPr>
        <p:txBody>
          <a:bodyPr anchor="b"/>
          <a:lstStyle>
            <a:lvl1pPr algn="l">
              <a:defRPr sz="2462" b="1">
                <a:solidFill>
                  <a:srgbClr val="0118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7" y="1219201"/>
            <a:ext cx="6815015" cy="505936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362201"/>
            <a:ext cx="4011247" cy="3916362"/>
          </a:xfrm>
        </p:spPr>
        <p:txBody>
          <a:bodyPr/>
          <a:lstStyle>
            <a:lvl1pPr marL="0" indent="0">
              <a:buNone/>
              <a:defRPr sz="1723"/>
            </a:lvl1pPr>
            <a:lvl2pPr marL="562739" indent="0">
              <a:buNone/>
              <a:defRPr sz="1477"/>
            </a:lvl2pPr>
            <a:lvl3pPr marL="1125479" indent="0">
              <a:buNone/>
              <a:defRPr sz="1231"/>
            </a:lvl3pPr>
            <a:lvl4pPr marL="1688218" indent="0">
              <a:buNone/>
              <a:defRPr sz="1108"/>
            </a:lvl4pPr>
            <a:lvl5pPr marL="2250958" indent="0">
              <a:buNone/>
              <a:defRPr sz="1108"/>
            </a:lvl5pPr>
            <a:lvl6pPr marL="2813697" indent="0">
              <a:buNone/>
              <a:defRPr sz="1108"/>
            </a:lvl6pPr>
            <a:lvl7pPr marL="3376438" indent="0">
              <a:buNone/>
              <a:defRPr sz="1108"/>
            </a:lvl7pPr>
            <a:lvl8pPr marL="3939177" indent="0">
              <a:buNone/>
              <a:defRPr sz="1108"/>
            </a:lvl8pPr>
            <a:lvl9pPr marL="4501917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8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77" y="4800600"/>
            <a:ext cx="8861539" cy="53340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477" y="1219206"/>
            <a:ext cx="8861539" cy="3508375"/>
          </a:xfrm>
        </p:spPr>
        <p:txBody>
          <a:bodyPr/>
          <a:lstStyle>
            <a:lvl1pPr marL="0" indent="0">
              <a:buNone/>
              <a:defRPr sz="3939"/>
            </a:lvl1pPr>
            <a:lvl2pPr marL="562739" indent="0">
              <a:buNone/>
              <a:defRPr sz="3446"/>
            </a:lvl2pPr>
            <a:lvl3pPr marL="1125479" indent="0">
              <a:buNone/>
              <a:defRPr sz="2954"/>
            </a:lvl3pPr>
            <a:lvl4pPr marL="1688218" indent="0">
              <a:buNone/>
              <a:defRPr sz="2462"/>
            </a:lvl4pPr>
            <a:lvl5pPr marL="2250958" indent="0">
              <a:buNone/>
              <a:defRPr sz="2462"/>
            </a:lvl5pPr>
            <a:lvl6pPr marL="2813697" indent="0">
              <a:buNone/>
              <a:defRPr sz="2462"/>
            </a:lvl6pPr>
            <a:lvl7pPr marL="3376438" indent="0">
              <a:buNone/>
              <a:defRPr sz="2462"/>
            </a:lvl7pPr>
            <a:lvl8pPr marL="3939177" indent="0">
              <a:buNone/>
              <a:defRPr sz="2462"/>
            </a:lvl8pPr>
            <a:lvl9pPr marL="4501917" indent="0">
              <a:buNone/>
              <a:defRPr sz="24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477" y="5367345"/>
            <a:ext cx="8861539" cy="757517"/>
          </a:xfrm>
        </p:spPr>
        <p:txBody>
          <a:bodyPr/>
          <a:lstStyle>
            <a:lvl1pPr marL="0" indent="0">
              <a:buNone/>
              <a:defRPr sz="1723"/>
            </a:lvl1pPr>
            <a:lvl2pPr marL="562739" indent="0">
              <a:buNone/>
              <a:defRPr sz="1477"/>
            </a:lvl2pPr>
            <a:lvl3pPr marL="1125479" indent="0">
              <a:buNone/>
              <a:defRPr sz="1231"/>
            </a:lvl3pPr>
            <a:lvl4pPr marL="1688218" indent="0">
              <a:buNone/>
              <a:defRPr sz="1108"/>
            </a:lvl4pPr>
            <a:lvl5pPr marL="2250958" indent="0">
              <a:buNone/>
              <a:defRPr sz="1108"/>
            </a:lvl5pPr>
            <a:lvl6pPr marL="2813697" indent="0">
              <a:buNone/>
              <a:defRPr sz="1108"/>
            </a:lvl6pPr>
            <a:lvl7pPr marL="3376438" indent="0">
              <a:buNone/>
              <a:defRPr sz="1108"/>
            </a:lvl7pPr>
            <a:lvl8pPr marL="3939177" indent="0">
              <a:buNone/>
              <a:defRPr sz="1108"/>
            </a:lvl8pPr>
            <a:lvl9pPr marL="4501917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2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6036" y="414343"/>
            <a:ext cx="9097396" cy="6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6033" y="1177200"/>
            <a:ext cx="9964615" cy="499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styles, Click to edit Master text styles</a:t>
            </a:r>
          </a:p>
          <a:p>
            <a:pPr lvl="1"/>
            <a:r>
              <a:rPr lang="en-US"/>
              <a:t>Second level, second level, second level, second level, second level</a:t>
            </a:r>
          </a:p>
          <a:p>
            <a:pPr lvl="2"/>
            <a:r>
              <a:rPr lang="en-US"/>
              <a:t>Third level, Third level, Third level, Third level, Third level, Third level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H="1">
            <a:off x="11900881" y="6170620"/>
            <a:ext cx="1953" cy="280987"/>
          </a:xfrm>
          <a:prstGeom prst="line">
            <a:avLst/>
          </a:prstGeom>
          <a:noFill/>
          <a:ln w="6350">
            <a:solidFill>
              <a:srgbClr val="01189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954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443679" y="6149975"/>
            <a:ext cx="37513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4308" tIns="44308" rIns="44308" bIns="44308" anchor="ctr"/>
          <a:lstStyle/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fld id="{ACC42335-BF33-3548-AF72-C36C7FEE13C2}" type="slidenum">
              <a:rPr lang="en-US" sz="985" b="1">
                <a:solidFill>
                  <a:srgbClr val="7F7F7F"/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85">
              <a:solidFill>
                <a:srgbClr val="7F7F7F"/>
              </a:solidFill>
            </a:endParaRPr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 flipH="1">
            <a:off x="1949942" y="6448425"/>
            <a:ext cx="9964615" cy="0"/>
          </a:xfrm>
          <a:prstGeom prst="line">
            <a:avLst/>
          </a:prstGeom>
          <a:noFill/>
          <a:ln w="25400">
            <a:solidFill>
              <a:srgbClr val="01189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954"/>
          </a:p>
        </p:txBody>
      </p:sp>
      <p:sp>
        <p:nvSpPr>
          <p:cNvPr id="11" name="Line 57">
            <a:extLst>
              <a:ext uri="{FF2B5EF4-FFF2-40B4-BE49-F238E27FC236}">
                <a16:creationId xmlns:a16="http://schemas.microsoft.com/office/drawing/2014/main" id="{C38B9E3C-E478-0549-B2E7-3D65C641F3E5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949942" y="1057275"/>
            <a:ext cx="9964615" cy="0"/>
          </a:xfrm>
          <a:prstGeom prst="line">
            <a:avLst/>
          </a:prstGeom>
          <a:noFill/>
          <a:ln w="25400">
            <a:solidFill>
              <a:srgbClr val="01189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954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55249BBC-C3FF-F94D-BB2D-4D7DDB40751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41430" y="407995"/>
            <a:ext cx="697" cy="649287"/>
          </a:xfrm>
          <a:prstGeom prst="line">
            <a:avLst/>
          </a:prstGeom>
          <a:noFill/>
          <a:ln w="6350">
            <a:solidFill>
              <a:srgbClr val="01189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954"/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689F511C-1949-E048-B2AD-C7BDDCD778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9940" y="6423027"/>
            <a:ext cx="1167726" cy="30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8154" tIns="78154" rIns="78154" bIns="78154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985">
                <a:solidFill>
                  <a:schemeClr val="bg2"/>
                </a:solidFill>
              </a:rPr>
              <a:t>Link3 Confidential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35C082-3041-2E44-A591-5AD22BDA96B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049000" y="152400"/>
            <a:ext cx="854390" cy="7924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39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5pPr>
      <a:lvl6pPr marL="562739"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6pPr>
      <a:lvl7pPr marL="1125479"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7pPr>
      <a:lvl8pPr marL="1688218"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8pPr>
      <a:lvl9pPr marL="2250958" algn="l" rtl="0" eaLnBrk="0" fontAlgn="base" hangingPunct="0">
        <a:spcBef>
          <a:spcPct val="0"/>
        </a:spcBef>
        <a:spcAft>
          <a:spcPct val="0"/>
        </a:spcAft>
        <a:defRPr sz="3446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57574" indent="-357574" algn="l" rtl="0" eaLnBrk="0" fontAlgn="base" hangingPunct="0">
        <a:spcBef>
          <a:spcPct val="20000"/>
        </a:spcBef>
        <a:spcAft>
          <a:spcPct val="30000"/>
        </a:spcAft>
        <a:buClr>
          <a:schemeClr val="accent2"/>
        </a:buClr>
        <a:buFont typeface="Wingdings" charset="0"/>
        <a:buChar char="§"/>
        <a:defRPr sz="2954">
          <a:solidFill>
            <a:schemeClr val="tx1"/>
          </a:solidFill>
          <a:latin typeface="+mn-lt"/>
          <a:ea typeface="+mn-ea"/>
          <a:cs typeface="+mn-cs"/>
        </a:defRPr>
      </a:lvl1pPr>
      <a:lvl2pPr marL="703424" indent="-34389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80000"/>
        <a:buFont typeface="Webdings" charset="0"/>
        <a:buChar char="4"/>
        <a:defRPr sz="2708">
          <a:solidFill>
            <a:schemeClr val="tx1"/>
          </a:solidFill>
          <a:latin typeface="+mn-lt"/>
          <a:ea typeface="+mn-ea"/>
        </a:defRPr>
      </a:lvl2pPr>
      <a:lvl3pPr marL="982841" indent="-277462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Char char="-"/>
        <a:defRPr sz="2462">
          <a:solidFill>
            <a:schemeClr val="tx1"/>
          </a:solidFill>
          <a:latin typeface="+mn-lt"/>
          <a:ea typeface="+mn-ea"/>
        </a:defRPr>
      </a:lvl3pPr>
      <a:lvl4pPr marL="2204062" indent="-28136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defRPr sz="2462">
          <a:solidFill>
            <a:schemeClr val="tx1"/>
          </a:solidFill>
          <a:latin typeface="+mn-lt"/>
          <a:ea typeface="+mn-ea"/>
        </a:defRPr>
      </a:lvl4pPr>
      <a:lvl5pPr marL="2719907" indent="-28136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defRPr sz="2462">
          <a:solidFill>
            <a:schemeClr val="tx1"/>
          </a:solidFill>
          <a:latin typeface="+mn-lt"/>
          <a:ea typeface="+mn-ea"/>
        </a:defRPr>
      </a:lvl5pPr>
      <a:lvl6pPr marL="3282647" indent="-28136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defRPr sz="2462">
          <a:solidFill>
            <a:schemeClr val="tx1"/>
          </a:solidFill>
          <a:latin typeface="+mn-lt"/>
          <a:ea typeface="+mn-ea"/>
        </a:defRPr>
      </a:lvl6pPr>
      <a:lvl7pPr marL="3845386" indent="-28136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defRPr sz="2462">
          <a:solidFill>
            <a:schemeClr val="tx1"/>
          </a:solidFill>
          <a:latin typeface="+mn-lt"/>
          <a:ea typeface="+mn-ea"/>
        </a:defRPr>
      </a:lvl7pPr>
      <a:lvl8pPr marL="4408126" indent="-28136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defRPr sz="2462">
          <a:solidFill>
            <a:schemeClr val="tx1"/>
          </a:solidFill>
          <a:latin typeface="+mn-lt"/>
          <a:ea typeface="+mn-ea"/>
        </a:defRPr>
      </a:lvl8pPr>
      <a:lvl9pPr marL="4970865" indent="-28136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defRPr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9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9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18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58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97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38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77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917" algn="l" defTabSz="562739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C000-6C71-4A4E-9C1B-7B59517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179" y="2225675"/>
            <a:ext cx="9075649" cy="21812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5400" cap="none" dirty="0">
                <a:gradFill>
                  <a:gsLst>
                    <a:gs pos="100000">
                      <a:schemeClr val="accent2"/>
                    </a:gs>
                    <a:gs pos="16000">
                      <a:schemeClr val="tx1">
                        <a:lumMod val="85000"/>
                        <a:lumOff val="15000"/>
                      </a:schemeClr>
                    </a:gs>
                  </a:gsLst>
                  <a:lin ang="7800000" scaled="0"/>
                </a:gradFill>
              </a:rPr>
              <a:t>Implementing Dashboard </a:t>
            </a:r>
            <a:br>
              <a:rPr lang="en-US" sz="5400" cap="none" dirty="0">
                <a:gradFill>
                  <a:gsLst>
                    <a:gs pos="100000">
                      <a:schemeClr val="accent2"/>
                    </a:gs>
                    <a:gs pos="16000">
                      <a:schemeClr val="tx1">
                        <a:lumMod val="85000"/>
                        <a:lumOff val="15000"/>
                      </a:schemeClr>
                    </a:gs>
                  </a:gsLst>
                  <a:lin ang="7800000" scaled="0"/>
                </a:gradFill>
              </a:rPr>
            </a:br>
            <a:r>
              <a:rPr lang="en-US" sz="5400" cap="none" dirty="0">
                <a:gradFill>
                  <a:gsLst>
                    <a:gs pos="100000">
                      <a:schemeClr val="accent2"/>
                    </a:gs>
                    <a:gs pos="16000">
                      <a:schemeClr val="tx1">
                        <a:lumMod val="85000"/>
                        <a:lumOff val="15000"/>
                      </a:schemeClr>
                    </a:gs>
                  </a:gsLst>
                  <a:lin ang="7800000" scaled="0"/>
                </a:gradFill>
              </a:rPr>
              <a:t>in an Organization</a:t>
            </a:r>
            <a:endParaRPr lang="en-BD" sz="5400" cap="none" dirty="0">
              <a:gradFill>
                <a:gsLst>
                  <a:gs pos="100000">
                    <a:schemeClr val="accent2"/>
                  </a:gs>
                  <a:gs pos="16000">
                    <a:schemeClr val="tx1">
                      <a:lumMod val="85000"/>
                      <a:lumOff val="15000"/>
                    </a:schemeClr>
                  </a:gs>
                </a:gsLst>
                <a:lin ang="7800000" scaled="0"/>
              </a:gra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4C8F6-4445-8648-A6B6-727E44991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B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06" y="3613264"/>
            <a:ext cx="3916602" cy="2265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3636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36139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269200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298495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122208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/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77302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283" y="4406907"/>
            <a:ext cx="9350163" cy="13620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Commercial Dashboard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1620844"/>
            <a:ext cx="2786063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2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8" y="1112310"/>
            <a:ext cx="8853714" cy="512022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68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5" y="1161222"/>
            <a:ext cx="8741015" cy="5055045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35" y="399824"/>
            <a:ext cx="9102965" cy="6524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4" y="1172238"/>
            <a:ext cx="8855316" cy="512114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0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35" y="1223421"/>
            <a:ext cx="8931515" cy="5165214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283" y="4406907"/>
            <a:ext cx="9350163" cy="13620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Benefits of a Real-time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57" y="1442889"/>
            <a:ext cx="4325227" cy="29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Various cross verticals are reluctant to come aboard the Dashboard system as they feel like it would create a loss of control &amp; privacy for their department.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MIS &amp; IT teams sometimes are scared that this might remove their dependencies in the organization and threaten their job.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Everyone wants all the required metrics in the dashboard which creates a </a:t>
            </a:r>
            <a:r>
              <a:rPr lang="en-US" sz="2800"/>
              <a:t>cluttered dashboard.</a:t>
            </a:r>
            <a:endParaRPr lang="en-US" sz="28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Gets impatient during the data tuning phase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6034" y="412955"/>
            <a:ext cx="841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11893"/>
                </a:solidFill>
                <a:latin typeface="+mj-lt"/>
                <a:ea typeface="+mj-ea"/>
                <a:cs typeface="+mj-cs"/>
              </a:rPr>
              <a:t>Business Challenges/Soft Issues</a:t>
            </a:r>
          </a:p>
        </p:txBody>
      </p:sp>
    </p:spTree>
    <p:extLst>
      <p:ext uri="{BB962C8B-B14F-4D97-AF65-F5344CB8AC3E}">
        <p14:creationId xmlns:p14="http://schemas.microsoft.com/office/powerpoint/2010/main" val="1314941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C000-6C71-4A4E-9C1B-7B59517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9" y="4406907"/>
            <a:ext cx="9314767" cy="1362075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B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4C8F6-4445-8648-A6B6-727E44991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B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11" y="1538514"/>
            <a:ext cx="3659418" cy="30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Provide a overall visibility of the business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great resource saver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Improve reporting accuracy and transparency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Reduces dependencies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Provide the scope of faster and effective decision making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Have a very positive impact on the business performance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286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283" y="4406907"/>
            <a:ext cx="9350163" cy="13620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Challenges of Implementing </a:t>
            </a:r>
            <a:br>
              <a:rPr lang="en-US" cap="none" dirty="0"/>
            </a:br>
            <a:r>
              <a:rPr lang="en-US" cap="none" dirty="0"/>
              <a:t>Real-time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36" y="1280144"/>
            <a:ext cx="3324512" cy="3324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 rot="19399688">
            <a:off x="4083971" y="2627519"/>
            <a:ext cx="4583243" cy="214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charset="0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2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Various new API’s needs to be developed to link the data to the visualization software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Some data needs to be structured and correlated in order to provide a more clear picture in the dashboard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Additional computational capacity is required to run a real-time dashboard.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6034" y="412955"/>
            <a:ext cx="841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11893"/>
                </a:solidFill>
                <a:latin typeface="+mj-lt"/>
                <a:ea typeface="+mj-ea"/>
                <a:cs typeface="+mj-cs"/>
              </a:rPr>
              <a:t>Technical Challenges/Hard Issues</a:t>
            </a:r>
          </a:p>
        </p:txBody>
      </p:sp>
    </p:spTree>
    <p:extLst>
      <p:ext uri="{BB962C8B-B14F-4D97-AF65-F5344CB8AC3E}">
        <p14:creationId xmlns:p14="http://schemas.microsoft.com/office/powerpoint/2010/main" val="409567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283" y="1930401"/>
            <a:ext cx="4918003" cy="3838582"/>
          </a:xfrm>
        </p:spPr>
        <p:txBody>
          <a:bodyPr>
            <a:normAutofit/>
          </a:bodyPr>
          <a:lstStyle/>
          <a:p>
            <a:r>
              <a:rPr lang="en-US" sz="6600" cap="none" dirty="0"/>
              <a:t>How Should We </a:t>
            </a:r>
            <a:br>
              <a:rPr lang="en-US" sz="6600" cap="none" dirty="0"/>
            </a:br>
            <a:r>
              <a:rPr lang="en-US" sz="6600" cap="none" dirty="0"/>
              <a:t>Go Forward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33661" y="2599747"/>
            <a:ext cx="2397340" cy="22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57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/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34521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312207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034" y="1451429"/>
            <a:ext cx="9346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Take Inputs across the teams to understand their requirements and educated them into the dashboard systems business impacts.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Design the dashboards into Layer by layer (Phase by Phase)</a:t>
            </a:r>
          </a:p>
          <a:p>
            <a:pPr marL="1028700" lvl="1" indent="-571500">
              <a:buClr>
                <a:schemeClr val="accent2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92D050"/>
                </a:solidFill>
              </a:rPr>
              <a:t>Show it across the teams, explaining them the visualization and take their feedback.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Explain the dashboard to the IT team and provide the details of each visual elements data back ground.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Collect a Committed Delivery Dead Line from the IT team for phase by phase delivery.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After each phases delivery the visualized data needs to validate and tuned if necessary.</a:t>
            </a:r>
          </a:p>
          <a:p>
            <a:pPr marL="571500" indent="-571500"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Published the dashboard and have UAT and QA seasons with the dashboard audience.</a:t>
            </a:r>
          </a:p>
        </p:txBody>
      </p:sp>
    </p:spTree>
    <p:extLst>
      <p:ext uri="{BB962C8B-B14F-4D97-AF65-F5344CB8AC3E}">
        <p14:creationId xmlns:p14="http://schemas.microsoft.com/office/powerpoint/2010/main" val="32928252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0000"/>
          <a:buFont typeface="Wingdings" charset="0"/>
          <a:buChar char="§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0000"/>
          <a:buFont typeface="Wingdings" charset="0"/>
          <a:buChar char="§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0609 Future for Link3" id="{3A2FB5C9-E82F-104A-A906-9B50A6262249}" vid="{5B05E8C9-39B3-524B-B257-8C44060FBF6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10441</TotalTime>
  <Words>1072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Webdings</vt:lpstr>
      <vt:lpstr>Wingdings</vt:lpstr>
      <vt:lpstr>Default Design</vt:lpstr>
      <vt:lpstr>Implementing Dashboard  in an Organization</vt:lpstr>
      <vt:lpstr>Benefits of a Real-time Dashboard</vt:lpstr>
      <vt:lpstr>PowerPoint Presentation</vt:lpstr>
      <vt:lpstr>Challenges of Implementing  Real-time Dashboard</vt:lpstr>
      <vt:lpstr>PowerPoint Presentation</vt:lpstr>
      <vt:lpstr>How Should We  Go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Commercial Dashboard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Enterprise IG,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bobl</dc:creator>
  <cp:lastModifiedBy>Tasmia Zaman Apsara</cp:lastModifiedBy>
  <cp:revision>767</cp:revision>
  <cp:lastPrinted>2001-02-22T15:43:07Z</cp:lastPrinted>
  <dcterms:created xsi:type="dcterms:W3CDTF">2001-07-29T17:28:46Z</dcterms:created>
  <dcterms:modified xsi:type="dcterms:W3CDTF">2022-12-07T06:07:37Z</dcterms:modified>
</cp:coreProperties>
</file>