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6"/>
  </p:notesMasterIdLst>
  <p:handoutMasterIdLst>
    <p:handoutMasterId r:id="rId7"/>
  </p:handoutMasterIdLst>
  <p:sldIdLst>
    <p:sldId id="264" r:id="rId5"/>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CB36809-0B27-F953-37E2-074A0E822ADF}" name="Erin Clarke" initials="EC" userId="S::t00665846@mytru.ca::f14f74b0-b537-431b-9732-ab2c8f10f910" providerId="AD"/>
  <p188:author id="{DB2B7C44-A16F-B3C6-602E-BE5696FED6CA}" name="Tasmia Zaman Apsara" initials="TZ" userId="S::T00716873@mytru.ca::15aeed5a-0644-4c79-8cee-32ee090a8dd2" providerId="AD"/>
  <p188:author id="{D1148E7B-FFDC-4AA6-2B7B-C39D93D5C1DC}" name="Tasmia Zaman Apsara" initials="TZ" userId="S::t00716873@mytru.ca::15aeed5a-0644-4c79-8cee-32ee090a8dd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5F80"/>
    <a:srgbClr val="00A481"/>
    <a:srgbClr val="F04B25"/>
    <a:srgbClr val="EEEDE4"/>
    <a:srgbClr val="D1F3FF"/>
    <a:srgbClr val="FBB700"/>
    <a:srgbClr val="005954"/>
    <a:srgbClr val="15665F"/>
    <a:srgbClr val="F2F2F2"/>
    <a:srgbClr val="3332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EE1FB5-C8CF-F980-164C-6A513E67E2C2}" v="250" dt="2025-03-25T04:25:23.275"/>
    <p1510:client id="{49CB7534-EAD7-46A4-8571-5F037D1F98F2}" v="5" dt="2025-03-25T01:14:10.507"/>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1234" y="-1147"/>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 Id="rId14"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n Clarke" userId="S::t00665846@mytru.ca::f14f74b0-b537-431b-9732-ab2c8f10f910" providerId="AD" clId="Web-{B92C4EF5-F2CE-6287-AB3F-68BBAA24732A}"/>
    <pc:docChg chg="modSld">
      <pc:chgData name="Erin Clarke" userId="S::t00665846@mytru.ca::f14f74b0-b537-431b-9732-ab2c8f10f910" providerId="AD" clId="Web-{B92C4EF5-F2CE-6287-AB3F-68BBAA24732A}" dt="2025-03-24T00:35:06.630" v="520" actId="1076"/>
      <pc:docMkLst>
        <pc:docMk/>
      </pc:docMkLst>
      <pc:sldChg chg="addSp delSp modSp">
        <pc:chgData name="Erin Clarke" userId="S::t00665846@mytru.ca::f14f74b0-b537-431b-9732-ab2c8f10f910" providerId="AD" clId="Web-{B92C4EF5-F2CE-6287-AB3F-68BBAA24732A}" dt="2025-03-24T00:35:06.630" v="520" actId="1076"/>
        <pc:sldMkLst>
          <pc:docMk/>
          <pc:sldMk cId="2737904208" sldId="264"/>
        </pc:sldMkLst>
        <pc:spChg chg="mod">
          <ac:chgData name="Erin Clarke" userId="S::t00665846@mytru.ca::f14f74b0-b537-431b-9732-ab2c8f10f910" providerId="AD" clId="Web-{B92C4EF5-F2CE-6287-AB3F-68BBAA24732A}" dt="2025-03-24T00:19:53.114" v="460" actId="1076"/>
          <ac:spMkLst>
            <pc:docMk/>
            <pc:sldMk cId="2737904208" sldId="264"/>
            <ac:spMk id="2" creationId="{56059B06-A815-EB30-F622-A40BCB83EF97}"/>
          </ac:spMkLst>
        </pc:spChg>
        <pc:spChg chg="mod">
          <ac:chgData name="Erin Clarke" userId="S::t00665846@mytru.ca::f14f74b0-b537-431b-9732-ab2c8f10f910" providerId="AD" clId="Web-{B92C4EF5-F2CE-6287-AB3F-68BBAA24732A}" dt="2025-03-24T00:19:53.223" v="461" actId="1076"/>
          <ac:spMkLst>
            <pc:docMk/>
            <pc:sldMk cId="2737904208" sldId="264"/>
            <ac:spMk id="3" creationId="{5348BD74-8367-7A9E-A48A-6CEF3D35B103}"/>
          </ac:spMkLst>
        </pc:spChg>
        <pc:spChg chg="mod">
          <ac:chgData name="Erin Clarke" userId="S::t00665846@mytru.ca::f14f74b0-b537-431b-9732-ab2c8f10f910" providerId="AD" clId="Web-{B92C4EF5-F2CE-6287-AB3F-68BBAA24732A}" dt="2025-03-24T00:19:25.488" v="446" actId="20577"/>
          <ac:spMkLst>
            <pc:docMk/>
            <pc:sldMk cId="2737904208" sldId="264"/>
            <ac:spMk id="4" creationId="{D96E49CA-82B9-0B77-1924-05B10AD5458D}"/>
          </ac:spMkLst>
        </pc:spChg>
        <pc:spChg chg="add mod">
          <ac:chgData name="Erin Clarke" userId="S::t00665846@mytru.ca::f14f74b0-b537-431b-9732-ab2c8f10f910" providerId="AD" clId="Web-{B92C4EF5-F2CE-6287-AB3F-68BBAA24732A}" dt="2025-03-23T23:58:33.092" v="410" actId="1076"/>
          <ac:spMkLst>
            <pc:docMk/>
            <pc:sldMk cId="2737904208" sldId="264"/>
            <ac:spMk id="8" creationId="{65555A47-31B5-ACC7-A55E-3E22348AD58A}"/>
          </ac:spMkLst>
        </pc:spChg>
        <pc:spChg chg="mod">
          <ac:chgData name="Erin Clarke" userId="S::t00665846@mytru.ca::f14f74b0-b537-431b-9732-ab2c8f10f910" providerId="AD" clId="Web-{B92C4EF5-F2CE-6287-AB3F-68BBAA24732A}" dt="2025-03-23T23:41:30.699" v="265" actId="20577"/>
          <ac:spMkLst>
            <pc:docMk/>
            <pc:sldMk cId="2737904208" sldId="264"/>
            <ac:spMk id="11" creationId="{FD5C5A2C-FC75-6552-A126-624B78290B06}"/>
          </ac:spMkLst>
        </pc:spChg>
        <pc:spChg chg="add mod">
          <ac:chgData name="Erin Clarke" userId="S::t00665846@mytru.ca::f14f74b0-b537-431b-9732-ab2c8f10f910" providerId="AD" clId="Web-{B92C4EF5-F2CE-6287-AB3F-68BBAA24732A}" dt="2025-03-24T00:27:08.840" v="490" actId="14100"/>
          <ac:spMkLst>
            <pc:docMk/>
            <pc:sldMk cId="2737904208" sldId="264"/>
            <ac:spMk id="16" creationId="{F1309274-94C9-1A38-195E-97F2925E35DE}"/>
          </ac:spMkLst>
        </pc:spChg>
        <pc:spChg chg="add mod">
          <ac:chgData name="Erin Clarke" userId="S::t00665846@mytru.ca::f14f74b0-b537-431b-9732-ab2c8f10f910" providerId="AD" clId="Web-{B92C4EF5-F2CE-6287-AB3F-68BBAA24732A}" dt="2025-03-24T00:35:06.630" v="520" actId="1076"/>
          <ac:spMkLst>
            <pc:docMk/>
            <pc:sldMk cId="2737904208" sldId="264"/>
            <ac:spMk id="20" creationId="{BCBF34C9-215B-0042-FBCC-BF15F0CBD01B}"/>
          </ac:spMkLst>
        </pc:spChg>
        <pc:spChg chg="mod">
          <ac:chgData name="Erin Clarke" userId="S::t00665846@mytru.ca::f14f74b0-b537-431b-9732-ab2c8f10f910" providerId="AD" clId="Web-{B92C4EF5-F2CE-6287-AB3F-68BBAA24732A}" dt="2025-03-24T00:19:52.895" v="458" actId="1076"/>
          <ac:spMkLst>
            <pc:docMk/>
            <pc:sldMk cId="2737904208" sldId="264"/>
            <ac:spMk id="24" creationId="{E590755E-9A81-5064-137A-0B9CE419D174}"/>
          </ac:spMkLst>
        </pc:spChg>
        <pc:spChg chg="mod">
          <ac:chgData name="Erin Clarke" userId="S::t00665846@mytru.ca::f14f74b0-b537-431b-9732-ab2c8f10f910" providerId="AD" clId="Web-{B92C4EF5-F2CE-6287-AB3F-68BBAA24732A}" dt="2025-03-23T23:45:44.704" v="332" actId="1076"/>
          <ac:spMkLst>
            <pc:docMk/>
            <pc:sldMk cId="2737904208" sldId="264"/>
            <ac:spMk id="32" creationId="{DB0EC51F-F515-196D-4CA2-941DA0DBFEB0}"/>
          </ac:spMkLst>
        </pc:spChg>
        <pc:spChg chg="mod">
          <ac:chgData name="Erin Clarke" userId="S::t00665846@mytru.ca::f14f74b0-b537-431b-9732-ab2c8f10f910" providerId="AD" clId="Web-{B92C4EF5-F2CE-6287-AB3F-68BBAA24732A}" dt="2025-03-23T22:34:57.912" v="149" actId="1076"/>
          <ac:spMkLst>
            <pc:docMk/>
            <pc:sldMk cId="2737904208" sldId="264"/>
            <ac:spMk id="49" creationId="{6D9D5AA1-C365-6EC9-F524-D0CE9E07A30C}"/>
          </ac:spMkLst>
        </pc:spChg>
        <pc:spChg chg="mod">
          <ac:chgData name="Erin Clarke" userId="S::t00665846@mytru.ca::f14f74b0-b537-431b-9732-ab2c8f10f910" providerId="AD" clId="Web-{B92C4EF5-F2CE-6287-AB3F-68BBAA24732A}" dt="2025-03-23T23:58:24.998" v="401" actId="1076"/>
          <ac:spMkLst>
            <pc:docMk/>
            <pc:sldMk cId="2737904208" sldId="264"/>
            <ac:spMk id="51" creationId="{A0B6768D-1780-541B-5516-A9F9E72D647B}"/>
          </ac:spMkLst>
        </pc:spChg>
        <pc:spChg chg="mod">
          <ac:chgData name="Erin Clarke" userId="S::t00665846@mytru.ca::f14f74b0-b537-431b-9732-ab2c8f10f910" providerId="AD" clId="Web-{B92C4EF5-F2CE-6287-AB3F-68BBAA24732A}" dt="2025-03-24T00:24:26.603" v="473" actId="20577"/>
          <ac:spMkLst>
            <pc:docMk/>
            <pc:sldMk cId="2737904208" sldId="264"/>
            <ac:spMk id="52" creationId="{70508ACA-5A5B-7C35-442B-5AB0FC13B368}"/>
          </ac:spMkLst>
        </pc:spChg>
        <pc:spChg chg="mod">
          <ac:chgData name="Erin Clarke" userId="S::t00665846@mytru.ca::f14f74b0-b537-431b-9732-ab2c8f10f910" providerId="AD" clId="Web-{B92C4EF5-F2CE-6287-AB3F-68BBAA24732A}" dt="2025-03-24T00:20:28.271" v="467" actId="1076"/>
          <ac:spMkLst>
            <pc:docMk/>
            <pc:sldMk cId="2737904208" sldId="264"/>
            <ac:spMk id="53" creationId="{5F2B03AC-80FA-FD27-A5F7-0DAB82513AA0}"/>
          </ac:spMkLst>
        </pc:spChg>
        <pc:spChg chg="mod">
          <ac:chgData name="Erin Clarke" userId="S::t00665846@mytru.ca::f14f74b0-b537-431b-9732-ab2c8f10f910" providerId="AD" clId="Web-{B92C4EF5-F2CE-6287-AB3F-68BBAA24732A}" dt="2025-03-23T23:58:25.138" v="402" actId="1076"/>
          <ac:spMkLst>
            <pc:docMk/>
            <pc:sldMk cId="2737904208" sldId="264"/>
            <ac:spMk id="54" creationId="{916ABA41-B696-2511-0842-7182E0D0DA8C}"/>
          </ac:spMkLst>
        </pc:spChg>
        <pc:spChg chg="mod">
          <ac:chgData name="Erin Clarke" userId="S::t00665846@mytru.ca::f14f74b0-b537-431b-9732-ab2c8f10f910" providerId="AD" clId="Web-{B92C4EF5-F2CE-6287-AB3F-68BBAA24732A}" dt="2025-03-24T00:19:53.004" v="459" actId="1076"/>
          <ac:spMkLst>
            <pc:docMk/>
            <pc:sldMk cId="2737904208" sldId="264"/>
            <ac:spMk id="55" creationId="{BCE807B9-9B59-DA27-DB9E-ABCEA361C63D}"/>
          </ac:spMkLst>
        </pc:spChg>
        <pc:spChg chg="mod">
          <ac:chgData name="Erin Clarke" userId="S::t00665846@mytru.ca::f14f74b0-b537-431b-9732-ab2c8f10f910" providerId="AD" clId="Web-{B92C4EF5-F2CE-6287-AB3F-68BBAA24732A}" dt="2025-03-23T23:45:58.297" v="338" actId="1076"/>
          <ac:spMkLst>
            <pc:docMk/>
            <pc:sldMk cId="2737904208" sldId="264"/>
            <ac:spMk id="56" creationId="{9D7F78A4-909E-C976-3AAD-AA9BACD4626A}"/>
          </ac:spMkLst>
        </pc:spChg>
        <pc:spChg chg="mod">
          <ac:chgData name="Erin Clarke" userId="S::t00665846@mytru.ca::f14f74b0-b537-431b-9732-ab2c8f10f910" providerId="AD" clId="Web-{B92C4EF5-F2CE-6287-AB3F-68BBAA24732A}" dt="2025-03-24T00:20:28.380" v="468" actId="1076"/>
          <ac:spMkLst>
            <pc:docMk/>
            <pc:sldMk cId="2737904208" sldId="264"/>
            <ac:spMk id="57" creationId="{A79F2444-2140-7D75-DA74-ABE8069C4101}"/>
          </ac:spMkLst>
        </pc:spChg>
        <pc:spChg chg="mod">
          <ac:chgData name="Erin Clarke" userId="S::t00665846@mytru.ca::f14f74b0-b537-431b-9732-ab2c8f10f910" providerId="AD" clId="Web-{B92C4EF5-F2CE-6287-AB3F-68BBAA24732A}" dt="2025-03-23T23:58:25.248" v="403" actId="1076"/>
          <ac:spMkLst>
            <pc:docMk/>
            <pc:sldMk cId="2737904208" sldId="264"/>
            <ac:spMk id="58" creationId="{E03B0A17-FDB9-A942-6EA0-9A1C03D3BB86}"/>
          </ac:spMkLst>
        </pc:spChg>
        <pc:spChg chg="mod">
          <ac:chgData name="Erin Clarke" userId="S::t00665846@mytru.ca::f14f74b0-b537-431b-9732-ab2c8f10f910" providerId="AD" clId="Web-{B92C4EF5-F2CE-6287-AB3F-68BBAA24732A}" dt="2025-03-23T22:40:23.167" v="156" actId="1076"/>
          <ac:spMkLst>
            <pc:docMk/>
            <pc:sldMk cId="2737904208" sldId="264"/>
            <ac:spMk id="59" creationId="{A45D08E1-E46A-1531-93C7-EBDB2B15EE19}"/>
          </ac:spMkLst>
        </pc:spChg>
        <pc:spChg chg="mod">
          <ac:chgData name="Erin Clarke" userId="S::t00665846@mytru.ca::f14f74b0-b537-431b-9732-ab2c8f10f910" providerId="AD" clId="Web-{B92C4EF5-F2CE-6287-AB3F-68BBAA24732A}" dt="2025-03-23T22:40:23.292" v="157" actId="1076"/>
          <ac:spMkLst>
            <pc:docMk/>
            <pc:sldMk cId="2737904208" sldId="264"/>
            <ac:spMk id="60" creationId="{B1BFE48F-F5CD-E4F7-A7CB-B9DE8ECC4794}"/>
          </ac:spMkLst>
        </pc:spChg>
        <pc:spChg chg="mod">
          <ac:chgData name="Erin Clarke" userId="S::t00665846@mytru.ca::f14f74b0-b537-431b-9732-ab2c8f10f910" providerId="AD" clId="Web-{B92C4EF5-F2CE-6287-AB3F-68BBAA24732A}" dt="2025-03-23T22:40:23.417" v="158" actId="1076"/>
          <ac:spMkLst>
            <pc:docMk/>
            <pc:sldMk cId="2737904208" sldId="264"/>
            <ac:spMk id="61" creationId="{0BC488BF-4475-72D3-E98A-E2BB25FA97AD}"/>
          </ac:spMkLst>
        </pc:spChg>
        <pc:spChg chg="mod">
          <ac:chgData name="Erin Clarke" userId="S::t00665846@mytru.ca::f14f74b0-b537-431b-9732-ab2c8f10f910" providerId="AD" clId="Web-{B92C4EF5-F2CE-6287-AB3F-68BBAA24732A}" dt="2025-03-23T23:41:33.277" v="267" actId="20577"/>
          <ac:spMkLst>
            <pc:docMk/>
            <pc:sldMk cId="2737904208" sldId="264"/>
            <ac:spMk id="73" creationId="{92CDA2B1-2B77-4EE1-52AB-0212AF0CE9A3}"/>
          </ac:spMkLst>
        </pc:spChg>
        <pc:spChg chg="mod">
          <ac:chgData name="Erin Clarke" userId="S::t00665846@mytru.ca::f14f74b0-b537-431b-9732-ab2c8f10f910" providerId="AD" clId="Web-{B92C4EF5-F2CE-6287-AB3F-68BBAA24732A}" dt="2025-03-23T23:58:32.795" v="408" actId="1076"/>
          <ac:spMkLst>
            <pc:docMk/>
            <pc:sldMk cId="2737904208" sldId="264"/>
            <ac:spMk id="74" creationId="{EC587E56-1137-D670-68DD-CBA706F878EE}"/>
          </ac:spMkLst>
        </pc:spChg>
        <pc:spChg chg="mod">
          <ac:chgData name="Erin Clarke" userId="S::t00665846@mytru.ca::f14f74b0-b537-431b-9732-ab2c8f10f910" providerId="AD" clId="Web-{B92C4EF5-F2CE-6287-AB3F-68BBAA24732A}" dt="2025-03-23T23:44:04.842" v="326" actId="20577"/>
          <ac:spMkLst>
            <pc:docMk/>
            <pc:sldMk cId="2737904208" sldId="264"/>
            <ac:spMk id="76" creationId="{D86186D3-854A-84DB-9CE0-4939D9528E46}"/>
          </ac:spMkLst>
        </pc:spChg>
        <pc:spChg chg="mod">
          <ac:chgData name="Erin Clarke" userId="S::t00665846@mytru.ca::f14f74b0-b537-431b-9732-ab2c8f10f910" providerId="AD" clId="Web-{B92C4EF5-F2CE-6287-AB3F-68BBAA24732A}" dt="2025-03-23T22:34:49.474" v="146" actId="1076"/>
          <ac:spMkLst>
            <pc:docMk/>
            <pc:sldMk cId="2737904208" sldId="264"/>
            <ac:spMk id="93" creationId="{F8AFC95F-4AEC-7125-002E-DF65C975E114}"/>
          </ac:spMkLst>
        </pc:spChg>
        <pc:spChg chg="mod">
          <ac:chgData name="Erin Clarke" userId="S::t00665846@mytru.ca::f14f74b0-b537-431b-9732-ab2c8f10f910" providerId="AD" clId="Web-{B92C4EF5-F2CE-6287-AB3F-68BBAA24732A}" dt="2025-03-23T22:34:54.615" v="148" actId="1076"/>
          <ac:spMkLst>
            <pc:docMk/>
            <pc:sldMk cId="2737904208" sldId="264"/>
            <ac:spMk id="172" creationId="{2C9EFB1D-9F4D-A420-E8AE-5F6CFCF40F87}"/>
          </ac:spMkLst>
        </pc:spChg>
        <pc:picChg chg="mod">
          <ac:chgData name="Erin Clarke" userId="S::t00665846@mytru.ca::f14f74b0-b537-431b-9732-ab2c8f10f910" providerId="AD" clId="Web-{B92C4EF5-F2CE-6287-AB3F-68BBAA24732A}" dt="2025-03-24T00:19:52.645" v="456" actId="1076"/>
          <ac:picMkLst>
            <pc:docMk/>
            <pc:sldMk cId="2737904208" sldId="264"/>
            <ac:picMk id="5" creationId="{713319AC-7333-8F6D-6E89-50E65C78B150}"/>
          </ac:picMkLst>
        </pc:picChg>
        <pc:picChg chg="mod">
          <ac:chgData name="Erin Clarke" userId="S::t00665846@mytru.ca::f14f74b0-b537-431b-9732-ab2c8f10f910" providerId="AD" clId="Web-{B92C4EF5-F2CE-6287-AB3F-68BBAA24732A}" dt="2025-03-23T22:00:54.486" v="34" actId="1076"/>
          <ac:picMkLst>
            <pc:docMk/>
            <pc:sldMk cId="2737904208" sldId="264"/>
            <ac:picMk id="6" creationId="{4CE54AC7-7571-D92A-4756-8C3C2056BA5B}"/>
          </ac:picMkLst>
        </pc:picChg>
        <pc:picChg chg="mod">
          <ac:chgData name="Erin Clarke" userId="S::t00665846@mytru.ca::f14f74b0-b537-431b-9732-ab2c8f10f910" providerId="AD" clId="Web-{B92C4EF5-F2CE-6287-AB3F-68BBAA24732A}" dt="2025-03-24T00:19:52.754" v="457" actId="1076"/>
          <ac:picMkLst>
            <pc:docMk/>
            <pc:sldMk cId="2737904208" sldId="264"/>
            <ac:picMk id="7" creationId="{4F5B542A-44FC-0202-99D8-E0F3BBF13930}"/>
          </ac:picMkLst>
        </pc:picChg>
        <pc:picChg chg="mod">
          <ac:chgData name="Erin Clarke" userId="S::t00665846@mytru.ca::f14f74b0-b537-431b-9732-ab2c8f10f910" providerId="AD" clId="Web-{B92C4EF5-F2CE-6287-AB3F-68BBAA24732A}" dt="2025-03-23T22:40:22.948" v="154" actId="1076"/>
          <ac:picMkLst>
            <pc:docMk/>
            <pc:sldMk cId="2737904208" sldId="264"/>
            <ac:picMk id="9" creationId="{BE31BE5D-E1EC-180B-EC91-841287B14FDB}"/>
          </ac:picMkLst>
        </pc:picChg>
        <pc:picChg chg="mod">
          <ac:chgData name="Erin Clarke" userId="S::t00665846@mytru.ca::f14f74b0-b537-431b-9732-ab2c8f10f910" providerId="AD" clId="Web-{B92C4EF5-F2CE-6287-AB3F-68BBAA24732A}" dt="2025-03-23T22:06:04.069" v="81" actId="1076"/>
          <ac:picMkLst>
            <pc:docMk/>
            <pc:sldMk cId="2737904208" sldId="264"/>
            <ac:picMk id="10" creationId="{FDF7E280-57E6-2FF5-BFE2-7999FD80E003}"/>
          </ac:picMkLst>
        </pc:picChg>
        <pc:picChg chg="add del mod modCrop">
          <ac:chgData name="Erin Clarke" userId="S::t00665846@mytru.ca::f14f74b0-b537-431b-9732-ab2c8f10f910" providerId="AD" clId="Web-{B92C4EF5-F2CE-6287-AB3F-68BBAA24732A}" dt="2025-03-24T00:31:08.188" v="495"/>
          <ac:picMkLst>
            <pc:docMk/>
            <pc:sldMk cId="2737904208" sldId="264"/>
            <ac:picMk id="15" creationId="{AD597357-CB18-3D4E-E2C6-C51A2A7A9EDE}"/>
          </ac:picMkLst>
        </pc:picChg>
        <pc:picChg chg="mod">
          <ac:chgData name="Erin Clarke" userId="S::t00665846@mytru.ca::f14f74b0-b537-431b-9732-ab2c8f10f910" providerId="AD" clId="Web-{B92C4EF5-F2CE-6287-AB3F-68BBAA24732A}" dt="2025-03-23T23:58:32.967" v="409" actId="1076"/>
          <ac:picMkLst>
            <pc:docMk/>
            <pc:sldMk cId="2737904208" sldId="264"/>
            <ac:picMk id="17" creationId="{9CFB537F-D5AE-C832-6B66-2619FE803807}"/>
          </ac:picMkLst>
        </pc:picChg>
        <pc:picChg chg="add del mod ord modCrop">
          <ac:chgData name="Erin Clarke" userId="S::t00665846@mytru.ca::f14f74b0-b537-431b-9732-ab2c8f10f910" providerId="AD" clId="Web-{B92C4EF5-F2CE-6287-AB3F-68BBAA24732A}" dt="2025-03-24T00:32:26.674" v="504"/>
          <ac:picMkLst>
            <pc:docMk/>
            <pc:sldMk cId="2737904208" sldId="264"/>
            <ac:picMk id="21" creationId="{E90BDC72-AC4D-0D93-114A-EE0AA390E091}"/>
          </ac:picMkLst>
        </pc:picChg>
        <pc:picChg chg="add mod ord modCrop">
          <ac:chgData name="Erin Clarke" userId="S::t00665846@mytru.ca::f14f74b0-b537-431b-9732-ab2c8f10f910" providerId="AD" clId="Web-{B92C4EF5-F2CE-6287-AB3F-68BBAA24732A}" dt="2025-03-24T00:34:43.614" v="517" actId="14100"/>
          <ac:picMkLst>
            <pc:docMk/>
            <pc:sldMk cId="2737904208" sldId="264"/>
            <ac:picMk id="22" creationId="{164CE908-F2E3-C667-BA8D-2D0F0DC75DC2}"/>
          </ac:picMkLst>
        </pc:picChg>
        <pc:picChg chg="mod">
          <ac:chgData name="Erin Clarke" userId="S::t00665846@mytru.ca::f14f74b0-b537-431b-9732-ab2c8f10f910" providerId="AD" clId="Web-{B92C4EF5-F2CE-6287-AB3F-68BBAA24732A}" dt="2025-03-24T00:20:28.489" v="469" actId="1076"/>
          <ac:picMkLst>
            <pc:docMk/>
            <pc:sldMk cId="2737904208" sldId="264"/>
            <ac:picMk id="67" creationId="{7D53B7F1-0EDD-1402-A020-1AA2767734E2}"/>
          </ac:picMkLst>
        </pc:picChg>
        <pc:picChg chg="mod">
          <ac:chgData name="Erin Clarke" userId="S::t00665846@mytru.ca::f14f74b0-b537-431b-9732-ab2c8f10f910" providerId="AD" clId="Web-{B92C4EF5-F2CE-6287-AB3F-68BBAA24732A}" dt="2025-03-23T23:45:58.407" v="339" actId="1076"/>
          <ac:picMkLst>
            <pc:docMk/>
            <pc:sldMk cId="2737904208" sldId="264"/>
            <ac:picMk id="68" creationId="{06527EDC-B52F-FE36-21D4-5D42DC220EE0}"/>
          </ac:picMkLst>
        </pc:picChg>
        <pc:picChg chg="mod">
          <ac:chgData name="Erin Clarke" userId="S::t00665846@mytru.ca::f14f74b0-b537-431b-9732-ab2c8f10f910" providerId="AD" clId="Web-{B92C4EF5-F2CE-6287-AB3F-68BBAA24732A}" dt="2025-03-23T23:58:25.373" v="404" actId="1076"/>
          <ac:picMkLst>
            <pc:docMk/>
            <pc:sldMk cId="2737904208" sldId="264"/>
            <ac:picMk id="69" creationId="{93C1BDA3-876D-ADB9-5C37-5746FEC21055}"/>
          </ac:picMkLst>
        </pc:picChg>
        <pc:picChg chg="mod">
          <ac:chgData name="Erin Clarke" userId="S::t00665846@mytru.ca::f14f74b0-b537-431b-9732-ab2c8f10f910" providerId="AD" clId="Web-{B92C4EF5-F2CE-6287-AB3F-68BBAA24732A}" dt="2025-03-23T23:45:44.829" v="333" actId="1076"/>
          <ac:picMkLst>
            <pc:docMk/>
            <pc:sldMk cId="2737904208" sldId="264"/>
            <ac:picMk id="71" creationId="{8FE564C6-E510-9A54-7C18-3A8E1074D589}"/>
          </ac:picMkLst>
        </pc:picChg>
      </pc:sldChg>
    </pc:docChg>
  </pc:docChgLst>
  <pc:docChgLst>
    <pc:chgData name="Tasmia Zaman Apsara" userId="15aeed5a-0644-4c79-8cee-32ee090a8dd2" providerId="ADAL" clId="{49CB7534-EAD7-46A4-8571-5F037D1F98F2}"/>
    <pc:docChg chg="undo redo custSel modSld">
      <pc:chgData name="Tasmia Zaman Apsara" userId="15aeed5a-0644-4c79-8cee-32ee090a8dd2" providerId="ADAL" clId="{49CB7534-EAD7-46A4-8571-5F037D1F98F2}" dt="2025-03-25T01:27:53.940" v="2046" actId="14100"/>
      <pc:docMkLst>
        <pc:docMk/>
      </pc:docMkLst>
      <pc:sldChg chg="addSp delSp modSp mod modCm">
        <pc:chgData name="Tasmia Zaman Apsara" userId="15aeed5a-0644-4c79-8cee-32ee090a8dd2" providerId="ADAL" clId="{49CB7534-EAD7-46A4-8571-5F037D1F98F2}" dt="2025-03-25T01:27:53.940" v="2046" actId="14100"/>
        <pc:sldMkLst>
          <pc:docMk/>
          <pc:sldMk cId="2737904208" sldId="264"/>
        </pc:sldMkLst>
        <pc:spChg chg="mod">
          <ac:chgData name="Tasmia Zaman Apsara" userId="15aeed5a-0644-4c79-8cee-32ee090a8dd2" providerId="ADAL" clId="{49CB7534-EAD7-46A4-8571-5F037D1F98F2}" dt="2025-03-23T20:23:06.066" v="504" actId="1035"/>
          <ac:spMkLst>
            <pc:docMk/>
            <pc:sldMk cId="2737904208" sldId="264"/>
            <ac:spMk id="2" creationId="{56059B06-A815-EB30-F622-A40BCB83EF97}"/>
          </ac:spMkLst>
        </pc:spChg>
        <pc:spChg chg="mod">
          <ac:chgData name="Tasmia Zaman Apsara" userId="15aeed5a-0644-4c79-8cee-32ee090a8dd2" providerId="ADAL" clId="{49CB7534-EAD7-46A4-8571-5F037D1F98F2}" dt="2025-03-25T01:25:30.787" v="2001" actId="20577"/>
          <ac:spMkLst>
            <pc:docMk/>
            <pc:sldMk cId="2737904208" sldId="264"/>
            <ac:spMk id="3" creationId="{5348BD74-8367-7A9E-A48A-6CEF3D35B103}"/>
          </ac:spMkLst>
        </pc:spChg>
        <pc:spChg chg="mod">
          <ac:chgData name="Tasmia Zaman Apsara" userId="15aeed5a-0644-4c79-8cee-32ee090a8dd2" providerId="ADAL" clId="{49CB7534-EAD7-46A4-8571-5F037D1F98F2}" dt="2025-03-23T21:34:42.581" v="1450" actId="20577"/>
          <ac:spMkLst>
            <pc:docMk/>
            <pc:sldMk cId="2737904208" sldId="264"/>
            <ac:spMk id="4" creationId="{D96E49CA-82B9-0B77-1924-05B10AD5458D}"/>
          </ac:spMkLst>
        </pc:spChg>
        <pc:spChg chg="add mod">
          <ac:chgData name="Tasmia Zaman Apsara" userId="15aeed5a-0644-4c79-8cee-32ee090a8dd2" providerId="ADAL" clId="{49CB7534-EAD7-46A4-8571-5F037D1F98F2}" dt="2025-03-23T21:04:42.541" v="1309" actId="20577"/>
          <ac:spMkLst>
            <pc:docMk/>
            <pc:sldMk cId="2737904208" sldId="264"/>
            <ac:spMk id="11" creationId="{FD5C5A2C-FC75-6552-A126-624B78290B06}"/>
          </ac:spMkLst>
        </pc:spChg>
        <pc:spChg chg="mod">
          <ac:chgData name="Tasmia Zaman Apsara" userId="15aeed5a-0644-4c79-8cee-32ee090a8dd2" providerId="ADAL" clId="{49CB7534-EAD7-46A4-8571-5F037D1F98F2}" dt="2025-03-25T00:07:38.187" v="1993"/>
          <ac:spMkLst>
            <pc:docMk/>
            <pc:sldMk cId="2737904208" sldId="264"/>
            <ac:spMk id="24" creationId="{E590755E-9A81-5064-137A-0B9CE419D174}"/>
          </ac:spMkLst>
        </pc:spChg>
        <pc:spChg chg="mod">
          <ac:chgData name="Tasmia Zaman Apsara" userId="15aeed5a-0644-4c79-8cee-32ee090a8dd2" providerId="ADAL" clId="{49CB7534-EAD7-46A4-8571-5F037D1F98F2}" dt="2025-03-23T20:22:54.670" v="498" actId="1035"/>
          <ac:spMkLst>
            <pc:docMk/>
            <pc:sldMk cId="2737904208" sldId="264"/>
            <ac:spMk id="32" creationId="{DB0EC51F-F515-196D-4CA2-941DA0DBFEB0}"/>
          </ac:spMkLst>
        </pc:spChg>
        <pc:spChg chg="mod">
          <ac:chgData name="Tasmia Zaman Apsara" userId="15aeed5a-0644-4c79-8cee-32ee090a8dd2" providerId="ADAL" clId="{49CB7534-EAD7-46A4-8571-5F037D1F98F2}" dt="2025-03-25T01:14:10.498" v="2000" actId="20578"/>
          <ac:spMkLst>
            <pc:docMk/>
            <pc:sldMk cId="2737904208" sldId="264"/>
            <ac:spMk id="52" creationId="{70508ACA-5A5B-7C35-442B-5AB0FC13B368}"/>
          </ac:spMkLst>
        </pc:spChg>
        <pc:spChg chg="mod">
          <ac:chgData name="Tasmia Zaman Apsara" userId="15aeed5a-0644-4c79-8cee-32ee090a8dd2" providerId="ADAL" clId="{49CB7534-EAD7-46A4-8571-5F037D1F98F2}" dt="2025-03-23T21:44:10.858" v="1912" actId="1037"/>
          <ac:spMkLst>
            <pc:docMk/>
            <pc:sldMk cId="2737904208" sldId="264"/>
            <ac:spMk id="53" creationId="{5F2B03AC-80FA-FD27-A5F7-0DAB82513AA0}"/>
          </ac:spMkLst>
        </pc:spChg>
        <pc:spChg chg="mod">
          <ac:chgData name="Tasmia Zaman Apsara" userId="15aeed5a-0644-4c79-8cee-32ee090a8dd2" providerId="ADAL" clId="{49CB7534-EAD7-46A4-8571-5F037D1F98F2}" dt="2025-03-23T20:51:33.962" v="1118" actId="1036"/>
          <ac:spMkLst>
            <pc:docMk/>
            <pc:sldMk cId="2737904208" sldId="264"/>
            <ac:spMk id="54" creationId="{916ABA41-B696-2511-0842-7182E0D0DA8C}"/>
          </ac:spMkLst>
        </pc:spChg>
        <pc:spChg chg="mod">
          <ac:chgData name="Tasmia Zaman Apsara" userId="15aeed5a-0644-4c79-8cee-32ee090a8dd2" providerId="ADAL" clId="{49CB7534-EAD7-46A4-8571-5F037D1F98F2}" dt="2025-03-23T21:36:54.379" v="1752" actId="1036"/>
          <ac:spMkLst>
            <pc:docMk/>
            <pc:sldMk cId="2737904208" sldId="264"/>
            <ac:spMk id="55" creationId="{BCE807B9-9B59-DA27-DB9E-ABCEA361C63D}"/>
          </ac:spMkLst>
        </pc:spChg>
        <pc:spChg chg="mod">
          <ac:chgData name="Tasmia Zaman Apsara" userId="15aeed5a-0644-4c79-8cee-32ee090a8dd2" providerId="ADAL" clId="{49CB7534-EAD7-46A4-8571-5F037D1F98F2}" dt="2025-03-25T01:27:53.940" v="2046" actId="14100"/>
          <ac:spMkLst>
            <pc:docMk/>
            <pc:sldMk cId="2737904208" sldId="264"/>
            <ac:spMk id="56" creationId="{9D7F78A4-909E-C976-3AAD-AA9BACD4626A}"/>
          </ac:spMkLst>
        </pc:spChg>
        <pc:spChg chg="mod">
          <ac:chgData name="Tasmia Zaman Apsara" userId="15aeed5a-0644-4c79-8cee-32ee090a8dd2" providerId="ADAL" clId="{49CB7534-EAD7-46A4-8571-5F037D1F98F2}" dt="2025-03-23T21:44:10.858" v="1912" actId="1037"/>
          <ac:spMkLst>
            <pc:docMk/>
            <pc:sldMk cId="2737904208" sldId="264"/>
            <ac:spMk id="57" creationId="{A79F2444-2140-7D75-DA74-ABE8069C4101}"/>
          </ac:spMkLst>
        </pc:spChg>
        <pc:spChg chg="mod">
          <ac:chgData name="Tasmia Zaman Apsara" userId="15aeed5a-0644-4c79-8cee-32ee090a8dd2" providerId="ADAL" clId="{49CB7534-EAD7-46A4-8571-5F037D1F98F2}" dt="2025-03-23T20:51:33.962" v="1118" actId="1036"/>
          <ac:spMkLst>
            <pc:docMk/>
            <pc:sldMk cId="2737904208" sldId="264"/>
            <ac:spMk id="58" creationId="{E03B0A17-FDB9-A942-6EA0-9A1C03D3BB86}"/>
          </ac:spMkLst>
        </pc:spChg>
        <pc:spChg chg="mod">
          <ac:chgData name="Tasmia Zaman Apsara" userId="15aeed5a-0644-4c79-8cee-32ee090a8dd2" providerId="ADAL" clId="{49CB7534-EAD7-46A4-8571-5F037D1F98F2}" dt="2025-03-23T21:11:14.276" v="1331"/>
          <ac:spMkLst>
            <pc:docMk/>
            <pc:sldMk cId="2737904208" sldId="264"/>
            <ac:spMk id="60" creationId="{B1BFE48F-F5CD-E4F7-A7CB-B9DE8ECC4794}"/>
          </ac:spMkLst>
        </pc:spChg>
        <pc:spChg chg="mod">
          <ac:chgData name="Tasmia Zaman Apsara" userId="15aeed5a-0644-4c79-8cee-32ee090a8dd2" providerId="ADAL" clId="{49CB7534-EAD7-46A4-8571-5F037D1F98F2}" dt="2025-03-23T21:09:20.973" v="1323" actId="20577"/>
          <ac:spMkLst>
            <pc:docMk/>
            <pc:sldMk cId="2737904208" sldId="264"/>
            <ac:spMk id="61" creationId="{0BC488BF-4475-72D3-E98A-E2BB25FA97AD}"/>
          </ac:spMkLst>
        </pc:spChg>
        <pc:spChg chg="mod">
          <ac:chgData name="Tasmia Zaman Apsara" userId="15aeed5a-0644-4c79-8cee-32ee090a8dd2" providerId="ADAL" clId="{49CB7534-EAD7-46A4-8571-5F037D1F98F2}" dt="2025-03-23T21:04:46.775" v="1311" actId="20577"/>
          <ac:spMkLst>
            <pc:docMk/>
            <pc:sldMk cId="2737904208" sldId="264"/>
            <ac:spMk id="73" creationId="{92CDA2B1-2B77-4EE1-52AB-0212AF0CE9A3}"/>
          </ac:spMkLst>
        </pc:spChg>
        <pc:spChg chg="mod">
          <ac:chgData name="Tasmia Zaman Apsara" userId="15aeed5a-0644-4c79-8cee-32ee090a8dd2" providerId="ADAL" clId="{49CB7534-EAD7-46A4-8571-5F037D1F98F2}" dt="2025-03-25T00:00:48.973" v="1970" actId="1036"/>
          <ac:spMkLst>
            <pc:docMk/>
            <pc:sldMk cId="2737904208" sldId="264"/>
            <ac:spMk id="74" creationId="{EC587E56-1137-D670-68DD-CBA706F878EE}"/>
          </ac:spMkLst>
        </pc:spChg>
        <pc:spChg chg="mod">
          <ac:chgData name="Tasmia Zaman Apsara" userId="15aeed5a-0644-4c79-8cee-32ee090a8dd2" providerId="ADAL" clId="{49CB7534-EAD7-46A4-8571-5F037D1F98F2}" dt="2025-03-23T21:11:51.528" v="1335" actId="1035"/>
          <ac:spMkLst>
            <pc:docMk/>
            <pc:sldMk cId="2737904208" sldId="264"/>
            <ac:spMk id="76" creationId="{D86186D3-854A-84DB-9CE0-4939D9528E46}"/>
          </ac:spMkLst>
        </pc:spChg>
        <pc:picChg chg="mod">
          <ac:chgData name="Tasmia Zaman Apsara" userId="15aeed5a-0644-4c79-8cee-32ee090a8dd2" providerId="ADAL" clId="{49CB7534-EAD7-46A4-8571-5F037D1F98F2}" dt="2025-03-23T21:37:43.758" v="1867" actId="1076"/>
          <ac:picMkLst>
            <pc:docMk/>
            <pc:sldMk cId="2737904208" sldId="264"/>
            <ac:picMk id="5" creationId="{713319AC-7333-8F6D-6E89-50E65C78B150}"/>
          </ac:picMkLst>
        </pc:picChg>
        <pc:picChg chg="mod">
          <ac:chgData name="Tasmia Zaman Apsara" userId="15aeed5a-0644-4c79-8cee-32ee090a8dd2" providerId="ADAL" clId="{49CB7534-EAD7-46A4-8571-5F037D1F98F2}" dt="2025-03-23T21:11:51.528" v="1335" actId="1035"/>
          <ac:picMkLst>
            <pc:docMk/>
            <pc:sldMk cId="2737904208" sldId="264"/>
            <ac:picMk id="6" creationId="{4CE54AC7-7571-D92A-4756-8C3C2056BA5B}"/>
          </ac:picMkLst>
        </pc:picChg>
        <pc:picChg chg="mod">
          <ac:chgData name="Tasmia Zaman Apsara" userId="15aeed5a-0644-4c79-8cee-32ee090a8dd2" providerId="ADAL" clId="{49CB7534-EAD7-46A4-8571-5F037D1F98F2}" dt="2025-03-23T20:23:06.066" v="504" actId="1035"/>
          <ac:picMkLst>
            <pc:docMk/>
            <pc:sldMk cId="2737904208" sldId="264"/>
            <ac:picMk id="7" creationId="{4F5B542A-44FC-0202-99D8-E0F3BBF13930}"/>
          </ac:picMkLst>
        </pc:picChg>
        <pc:picChg chg="add mod">
          <ac:chgData name="Tasmia Zaman Apsara" userId="15aeed5a-0644-4c79-8cee-32ee090a8dd2" providerId="ADAL" clId="{49CB7534-EAD7-46A4-8571-5F037D1F98F2}" dt="2025-03-23T20:40:00.020" v="565" actId="1038"/>
          <ac:picMkLst>
            <pc:docMk/>
            <pc:sldMk cId="2737904208" sldId="264"/>
            <ac:picMk id="10" creationId="{FDF7E280-57E6-2FF5-BFE2-7999FD80E003}"/>
          </ac:picMkLst>
        </pc:picChg>
        <pc:picChg chg="add mod">
          <ac:chgData name="Tasmia Zaman Apsara" userId="15aeed5a-0644-4c79-8cee-32ee090a8dd2" providerId="ADAL" clId="{49CB7534-EAD7-46A4-8571-5F037D1F98F2}" dt="2025-03-23T21:43:58.050" v="1905" actId="1036"/>
          <ac:picMkLst>
            <pc:docMk/>
            <pc:sldMk cId="2737904208" sldId="264"/>
            <ac:picMk id="17" creationId="{9CFB537F-D5AE-C832-6B66-2619FE803807}"/>
          </ac:picMkLst>
        </pc:picChg>
        <pc:picChg chg="mod">
          <ac:chgData name="Tasmia Zaman Apsara" userId="15aeed5a-0644-4c79-8cee-32ee090a8dd2" providerId="ADAL" clId="{49CB7534-EAD7-46A4-8571-5F037D1F98F2}" dt="2025-03-23T21:44:10.858" v="1912" actId="1037"/>
          <ac:picMkLst>
            <pc:docMk/>
            <pc:sldMk cId="2737904208" sldId="264"/>
            <ac:picMk id="67" creationId="{7D53B7F1-0EDD-1402-A020-1AA2767734E2}"/>
          </ac:picMkLst>
        </pc:picChg>
        <pc:picChg chg="mod">
          <ac:chgData name="Tasmia Zaman Apsara" userId="15aeed5a-0644-4c79-8cee-32ee090a8dd2" providerId="ADAL" clId="{49CB7534-EAD7-46A4-8571-5F037D1F98F2}" dt="2025-03-23T21:43:45.068" v="1901" actId="1037"/>
          <ac:picMkLst>
            <pc:docMk/>
            <pc:sldMk cId="2737904208" sldId="264"/>
            <ac:picMk id="68" creationId="{06527EDC-B52F-FE36-21D4-5D42DC220EE0}"/>
          </ac:picMkLst>
        </pc:picChg>
        <pc:picChg chg="mod">
          <ac:chgData name="Tasmia Zaman Apsara" userId="15aeed5a-0644-4c79-8cee-32ee090a8dd2" providerId="ADAL" clId="{49CB7534-EAD7-46A4-8571-5F037D1F98F2}" dt="2025-03-23T20:51:33.962" v="1118" actId="1036"/>
          <ac:picMkLst>
            <pc:docMk/>
            <pc:sldMk cId="2737904208" sldId="264"/>
            <ac:picMk id="69" creationId="{93C1BDA3-876D-ADB9-5C37-5746FEC21055}"/>
          </ac:picMkLst>
        </pc:picChg>
        <pc:picChg chg="mod">
          <ac:chgData name="Tasmia Zaman Apsara" userId="15aeed5a-0644-4c79-8cee-32ee090a8dd2" providerId="ADAL" clId="{49CB7534-EAD7-46A4-8571-5F037D1F98F2}" dt="2025-03-23T20:22:54.670" v="498" actId="1035"/>
          <ac:picMkLst>
            <pc:docMk/>
            <pc:sldMk cId="2737904208" sldId="264"/>
            <ac:picMk id="71" creationId="{8FE564C6-E510-9A54-7C18-3A8E1074D589}"/>
          </ac:picMkLst>
        </pc:picChg>
        <pc:extLst>
          <p:ext xmlns:p="http://schemas.openxmlformats.org/presentationml/2006/main" uri="{D6D511B9-2390-475A-947B-AFAB55BFBCF1}">
            <pc226:cmChg xmlns:pc226="http://schemas.microsoft.com/office/powerpoint/2022/06/main/command" chg="mod">
              <pc226:chgData name="Tasmia Zaman Apsara" userId="15aeed5a-0644-4c79-8cee-32ee090a8dd2" providerId="ADAL" clId="{49CB7534-EAD7-46A4-8571-5F037D1F98F2}" dt="2025-03-25T00:07:43.889" v="1999" actId="20577"/>
              <pc2:cmMkLst xmlns:pc2="http://schemas.microsoft.com/office/powerpoint/2019/9/main/command">
                <pc:docMk/>
                <pc:sldMk cId="2737904208" sldId="264"/>
                <pc2:cmMk id="{A847902A-D112-4396-9AA3-DEF2DDF007F9}"/>
              </pc2:cmMkLst>
            </pc226:cmChg>
            <pc226:cmChg xmlns:pc226="http://schemas.microsoft.com/office/powerpoint/2022/06/main/command" chg="mod">
              <pc226:chgData name="Tasmia Zaman Apsara" userId="15aeed5a-0644-4c79-8cee-32ee090a8dd2" providerId="ADAL" clId="{49CB7534-EAD7-46A4-8571-5F037D1F98F2}" dt="2025-03-25T00:07:43.889" v="1999" actId="20577"/>
              <pc2:cmMkLst xmlns:pc2="http://schemas.microsoft.com/office/powerpoint/2019/9/main/command">
                <pc:docMk/>
                <pc:sldMk cId="2737904208" sldId="264"/>
                <pc2:cmMk id="{257AB534-709C-4691-A6CE-874AA20E485E}"/>
              </pc2:cmMkLst>
            </pc226:cmChg>
            <pc226:cmChg xmlns:pc226="http://schemas.microsoft.com/office/powerpoint/2022/06/main/command" chg="mod">
              <pc226:chgData name="Tasmia Zaman Apsara" userId="15aeed5a-0644-4c79-8cee-32ee090a8dd2" providerId="ADAL" clId="{49CB7534-EAD7-46A4-8571-5F037D1F98F2}" dt="2025-03-24T23:58:44.147" v="1959" actId="20577"/>
              <pc2:cmMkLst xmlns:pc2="http://schemas.microsoft.com/office/powerpoint/2019/9/main/command">
                <pc:docMk/>
                <pc:sldMk cId="2737904208" sldId="264"/>
                <pc2:cmMk id="{C55136BB-62BC-43C6-B39D-241CD79A4431}"/>
              </pc2:cmMkLst>
            </pc226:cmChg>
          </p:ext>
        </pc:extLst>
      </pc:sldChg>
    </pc:docChg>
  </pc:docChgLst>
  <pc:docChgLst>
    <pc:chgData name="Tasmia Zaman Apsara" userId="15aeed5a-0644-4c79-8cee-32ee090a8dd2" providerId="ADAL" clId="{D99E74B0-22FE-3440-A842-3FFD59258ACC}"/>
    <pc:docChg chg="modSld">
      <pc:chgData name="Tasmia Zaman Apsara" userId="15aeed5a-0644-4c79-8cee-32ee090a8dd2" providerId="ADAL" clId="{D99E74B0-22FE-3440-A842-3FFD59258ACC}" dt="2025-03-12T21:22:19.167" v="9" actId="20577"/>
      <pc:docMkLst>
        <pc:docMk/>
      </pc:docMkLst>
      <pc:sldChg chg="modSp">
        <pc:chgData name="Tasmia Zaman Apsara" userId="15aeed5a-0644-4c79-8cee-32ee090a8dd2" providerId="ADAL" clId="{D99E74B0-22FE-3440-A842-3FFD59258ACC}" dt="2025-03-12T21:22:19.167" v="9" actId="20577"/>
        <pc:sldMkLst>
          <pc:docMk/>
          <pc:sldMk cId="2737904208" sldId="264"/>
        </pc:sldMkLst>
      </pc:sldChg>
    </pc:docChg>
  </pc:docChgLst>
  <pc:docChgLst>
    <pc:chgData name="Erin Clarke" userId="S::t00665846@mytru.ca::f14f74b0-b537-431b-9732-ab2c8f10f910" providerId="AD" clId="Web-{DF611FF7-093B-7CA3-068B-FA3E7750CA3C}"/>
    <pc:docChg chg="mod modSld addMainMaster delMainMaster modMainMaster setSldSz">
      <pc:chgData name="Erin Clarke" userId="S::t00665846@mytru.ca::f14f74b0-b537-431b-9732-ab2c8f10f910" providerId="AD" clId="Web-{DF611FF7-093B-7CA3-068B-FA3E7750CA3C}" dt="2025-03-17T05:04:57.672" v="667" actId="20577"/>
      <pc:docMkLst>
        <pc:docMk/>
      </pc:docMkLst>
      <pc:sldChg chg="addSp delSp modSp mod setBg modClrScheme chgLayout">
        <pc:chgData name="Erin Clarke" userId="S::t00665846@mytru.ca::f14f74b0-b537-431b-9732-ab2c8f10f910" providerId="AD" clId="Web-{DF611FF7-093B-7CA3-068B-FA3E7750CA3C}" dt="2025-03-17T05:04:57.672" v="667" actId="20577"/>
        <pc:sldMkLst>
          <pc:docMk/>
          <pc:sldMk cId="2737904208" sldId="264"/>
        </pc:sldMkLst>
        <pc:spChg chg="add mod">
          <ac:chgData name="Erin Clarke" userId="S::t00665846@mytru.ca::f14f74b0-b537-431b-9732-ab2c8f10f910" providerId="AD" clId="Web-{DF611FF7-093B-7CA3-068B-FA3E7750CA3C}" dt="2025-03-17T04:47:18.251" v="541" actId="14100"/>
          <ac:spMkLst>
            <pc:docMk/>
            <pc:sldMk cId="2737904208" sldId="264"/>
            <ac:spMk id="4" creationId="{D96E49CA-82B9-0B77-1924-05B10AD5458D}"/>
          </ac:spMkLst>
        </pc:spChg>
        <pc:spChg chg="mod">
          <ac:chgData name="Erin Clarke" userId="S::t00665846@mytru.ca::f14f74b0-b537-431b-9732-ab2c8f10f910" providerId="AD" clId="Web-{DF611FF7-093B-7CA3-068B-FA3E7750CA3C}" dt="2025-03-17T04:53:05.558" v="594" actId="14100"/>
          <ac:spMkLst>
            <pc:docMk/>
            <pc:sldMk cId="2737904208" sldId="264"/>
            <ac:spMk id="24" creationId="{E590755E-9A81-5064-137A-0B9CE419D174}"/>
          </ac:spMkLst>
        </pc:spChg>
        <pc:spChg chg="mod">
          <ac:chgData name="Erin Clarke" userId="S::t00665846@mytru.ca::f14f74b0-b537-431b-9732-ab2c8f10f910" providerId="AD" clId="Web-{DF611FF7-093B-7CA3-068B-FA3E7750CA3C}" dt="2025-03-17T04:46:31.390" v="535" actId="1076"/>
          <ac:spMkLst>
            <pc:docMk/>
            <pc:sldMk cId="2737904208" sldId="264"/>
            <ac:spMk id="32" creationId="{DB0EC51F-F515-196D-4CA2-941DA0DBFEB0}"/>
          </ac:spMkLst>
        </pc:spChg>
        <pc:spChg chg="add mod">
          <ac:chgData name="Erin Clarke" userId="S::t00665846@mytru.ca::f14f74b0-b537-431b-9732-ab2c8f10f910" providerId="AD" clId="Web-{DF611FF7-093B-7CA3-068B-FA3E7750CA3C}" dt="2025-03-17T04:17:51.435" v="274" actId="1076"/>
          <ac:spMkLst>
            <pc:docMk/>
            <pc:sldMk cId="2737904208" sldId="264"/>
            <ac:spMk id="49" creationId="{6D9D5AA1-C365-6EC9-F524-D0CE9E07A30C}"/>
          </ac:spMkLst>
        </pc:spChg>
        <pc:spChg chg="add mod">
          <ac:chgData name="Erin Clarke" userId="S::t00665846@mytru.ca::f14f74b0-b537-431b-9732-ab2c8f10f910" providerId="AD" clId="Web-{DF611FF7-093B-7CA3-068B-FA3E7750CA3C}" dt="2025-03-17T04:17:19.747" v="269" actId="1076"/>
          <ac:spMkLst>
            <pc:docMk/>
            <pc:sldMk cId="2737904208" sldId="264"/>
            <ac:spMk id="51" creationId="{A0B6768D-1780-541B-5516-A9F9E72D647B}"/>
          </ac:spMkLst>
        </pc:spChg>
        <pc:spChg chg="add mod">
          <ac:chgData name="Erin Clarke" userId="S::t00665846@mytru.ca::f14f74b0-b537-431b-9732-ab2c8f10f910" providerId="AD" clId="Web-{DF611FF7-093B-7CA3-068B-FA3E7750CA3C}" dt="2025-03-17T04:47:07.485" v="539" actId="14100"/>
          <ac:spMkLst>
            <pc:docMk/>
            <pc:sldMk cId="2737904208" sldId="264"/>
            <ac:spMk id="52" creationId="{70508ACA-5A5B-7C35-442B-5AB0FC13B368}"/>
          </ac:spMkLst>
        </pc:spChg>
        <pc:spChg chg="add mod">
          <ac:chgData name="Erin Clarke" userId="S::t00665846@mytru.ca::f14f74b0-b537-431b-9732-ab2c8f10f910" providerId="AD" clId="Web-{DF611FF7-093B-7CA3-068B-FA3E7750CA3C}" dt="2025-03-17T04:47:03.782" v="538" actId="14100"/>
          <ac:spMkLst>
            <pc:docMk/>
            <pc:sldMk cId="2737904208" sldId="264"/>
            <ac:spMk id="53" creationId="{5F2B03AC-80FA-FD27-A5F7-0DAB82513AA0}"/>
          </ac:spMkLst>
        </pc:spChg>
        <pc:spChg chg="add mod">
          <ac:chgData name="Erin Clarke" userId="S::t00665846@mytru.ca::f14f74b0-b537-431b-9732-ab2c8f10f910" providerId="AD" clId="Web-{DF611FF7-093B-7CA3-068B-FA3E7750CA3C}" dt="2025-03-17T04:47:28.423" v="542" actId="14100"/>
          <ac:spMkLst>
            <pc:docMk/>
            <pc:sldMk cId="2737904208" sldId="264"/>
            <ac:spMk id="54" creationId="{916ABA41-B696-2511-0842-7182E0D0DA8C}"/>
          </ac:spMkLst>
        </pc:spChg>
        <pc:spChg chg="add mod">
          <ac:chgData name="Erin Clarke" userId="S::t00665846@mytru.ca::f14f74b0-b537-431b-9732-ab2c8f10f910" providerId="AD" clId="Web-{DF611FF7-093B-7CA3-068B-FA3E7750CA3C}" dt="2025-03-17T04:46:36.703" v="536" actId="1076"/>
          <ac:spMkLst>
            <pc:docMk/>
            <pc:sldMk cId="2737904208" sldId="264"/>
            <ac:spMk id="55" creationId="{BCE807B9-9B59-DA27-DB9E-ABCEA361C63D}"/>
          </ac:spMkLst>
        </pc:spChg>
        <pc:spChg chg="add mod">
          <ac:chgData name="Erin Clarke" userId="S::t00665846@mytru.ca::f14f74b0-b537-431b-9732-ab2c8f10f910" providerId="AD" clId="Web-{DF611FF7-093B-7CA3-068B-FA3E7750CA3C}" dt="2025-03-17T04:23:50.070" v="355" actId="1076"/>
          <ac:spMkLst>
            <pc:docMk/>
            <pc:sldMk cId="2737904208" sldId="264"/>
            <ac:spMk id="56" creationId="{9D7F78A4-909E-C976-3AAD-AA9BACD4626A}"/>
          </ac:spMkLst>
        </pc:spChg>
        <pc:spChg chg="add mod">
          <ac:chgData name="Erin Clarke" userId="S::t00665846@mytru.ca::f14f74b0-b537-431b-9732-ab2c8f10f910" providerId="AD" clId="Web-{DF611FF7-093B-7CA3-068B-FA3E7750CA3C}" dt="2025-03-17T04:46:16.155" v="533" actId="1076"/>
          <ac:spMkLst>
            <pc:docMk/>
            <pc:sldMk cId="2737904208" sldId="264"/>
            <ac:spMk id="57" creationId="{A79F2444-2140-7D75-DA74-ABE8069C4101}"/>
          </ac:spMkLst>
        </pc:spChg>
        <pc:spChg chg="add mod">
          <ac:chgData name="Erin Clarke" userId="S::t00665846@mytru.ca::f14f74b0-b537-431b-9732-ab2c8f10f910" providerId="AD" clId="Web-{DF611FF7-093B-7CA3-068B-FA3E7750CA3C}" dt="2025-03-17T04:46:24.546" v="534" actId="1076"/>
          <ac:spMkLst>
            <pc:docMk/>
            <pc:sldMk cId="2737904208" sldId="264"/>
            <ac:spMk id="58" creationId="{E03B0A17-FDB9-A942-6EA0-9A1C03D3BB86}"/>
          </ac:spMkLst>
        </pc:spChg>
        <pc:spChg chg="add mod">
          <ac:chgData name="Erin Clarke" userId="S::t00665846@mytru.ca::f14f74b0-b537-431b-9732-ab2c8f10f910" providerId="AD" clId="Web-{DF611FF7-093B-7CA3-068B-FA3E7750CA3C}" dt="2025-03-17T04:46:44.625" v="537" actId="1076"/>
          <ac:spMkLst>
            <pc:docMk/>
            <pc:sldMk cId="2737904208" sldId="264"/>
            <ac:spMk id="59" creationId="{A45D08E1-E46A-1531-93C7-EBDB2B15EE19}"/>
          </ac:spMkLst>
        </pc:spChg>
        <pc:spChg chg="add mod">
          <ac:chgData name="Erin Clarke" userId="S::t00665846@mytru.ca::f14f74b0-b537-431b-9732-ab2c8f10f910" providerId="AD" clId="Web-{DF611FF7-093B-7CA3-068B-FA3E7750CA3C}" dt="2025-03-17T04:44:51.606" v="519" actId="20577"/>
          <ac:spMkLst>
            <pc:docMk/>
            <pc:sldMk cId="2737904208" sldId="264"/>
            <ac:spMk id="60" creationId="{B1BFE48F-F5CD-E4F7-A7CB-B9DE8ECC4794}"/>
          </ac:spMkLst>
        </pc:spChg>
        <pc:spChg chg="add mod">
          <ac:chgData name="Erin Clarke" userId="S::t00665846@mytru.ca::f14f74b0-b537-431b-9732-ab2c8f10f910" providerId="AD" clId="Web-{DF611FF7-093B-7CA3-068B-FA3E7750CA3C}" dt="2025-03-17T05:02:02.370" v="597" actId="20577"/>
          <ac:spMkLst>
            <pc:docMk/>
            <pc:sldMk cId="2737904208" sldId="264"/>
            <ac:spMk id="61" creationId="{0BC488BF-4475-72D3-E98A-E2BB25FA97AD}"/>
          </ac:spMkLst>
        </pc:spChg>
        <pc:spChg chg="add mod">
          <ac:chgData name="Erin Clarke" userId="S::t00665846@mytru.ca::f14f74b0-b537-431b-9732-ab2c8f10f910" providerId="AD" clId="Web-{DF611FF7-093B-7CA3-068B-FA3E7750CA3C}" dt="2025-03-17T04:51:22.477" v="569" actId="20577"/>
          <ac:spMkLst>
            <pc:docMk/>
            <pc:sldMk cId="2737904208" sldId="264"/>
            <ac:spMk id="73" creationId="{92CDA2B1-2B77-4EE1-52AB-0212AF0CE9A3}"/>
          </ac:spMkLst>
        </pc:spChg>
        <pc:spChg chg="add mod">
          <ac:chgData name="Erin Clarke" userId="S::t00665846@mytru.ca::f14f74b0-b537-431b-9732-ab2c8f10f910" providerId="AD" clId="Web-{DF611FF7-093B-7CA3-068B-FA3E7750CA3C}" dt="2025-03-17T04:53:16.683" v="595" actId="1076"/>
          <ac:spMkLst>
            <pc:docMk/>
            <pc:sldMk cId="2737904208" sldId="264"/>
            <ac:spMk id="74" creationId="{EC587E56-1137-D670-68DD-CBA706F878EE}"/>
          </ac:spMkLst>
        </pc:spChg>
        <pc:spChg chg="add mod">
          <ac:chgData name="Erin Clarke" userId="S::t00665846@mytru.ca::f14f74b0-b537-431b-9732-ab2c8f10f910" providerId="AD" clId="Web-{DF611FF7-093B-7CA3-068B-FA3E7750CA3C}" dt="2025-03-17T05:04:57.672" v="667" actId="20577"/>
          <ac:spMkLst>
            <pc:docMk/>
            <pc:sldMk cId="2737904208" sldId="264"/>
            <ac:spMk id="76" creationId="{D86186D3-854A-84DB-9CE0-4939D9528E46}"/>
          </ac:spMkLst>
        </pc:spChg>
        <pc:spChg chg="mod ord">
          <ac:chgData name="Erin Clarke" userId="S::t00665846@mytru.ca::f14f74b0-b537-431b-9732-ab2c8f10f910" providerId="AD" clId="Web-{DF611FF7-093B-7CA3-068B-FA3E7750CA3C}" dt="2025-03-17T04:48:02.143" v="543" actId="20577"/>
          <ac:spMkLst>
            <pc:docMk/>
            <pc:sldMk cId="2737904208" sldId="264"/>
            <ac:spMk id="93" creationId="{F8AFC95F-4AEC-7125-002E-DF65C975E114}"/>
          </ac:spMkLst>
        </pc:spChg>
        <pc:spChg chg="mod ord">
          <ac:chgData name="Erin Clarke" userId="S::t00665846@mytru.ca::f14f74b0-b537-431b-9732-ab2c8f10f910" providerId="AD" clId="Web-{DF611FF7-093B-7CA3-068B-FA3E7750CA3C}" dt="2025-03-17T04:17:51.404" v="272" actId="1076"/>
          <ac:spMkLst>
            <pc:docMk/>
            <pc:sldMk cId="2737904208" sldId="264"/>
            <ac:spMk id="172" creationId="{2C9EFB1D-9F4D-A420-E8AE-5F6CFCF40F87}"/>
          </ac:spMkLst>
        </pc:spChg>
        <pc:picChg chg="mod">
          <ac:chgData name="Erin Clarke" userId="S::t00665846@mytru.ca::f14f74b0-b537-431b-9732-ab2c8f10f910" providerId="AD" clId="Web-{DF611FF7-093B-7CA3-068B-FA3E7750CA3C}" dt="2025-03-17T04:51:26.711" v="570" actId="14100"/>
          <ac:picMkLst>
            <pc:docMk/>
            <pc:sldMk cId="2737904208" sldId="264"/>
            <ac:picMk id="6" creationId="{4CE54AC7-7571-D92A-4756-8C3C2056BA5B}"/>
          </ac:picMkLst>
        </pc:picChg>
        <pc:picChg chg="add mod modCrop">
          <ac:chgData name="Erin Clarke" userId="S::t00665846@mytru.ca::f14f74b0-b537-431b-9732-ab2c8f10f910" providerId="AD" clId="Web-{DF611FF7-093B-7CA3-068B-FA3E7750CA3C}" dt="2025-03-17T04:30:08.941" v="432" actId="1076"/>
          <ac:picMkLst>
            <pc:docMk/>
            <pc:sldMk cId="2737904208" sldId="264"/>
            <ac:picMk id="47" creationId="{0447EC4E-EB0D-CBC6-7268-D3B06BF7FBEB}"/>
          </ac:picMkLst>
        </pc:picChg>
        <pc:picChg chg="add mod">
          <ac:chgData name="Erin Clarke" userId="S::t00665846@mytru.ca::f14f74b0-b537-431b-9732-ab2c8f10f910" providerId="AD" clId="Web-{DF611FF7-093B-7CA3-068B-FA3E7750CA3C}" dt="2025-03-17T04:46:04.608" v="528" actId="1076"/>
          <ac:picMkLst>
            <pc:docMk/>
            <pc:sldMk cId="2737904208" sldId="264"/>
            <ac:picMk id="67" creationId="{7D53B7F1-0EDD-1402-A020-1AA2767734E2}"/>
          </ac:picMkLst>
        </pc:picChg>
        <pc:picChg chg="add mod">
          <ac:chgData name="Erin Clarke" userId="S::t00665846@mytru.ca::f14f74b0-b537-431b-9732-ab2c8f10f910" providerId="AD" clId="Web-{DF611FF7-093B-7CA3-068B-FA3E7750CA3C}" dt="2025-03-17T04:46:04.639" v="529" actId="1076"/>
          <ac:picMkLst>
            <pc:docMk/>
            <pc:sldMk cId="2737904208" sldId="264"/>
            <ac:picMk id="68" creationId="{06527EDC-B52F-FE36-21D4-5D42DC220EE0}"/>
          </ac:picMkLst>
        </pc:picChg>
        <pc:picChg chg="add mod">
          <ac:chgData name="Erin Clarke" userId="S::t00665846@mytru.ca::f14f74b0-b537-431b-9732-ab2c8f10f910" providerId="AD" clId="Web-{DF611FF7-093B-7CA3-068B-FA3E7750CA3C}" dt="2025-03-17T04:46:04.655" v="530" actId="1076"/>
          <ac:picMkLst>
            <pc:docMk/>
            <pc:sldMk cId="2737904208" sldId="264"/>
            <ac:picMk id="69" creationId="{93C1BDA3-876D-ADB9-5C37-5746FEC21055}"/>
          </ac:picMkLst>
        </pc:picChg>
        <pc:picChg chg="add mod">
          <ac:chgData name="Erin Clarke" userId="S::t00665846@mytru.ca::f14f74b0-b537-431b-9732-ab2c8f10f910" providerId="AD" clId="Web-{DF611FF7-093B-7CA3-068B-FA3E7750CA3C}" dt="2025-03-17T04:46:04.686" v="531" actId="1076"/>
          <ac:picMkLst>
            <pc:docMk/>
            <pc:sldMk cId="2737904208" sldId="264"/>
            <ac:picMk id="71" creationId="{8FE564C6-E510-9A54-7C18-3A8E1074D589}"/>
          </ac:picMkLst>
        </pc:picChg>
      </pc:sldChg>
      <pc:sldMasterChg chg="modSp add del addSldLayout delSldLayout modSldLayout">
        <pc:chgData name="Erin Clarke" userId="S::t00665846@mytru.ca::f14f74b0-b537-431b-9732-ab2c8f10f910" providerId="AD" clId="Web-{DF611FF7-093B-7CA3-068B-FA3E7750CA3C}" dt="2025-03-17T03:56:45.570" v="95"/>
        <pc:sldMasterMkLst>
          <pc:docMk/>
          <pc:sldMasterMk cId="1441861479" sldId="2147483684"/>
        </pc:sldMasterMkLst>
        <pc:spChg chg="mod">
          <ac:chgData name="Erin Clarke" userId="S::t00665846@mytru.ca::f14f74b0-b537-431b-9732-ab2c8f10f910" providerId="AD" clId="Web-{DF611FF7-093B-7CA3-068B-FA3E7750CA3C}" dt="2025-03-17T03:56:45.570" v="95"/>
          <ac:spMkLst>
            <pc:docMk/>
            <pc:sldMasterMk cId="1441861479" sldId="2147483684"/>
            <ac:spMk id="3" creationId="{D9A9D089-225A-F19C-DDC9-A12CD8BEB440}"/>
          </ac:spMkLst>
        </pc:spChg>
        <pc:spChg chg="mod">
          <ac:chgData name="Erin Clarke" userId="S::t00665846@mytru.ca::f14f74b0-b537-431b-9732-ab2c8f10f910" providerId="AD" clId="Web-{DF611FF7-093B-7CA3-068B-FA3E7750CA3C}" dt="2025-03-17T03:56:45.570" v="95"/>
          <ac:spMkLst>
            <pc:docMk/>
            <pc:sldMasterMk cId="1441861479" sldId="2147483684"/>
            <ac:spMk id="4" creationId="{D00D00A5-B99B-370A-2424-D34C55BF52DE}"/>
          </ac:spMkLst>
        </pc:spChg>
        <pc:spChg chg="mod">
          <ac:chgData name="Erin Clarke" userId="S::t00665846@mytru.ca::f14f74b0-b537-431b-9732-ab2c8f10f910" providerId="AD" clId="Web-{DF611FF7-093B-7CA3-068B-FA3E7750CA3C}" dt="2025-03-17T03:56:45.570" v="95"/>
          <ac:spMkLst>
            <pc:docMk/>
            <pc:sldMasterMk cId="1441861479" sldId="2147483684"/>
            <ac:spMk id="5" creationId="{AB86D4FE-1DF3-11B9-D2E2-18741FC47A81}"/>
          </ac:spMkLst>
        </pc:spChg>
        <pc:spChg chg="mod">
          <ac:chgData name="Erin Clarke" userId="S::t00665846@mytru.ca::f14f74b0-b537-431b-9732-ab2c8f10f910" providerId="AD" clId="Web-{DF611FF7-093B-7CA3-068B-FA3E7750CA3C}" dt="2025-03-17T03:56:45.570" v="95"/>
          <ac:spMkLst>
            <pc:docMk/>
            <pc:sldMasterMk cId="1441861479" sldId="2147483684"/>
            <ac:spMk id="6" creationId="{E21CAB49-08A3-C09B-7541-34DFDC9361E8}"/>
          </ac:spMkLst>
        </pc:spChg>
        <pc:sldLayoutChg chg="modSp add del">
          <pc:chgData name="Erin Clarke" userId="S::t00665846@mytru.ca::f14f74b0-b537-431b-9732-ab2c8f10f910" providerId="AD" clId="Web-{DF611FF7-093B-7CA3-068B-FA3E7750CA3C}" dt="2025-03-17T03:56:45.570" v="95"/>
          <pc:sldLayoutMkLst>
            <pc:docMk/>
            <pc:sldMasterMk cId="1441861479" sldId="2147483684"/>
            <pc:sldLayoutMk cId="389320186" sldId="2147483694"/>
          </pc:sldLayoutMkLst>
          <pc:spChg chg="mod">
            <ac:chgData name="Erin Clarke" userId="S::t00665846@mytru.ca::f14f74b0-b537-431b-9732-ab2c8f10f910" providerId="AD" clId="Web-{DF611FF7-093B-7CA3-068B-FA3E7750CA3C}" dt="2025-03-17T03:56:45.570" v="95"/>
            <ac:spMkLst>
              <pc:docMk/>
              <pc:sldMasterMk cId="1441861479" sldId="2147483684"/>
              <pc:sldLayoutMk cId="389320186" sldId="2147483694"/>
              <ac:spMk id="2" creationId="{D3C79281-D6A2-9113-842E-52BA21301BBF}"/>
            </ac:spMkLst>
          </pc:spChg>
          <pc:spChg chg="mod">
            <ac:chgData name="Erin Clarke" userId="S::t00665846@mytru.ca::f14f74b0-b537-431b-9732-ab2c8f10f910" providerId="AD" clId="Web-{DF611FF7-093B-7CA3-068B-FA3E7750CA3C}" dt="2025-03-17T03:56:45.570" v="95"/>
            <ac:spMkLst>
              <pc:docMk/>
              <pc:sldMasterMk cId="1441861479" sldId="2147483684"/>
              <pc:sldLayoutMk cId="389320186" sldId="2147483694"/>
              <ac:spMk id="9" creationId="{511BD219-2BD9-0F4F-568A-C7664FFBB5E3}"/>
            </ac:spMkLst>
          </pc:spChg>
          <pc:spChg chg="mod">
            <ac:chgData name="Erin Clarke" userId="S::t00665846@mytru.ca::f14f74b0-b537-431b-9732-ab2c8f10f910" providerId="AD" clId="Web-{DF611FF7-093B-7CA3-068B-FA3E7750CA3C}" dt="2025-03-17T03:56:45.570" v="95"/>
            <ac:spMkLst>
              <pc:docMk/>
              <pc:sldMasterMk cId="1441861479" sldId="2147483684"/>
              <pc:sldLayoutMk cId="389320186" sldId="2147483694"/>
              <ac:spMk id="11" creationId="{9366E303-9FE7-7742-36AD-B1E42190DE2A}"/>
            </ac:spMkLst>
          </pc:spChg>
          <pc:spChg chg="mod">
            <ac:chgData name="Erin Clarke" userId="S::t00665846@mytru.ca::f14f74b0-b537-431b-9732-ab2c8f10f910" providerId="AD" clId="Web-{DF611FF7-093B-7CA3-068B-FA3E7750CA3C}" dt="2025-03-17T03:56:45.570" v="95"/>
            <ac:spMkLst>
              <pc:docMk/>
              <pc:sldMasterMk cId="1441861479" sldId="2147483684"/>
              <pc:sldLayoutMk cId="389320186" sldId="2147483694"/>
              <ac:spMk id="13" creationId="{7792914F-87A7-29B3-6934-DF2472809A63}"/>
            </ac:spMkLst>
          </pc:spChg>
          <pc:spChg chg="mod">
            <ac:chgData name="Erin Clarke" userId="S::t00665846@mytru.ca::f14f74b0-b537-431b-9732-ab2c8f10f910" providerId="AD" clId="Web-{DF611FF7-093B-7CA3-068B-FA3E7750CA3C}" dt="2025-03-17T03:56:45.570" v="95"/>
            <ac:spMkLst>
              <pc:docMk/>
              <pc:sldMasterMk cId="1441861479" sldId="2147483684"/>
              <pc:sldLayoutMk cId="389320186" sldId="2147483694"/>
              <ac:spMk id="24" creationId="{5B2C4F8B-2E88-17EB-119F-18F378A80161}"/>
            </ac:spMkLst>
          </pc:spChg>
          <pc:spChg chg="mod">
            <ac:chgData name="Erin Clarke" userId="S::t00665846@mytru.ca::f14f74b0-b537-431b-9732-ab2c8f10f910" providerId="AD" clId="Web-{DF611FF7-093B-7CA3-068B-FA3E7750CA3C}" dt="2025-03-17T03:56:45.570" v="95"/>
            <ac:spMkLst>
              <pc:docMk/>
              <pc:sldMasterMk cId="1441861479" sldId="2147483684"/>
              <pc:sldLayoutMk cId="389320186" sldId="2147483694"/>
              <ac:spMk id="28" creationId="{46D33627-3104-42EA-0AEA-9467D7FCE369}"/>
            </ac:spMkLst>
          </pc:spChg>
          <pc:spChg chg="mod">
            <ac:chgData name="Erin Clarke" userId="S::t00665846@mytru.ca::f14f74b0-b537-431b-9732-ab2c8f10f910" providerId="AD" clId="Web-{DF611FF7-093B-7CA3-068B-FA3E7750CA3C}" dt="2025-03-17T03:56:45.570" v="95"/>
            <ac:spMkLst>
              <pc:docMk/>
              <pc:sldMasterMk cId="1441861479" sldId="2147483684"/>
              <pc:sldLayoutMk cId="389320186" sldId="2147483694"/>
              <ac:spMk id="29" creationId="{59A512EE-8D5C-545C-171A-C7F90A2ECE72}"/>
            </ac:spMkLst>
          </pc:spChg>
          <pc:spChg chg="mod">
            <ac:chgData name="Erin Clarke" userId="S::t00665846@mytru.ca::f14f74b0-b537-431b-9732-ab2c8f10f910" providerId="AD" clId="Web-{DF611FF7-093B-7CA3-068B-FA3E7750CA3C}" dt="2025-03-17T03:56:45.570" v="95"/>
            <ac:spMkLst>
              <pc:docMk/>
              <pc:sldMasterMk cId="1441861479" sldId="2147483684"/>
              <pc:sldLayoutMk cId="389320186" sldId="2147483694"/>
              <ac:spMk id="39" creationId="{65C132A3-0F95-1B1C-D57B-61D94C06D275}"/>
            </ac:spMkLst>
          </pc:spChg>
          <pc:spChg chg="mod">
            <ac:chgData name="Erin Clarke" userId="S::t00665846@mytru.ca::f14f74b0-b537-431b-9732-ab2c8f10f910" providerId="AD" clId="Web-{DF611FF7-093B-7CA3-068B-FA3E7750CA3C}" dt="2025-03-17T03:56:45.570" v="95"/>
            <ac:spMkLst>
              <pc:docMk/>
              <pc:sldMasterMk cId="1441861479" sldId="2147483684"/>
              <pc:sldLayoutMk cId="389320186" sldId="2147483694"/>
              <ac:spMk id="40" creationId="{4E6FCEF2-D466-C5F5-BD32-7C299301A016}"/>
            </ac:spMkLst>
          </pc:spChg>
          <pc:spChg chg="mod">
            <ac:chgData name="Erin Clarke" userId="S::t00665846@mytru.ca::f14f74b0-b537-431b-9732-ab2c8f10f910" providerId="AD" clId="Web-{DF611FF7-093B-7CA3-068B-FA3E7750CA3C}" dt="2025-03-17T03:56:45.570" v="95"/>
            <ac:spMkLst>
              <pc:docMk/>
              <pc:sldMasterMk cId="1441861479" sldId="2147483684"/>
              <pc:sldLayoutMk cId="389320186" sldId="2147483694"/>
              <ac:spMk id="46" creationId="{4E549375-BF59-BA30-6C10-55268D8E18FA}"/>
            </ac:spMkLst>
          </pc:spChg>
        </pc:sldLayoutChg>
        <pc:sldLayoutChg chg="add del">
          <pc:chgData name="Erin Clarke" userId="S::t00665846@mytru.ca::f14f74b0-b537-431b-9732-ab2c8f10f910" providerId="AD" clId="Web-{DF611FF7-093B-7CA3-068B-FA3E7750CA3C}" dt="2025-03-17T03:53:39.096" v="72"/>
          <pc:sldLayoutMkLst>
            <pc:docMk/>
            <pc:sldMasterMk cId="1441861479" sldId="2147483684"/>
            <pc:sldLayoutMk cId="4230950296" sldId="2147483695"/>
          </pc:sldLayoutMkLst>
        </pc:sldLayoutChg>
      </pc:sldMasterChg>
      <pc:sldMasterChg chg="add del addSldLayout delSldLayout modSldLayout">
        <pc:chgData name="Erin Clarke" userId="S::t00665846@mytru.ca::f14f74b0-b537-431b-9732-ab2c8f10f910" providerId="AD" clId="Web-{DF611FF7-093B-7CA3-068B-FA3E7750CA3C}" dt="2025-03-17T03:53:39.096" v="72"/>
        <pc:sldMasterMkLst>
          <pc:docMk/>
          <pc:sldMasterMk cId="2808201023" sldId="2147483696"/>
        </pc:sldMasterMkLst>
        <pc:sldLayoutChg chg="add del mod replId">
          <pc:chgData name="Erin Clarke" userId="S::t00665846@mytru.ca::f14f74b0-b537-431b-9732-ab2c8f10f910" providerId="AD" clId="Web-{DF611FF7-093B-7CA3-068B-FA3E7750CA3C}" dt="2025-03-17T03:53:39.096" v="72"/>
          <pc:sldLayoutMkLst>
            <pc:docMk/>
            <pc:sldMasterMk cId="2808201023" sldId="2147483696"/>
            <pc:sldLayoutMk cId="754258924" sldId="2147483697"/>
          </pc:sldLayoutMkLst>
        </pc:sldLayoutChg>
        <pc:sldLayoutChg chg="add del mod replId">
          <pc:chgData name="Erin Clarke" userId="S::t00665846@mytru.ca::f14f74b0-b537-431b-9732-ab2c8f10f910" providerId="AD" clId="Web-{DF611FF7-093B-7CA3-068B-FA3E7750CA3C}" dt="2025-03-17T03:53:39.096" v="72"/>
          <pc:sldLayoutMkLst>
            <pc:docMk/>
            <pc:sldMasterMk cId="2808201023" sldId="2147483696"/>
            <pc:sldLayoutMk cId="1220534916" sldId="2147483698"/>
          </pc:sldLayoutMkLst>
        </pc:sldLayoutChg>
        <pc:sldLayoutChg chg="add del mod replId">
          <pc:chgData name="Erin Clarke" userId="S::t00665846@mytru.ca::f14f74b0-b537-431b-9732-ab2c8f10f910" providerId="AD" clId="Web-{DF611FF7-093B-7CA3-068B-FA3E7750CA3C}" dt="2025-03-17T03:53:39.096" v="72"/>
          <pc:sldLayoutMkLst>
            <pc:docMk/>
            <pc:sldMasterMk cId="2808201023" sldId="2147483696"/>
            <pc:sldLayoutMk cId="2016088694" sldId="2147483699"/>
          </pc:sldLayoutMkLst>
        </pc:sldLayoutChg>
        <pc:sldLayoutChg chg="add del mod replId">
          <pc:chgData name="Erin Clarke" userId="S::t00665846@mytru.ca::f14f74b0-b537-431b-9732-ab2c8f10f910" providerId="AD" clId="Web-{DF611FF7-093B-7CA3-068B-FA3E7750CA3C}" dt="2025-03-17T03:53:39.096" v="72"/>
          <pc:sldLayoutMkLst>
            <pc:docMk/>
            <pc:sldMasterMk cId="2808201023" sldId="2147483696"/>
            <pc:sldLayoutMk cId="974906282" sldId="2147483700"/>
          </pc:sldLayoutMkLst>
        </pc:sldLayoutChg>
        <pc:sldLayoutChg chg="add del mod replId">
          <pc:chgData name="Erin Clarke" userId="S::t00665846@mytru.ca::f14f74b0-b537-431b-9732-ab2c8f10f910" providerId="AD" clId="Web-{DF611FF7-093B-7CA3-068B-FA3E7750CA3C}" dt="2025-03-17T03:53:39.096" v="72"/>
          <pc:sldLayoutMkLst>
            <pc:docMk/>
            <pc:sldMasterMk cId="2808201023" sldId="2147483696"/>
            <pc:sldLayoutMk cId="3159815787" sldId="2147483701"/>
          </pc:sldLayoutMkLst>
        </pc:sldLayoutChg>
        <pc:sldLayoutChg chg="add del mod replId">
          <pc:chgData name="Erin Clarke" userId="S::t00665846@mytru.ca::f14f74b0-b537-431b-9732-ab2c8f10f910" providerId="AD" clId="Web-{DF611FF7-093B-7CA3-068B-FA3E7750CA3C}" dt="2025-03-17T03:53:39.096" v="72"/>
          <pc:sldLayoutMkLst>
            <pc:docMk/>
            <pc:sldMasterMk cId="2808201023" sldId="2147483696"/>
            <pc:sldLayoutMk cId="2713808252" sldId="2147483702"/>
          </pc:sldLayoutMkLst>
        </pc:sldLayoutChg>
        <pc:sldLayoutChg chg="add del mod replId">
          <pc:chgData name="Erin Clarke" userId="S::t00665846@mytru.ca::f14f74b0-b537-431b-9732-ab2c8f10f910" providerId="AD" clId="Web-{DF611FF7-093B-7CA3-068B-FA3E7750CA3C}" dt="2025-03-17T03:53:39.096" v="72"/>
          <pc:sldLayoutMkLst>
            <pc:docMk/>
            <pc:sldMasterMk cId="2808201023" sldId="2147483696"/>
            <pc:sldLayoutMk cId="1119048188" sldId="2147483703"/>
          </pc:sldLayoutMkLst>
        </pc:sldLayoutChg>
        <pc:sldLayoutChg chg="add del mod replId">
          <pc:chgData name="Erin Clarke" userId="S::t00665846@mytru.ca::f14f74b0-b537-431b-9732-ab2c8f10f910" providerId="AD" clId="Web-{DF611FF7-093B-7CA3-068B-FA3E7750CA3C}" dt="2025-03-17T03:53:39.096" v="72"/>
          <pc:sldLayoutMkLst>
            <pc:docMk/>
            <pc:sldMasterMk cId="2808201023" sldId="2147483696"/>
            <pc:sldLayoutMk cId="2426261836" sldId="2147483704"/>
          </pc:sldLayoutMkLst>
        </pc:sldLayoutChg>
        <pc:sldLayoutChg chg="add del mod replId">
          <pc:chgData name="Erin Clarke" userId="S::t00665846@mytru.ca::f14f74b0-b537-431b-9732-ab2c8f10f910" providerId="AD" clId="Web-{DF611FF7-093B-7CA3-068B-FA3E7750CA3C}" dt="2025-03-17T03:53:39.096" v="72"/>
          <pc:sldLayoutMkLst>
            <pc:docMk/>
            <pc:sldMasterMk cId="2808201023" sldId="2147483696"/>
            <pc:sldLayoutMk cId="4061307457" sldId="2147483705"/>
          </pc:sldLayoutMkLst>
        </pc:sldLayoutChg>
        <pc:sldLayoutChg chg="add del mod replId">
          <pc:chgData name="Erin Clarke" userId="S::t00665846@mytru.ca::f14f74b0-b537-431b-9732-ab2c8f10f910" providerId="AD" clId="Web-{DF611FF7-093B-7CA3-068B-FA3E7750CA3C}" dt="2025-03-17T03:53:39.096" v="72"/>
          <pc:sldLayoutMkLst>
            <pc:docMk/>
            <pc:sldMasterMk cId="2808201023" sldId="2147483696"/>
            <pc:sldLayoutMk cId="3063456777" sldId="2147483706"/>
          </pc:sldLayoutMkLst>
        </pc:sldLayoutChg>
        <pc:sldLayoutChg chg="add del mod replId">
          <pc:chgData name="Erin Clarke" userId="S::t00665846@mytru.ca::f14f74b0-b537-431b-9732-ab2c8f10f910" providerId="AD" clId="Web-{DF611FF7-093B-7CA3-068B-FA3E7750CA3C}" dt="2025-03-17T03:53:39.096" v="72"/>
          <pc:sldLayoutMkLst>
            <pc:docMk/>
            <pc:sldMasterMk cId="2808201023" sldId="2147483696"/>
            <pc:sldLayoutMk cId="3355954991" sldId="2147483707"/>
          </pc:sldLayoutMkLst>
        </pc:sldLayoutChg>
        <pc:sldLayoutChg chg="add del mod replId">
          <pc:chgData name="Erin Clarke" userId="S::t00665846@mytru.ca::f14f74b0-b537-431b-9732-ab2c8f10f910" providerId="AD" clId="Web-{DF611FF7-093B-7CA3-068B-FA3E7750CA3C}" dt="2025-03-17T03:53:39.096" v="72"/>
          <pc:sldLayoutMkLst>
            <pc:docMk/>
            <pc:sldMasterMk cId="2808201023" sldId="2147483696"/>
            <pc:sldLayoutMk cId="3810359464" sldId="2147483708"/>
          </pc:sldLayoutMkLst>
        </pc:sldLayoutChg>
      </pc:sldMasterChg>
    </pc:docChg>
  </pc:docChgLst>
  <pc:docChgLst>
    <pc:chgData name="Erin Clarke" userId="S::t00665846@mytru.ca::f14f74b0-b537-431b-9732-ab2c8f10f910" providerId="AD" clId="Web-{8C504E29-26D9-F70B-0F47-24804233DB8D}"/>
    <pc:docChg chg="modSld">
      <pc:chgData name="Erin Clarke" userId="S::t00665846@mytru.ca::f14f74b0-b537-431b-9732-ab2c8f10f910" providerId="AD" clId="Web-{8C504E29-26D9-F70B-0F47-24804233DB8D}" dt="2025-03-18T21:30:12.518" v="0" actId="14100"/>
      <pc:docMkLst>
        <pc:docMk/>
      </pc:docMkLst>
      <pc:sldChg chg="modSp">
        <pc:chgData name="Erin Clarke" userId="S::t00665846@mytru.ca::f14f74b0-b537-431b-9732-ab2c8f10f910" providerId="AD" clId="Web-{8C504E29-26D9-F70B-0F47-24804233DB8D}" dt="2025-03-18T21:30:12.518" v="0" actId="14100"/>
        <pc:sldMkLst>
          <pc:docMk/>
          <pc:sldMk cId="2737904208" sldId="264"/>
        </pc:sldMkLst>
        <pc:spChg chg="mod">
          <ac:chgData name="Erin Clarke" userId="S::t00665846@mytru.ca::f14f74b0-b537-431b-9732-ab2c8f10f910" providerId="AD" clId="Web-{8C504E29-26D9-F70B-0F47-24804233DB8D}" dt="2025-03-18T21:30:12.518" v="0" actId="14100"/>
          <ac:spMkLst>
            <pc:docMk/>
            <pc:sldMk cId="2737904208" sldId="264"/>
            <ac:spMk id="24" creationId="{E590755E-9A81-5064-137A-0B9CE419D174}"/>
          </ac:spMkLst>
        </pc:spChg>
      </pc:sldChg>
    </pc:docChg>
  </pc:docChgLst>
  <pc:docChgLst>
    <pc:chgData name="Erin Clarke" userId="S::t00665846@mytru.ca::f14f74b0-b537-431b-9732-ab2c8f10f910" providerId="AD" clId="Web-{A33905A3-85DA-42F6-8BA9-01EDF2D371B4}"/>
    <pc:docChg chg="mod modSld">
      <pc:chgData name="Erin Clarke" userId="S::t00665846@mytru.ca::f14f74b0-b537-431b-9732-ab2c8f10f910" providerId="AD" clId="Web-{A33905A3-85DA-42F6-8BA9-01EDF2D371B4}" dt="2025-03-18T15:30:59.369" v="28"/>
      <pc:docMkLst>
        <pc:docMk/>
      </pc:docMkLst>
      <pc:sldChg chg="modSp">
        <pc:chgData name="Erin Clarke" userId="S::t00665846@mytru.ca::f14f74b0-b537-431b-9732-ab2c8f10f910" providerId="AD" clId="Web-{A33905A3-85DA-42F6-8BA9-01EDF2D371B4}" dt="2025-03-18T15:29:43.587" v="27" actId="20577"/>
        <pc:sldMkLst>
          <pc:docMk/>
          <pc:sldMk cId="2737904208" sldId="264"/>
        </pc:sldMkLst>
        <pc:spChg chg="mod">
          <ac:chgData name="Erin Clarke" userId="S::t00665846@mytru.ca::f14f74b0-b537-431b-9732-ab2c8f10f910" providerId="AD" clId="Web-{A33905A3-85DA-42F6-8BA9-01EDF2D371B4}" dt="2025-03-18T15:27:41.741" v="16" actId="20577"/>
          <ac:spMkLst>
            <pc:docMk/>
            <pc:sldMk cId="2737904208" sldId="264"/>
            <ac:spMk id="4" creationId="{D96E49CA-82B9-0B77-1924-05B10AD5458D}"/>
          </ac:spMkLst>
        </pc:spChg>
        <pc:spChg chg="mod">
          <ac:chgData name="Erin Clarke" userId="S::t00665846@mytru.ca::f14f74b0-b537-431b-9732-ab2c8f10f910" providerId="AD" clId="Web-{A33905A3-85DA-42F6-8BA9-01EDF2D371B4}" dt="2025-03-18T15:28:25.664" v="19" actId="20577"/>
          <ac:spMkLst>
            <pc:docMk/>
            <pc:sldMk cId="2737904208" sldId="264"/>
            <ac:spMk id="24" creationId="{E590755E-9A81-5064-137A-0B9CE419D174}"/>
          </ac:spMkLst>
        </pc:spChg>
        <pc:spChg chg="mod">
          <ac:chgData name="Erin Clarke" userId="S::t00665846@mytru.ca::f14f74b0-b537-431b-9732-ab2c8f10f910" providerId="AD" clId="Web-{A33905A3-85DA-42F6-8BA9-01EDF2D371B4}" dt="2025-03-18T15:29:20.727" v="25" actId="20577"/>
          <ac:spMkLst>
            <pc:docMk/>
            <pc:sldMk cId="2737904208" sldId="264"/>
            <ac:spMk id="52" creationId="{70508ACA-5A5B-7C35-442B-5AB0FC13B368}"/>
          </ac:spMkLst>
        </pc:spChg>
        <pc:spChg chg="mod">
          <ac:chgData name="Erin Clarke" userId="S::t00665846@mytru.ca::f14f74b0-b537-431b-9732-ab2c8f10f910" providerId="AD" clId="Web-{A33905A3-85DA-42F6-8BA9-01EDF2D371B4}" dt="2025-03-18T15:29:28.055" v="26" actId="20577"/>
          <ac:spMkLst>
            <pc:docMk/>
            <pc:sldMk cId="2737904208" sldId="264"/>
            <ac:spMk id="53" creationId="{5F2B03AC-80FA-FD27-A5F7-0DAB82513AA0}"/>
          </ac:spMkLst>
        </pc:spChg>
        <pc:spChg chg="mod">
          <ac:chgData name="Erin Clarke" userId="S::t00665846@mytru.ca::f14f74b0-b537-431b-9732-ab2c8f10f910" providerId="AD" clId="Web-{A33905A3-85DA-42F6-8BA9-01EDF2D371B4}" dt="2025-03-18T15:29:43.587" v="27" actId="20577"/>
          <ac:spMkLst>
            <pc:docMk/>
            <pc:sldMk cId="2737904208" sldId="264"/>
            <ac:spMk id="54" creationId="{916ABA41-B696-2511-0842-7182E0D0DA8C}"/>
          </ac:spMkLst>
        </pc:spChg>
        <pc:spChg chg="mod">
          <ac:chgData name="Erin Clarke" userId="S::t00665846@mytru.ca::f14f74b0-b537-431b-9732-ab2c8f10f910" providerId="AD" clId="Web-{A33905A3-85DA-42F6-8BA9-01EDF2D371B4}" dt="2025-03-18T15:25:39.380" v="0"/>
          <ac:spMkLst>
            <pc:docMk/>
            <pc:sldMk cId="2737904208" sldId="264"/>
            <ac:spMk id="60" creationId="{B1BFE48F-F5CD-E4F7-A7CB-B9DE8ECC4794}"/>
          </ac:spMkLst>
        </pc:spChg>
        <pc:spChg chg="mod">
          <ac:chgData name="Erin Clarke" userId="S::t00665846@mytru.ca::f14f74b0-b537-431b-9732-ab2c8f10f910" providerId="AD" clId="Web-{A33905A3-85DA-42F6-8BA9-01EDF2D371B4}" dt="2025-03-18T15:25:42.380" v="1"/>
          <ac:spMkLst>
            <pc:docMk/>
            <pc:sldMk cId="2737904208" sldId="264"/>
            <ac:spMk id="61" creationId="{0BC488BF-4475-72D3-E98A-E2BB25FA97AD}"/>
          </ac:spMkLst>
        </pc:spChg>
      </pc:sldChg>
    </pc:docChg>
  </pc:docChgLst>
  <pc:docChgLst>
    <pc:chgData name="Erin Clarke" userId="S::t00665846@mytru.ca::f14f74b0-b537-431b-9732-ab2c8f10f910" providerId="AD" clId="Web-{29EE1FB5-C8CF-F980-164C-6A513E67E2C2}"/>
    <pc:docChg chg="modSld">
      <pc:chgData name="Erin Clarke" userId="S::t00665846@mytru.ca::f14f74b0-b537-431b-9732-ab2c8f10f910" providerId="AD" clId="Web-{29EE1FB5-C8CF-F980-164C-6A513E67E2C2}" dt="2025-03-25T04:25:23.275" v="170" actId="20577"/>
      <pc:docMkLst>
        <pc:docMk/>
      </pc:docMkLst>
      <pc:sldChg chg="addSp modSp modCm">
        <pc:chgData name="Erin Clarke" userId="S::t00665846@mytru.ca::f14f74b0-b537-431b-9732-ab2c8f10f910" providerId="AD" clId="Web-{29EE1FB5-C8CF-F980-164C-6A513E67E2C2}" dt="2025-03-25T04:25:23.275" v="170" actId="20577"/>
        <pc:sldMkLst>
          <pc:docMk/>
          <pc:sldMk cId="2737904208" sldId="264"/>
        </pc:sldMkLst>
        <pc:spChg chg="mod">
          <ac:chgData name="Erin Clarke" userId="S::t00665846@mytru.ca::f14f74b0-b537-431b-9732-ab2c8f10f910" providerId="AD" clId="Web-{29EE1FB5-C8CF-F980-164C-6A513E67E2C2}" dt="2025-03-25T04:13:05.468" v="92" actId="1076"/>
          <ac:spMkLst>
            <pc:docMk/>
            <pc:sldMk cId="2737904208" sldId="264"/>
            <ac:spMk id="8" creationId="{65555A47-31B5-ACC7-A55E-3E22348AD58A}"/>
          </ac:spMkLst>
        </pc:spChg>
        <pc:spChg chg="mod">
          <ac:chgData name="Erin Clarke" userId="S::t00665846@mytru.ca::f14f74b0-b537-431b-9732-ab2c8f10f910" providerId="AD" clId="Web-{29EE1FB5-C8CF-F980-164C-6A513E67E2C2}" dt="2025-03-25T04:24:41.712" v="162" actId="20577"/>
          <ac:spMkLst>
            <pc:docMk/>
            <pc:sldMk cId="2737904208" sldId="264"/>
            <ac:spMk id="11" creationId="{FD5C5A2C-FC75-6552-A126-624B78290B06}"/>
          </ac:spMkLst>
        </pc:spChg>
        <pc:spChg chg="add mod">
          <ac:chgData name="Erin Clarke" userId="S::t00665846@mytru.ca::f14f74b0-b537-431b-9732-ab2c8f10f910" providerId="AD" clId="Web-{29EE1FB5-C8CF-F980-164C-6A513E67E2C2}" dt="2025-03-25T04:25:02.243" v="169" actId="20577"/>
          <ac:spMkLst>
            <pc:docMk/>
            <pc:sldMk cId="2737904208" sldId="264"/>
            <ac:spMk id="12" creationId="{7C06C330-FA09-ACFC-93E2-85A494797BD5}"/>
          </ac:spMkLst>
        </pc:spChg>
        <pc:spChg chg="mod">
          <ac:chgData name="Erin Clarke" userId="S::t00665846@mytru.ca::f14f74b0-b537-431b-9732-ab2c8f10f910" providerId="AD" clId="Web-{29EE1FB5-C8CF-F980-164C-6A513E67E2C2}" dt="2025-03-25T04:17:41.159" v="117" actId="1076"/>
          <ac:spMkLst>
            <pc:docMk/>
            <pc:sldMk cId="2737904208" sldId="264"/>
            <ac:spMk id="16" creationId="{F1309274-94C9-1A38-195E-97F2925E35DE}"/>
          </ac:spMkLst>
        </pc:spChg>
        <pc:spChg chg="mod">
          <ac:chgData name="Erin Clarke" userId="S::t00665846@mytru.ca::f14f74b0-b537-431b-9732-ab2c8f10f910" providerId="AD" clId="Web-{29EE1FB5-C8CF-F980-164C-6A513E67E2C2}" dt="2025-03-25T04:17:41.268" v="118" actId="1076"/>
          <ac:spMkLst>
            <pc:docMk/>
            <pc:sldMk cId="2737904208" sldId="264"/>
            <ac:spMk id="20" creationId="{BCBF34C9-215B-0042-FBCC-BF15F0CBD01B}"/>
          </ac:spMkLst>
        </pc:spChg>
        <pc:spChg chg="mod">
          <ac:chgData name="Erin Clarke" userId="S::t00665846@mytru.ca::f14f74b0-b537-431b-9732-ab2c8f10f910" providerId="AD" clId="Web-{29EE1FB5-C8CF-F980-164C-6A513E67E2C2}" dt="2025-03-25T04:17:40.972" v="115" actId="1076"/>
          <ac:spMkLst>
            <pc:docMk/>
            <pc:sldMk cId="2737904208" sldId="264"/>
            <ac:spMk id="24" creationId="{E590755E-9A81-5064-137A-0B9CE419D174}"/>
          </ac:spMkLst>
        </pc:spChg>
        <pc:spChg chg="mod">
          <ac:chgData name="Erin Clarke" userId="S::t00665846@mytru.ca::f14f74b0-b537-431b-9732-ab2c8f10f910" providerId="AD" clId="Web-{29EE1FB5-C8CF-F980-164C-6A513E67E2C2}" dt="2025-03-25T04:10:52.403" v="78" actId="1076"/>
          <ac:spMkLst>
            <pc:docMk/>
            <pc:sldMk cId="2737904208" sldId="264"/>
            <ac:spMk id="52" creationId="{70508ACA-5A5B-7C35-442B-5AB0FC13B368}"/>
          </ac:spMkLst>
        </pc:spChg>
        <pc:spChg chg="mod">
          <ac:chgData name="Erin Clarke" userId="S::t00665846@mytru.ca::f14f74b0-b537-431b-9732-ab2c8f10f910" providerId="AD" clId="Web-{29EE1FB5-C8CF-F980-164C-6A513E67E2C2}" dt="2025-03-25T04:25:23.275" v="170" actId="20577"/>
          <ac:spMkLst>
            <pc:docMk/>
            <pc:sldMk cId="2737904208" sldId="264"/>
            <ac:spMk id="53" creationId="{5F2B03AC-80FA-FD27-A5F7-0DAB82513AA0}"/>
          </ac:spMkLst>
        </pc:spChg>
        <pc:spChg chg="mod">
          <ac:chgData name="Erin Clarke" userId="S::t00665846@mytru.ca::f14f74b0-b537-431b-9732-ab2c8f10f910" providerId="AD" clId="Web-{29EE1FB5-C8CF-F980-164C-6A513E67E2C2}" dt="2025-03-25T04:17:41.065" v="116" actId="1076"/>
          <ac:spMkLst>
            <pc:docMk/>
            <pc:sldMk cId="2737904208" sldId="264"/>
            <ac:spMk id="55" creationId="{BCE807B9-9B59-DA27-DB9E-ABCEA361C63D}"/>
          </ac:spMkLst>
        </pc:spChg>
        <pc:spChg chg="mod">
          <ac:chgData name="Erin Clarke" userId="S::t00665846@mytru.ca::f14f74b0-b537-431b-9732-ab2c8f10f910" providerId="AD" clId="Web-{29EE1FB5-C8CF-F980-164C-6A513E67E2C2}" dt="2025-03-25T04:10:52.497" v="79" actId="1076"/>
          <ac:spMkLst>
            <pc:docMk/>
            <pc:sldMk cId="2737904208" sldId="264"/>
            <ac:spMk id="56" creationId="{9D7F78A4-909E-C976-3AAD-AA9BACD4626A}"/>
          </ac:spMkLst>
        </pc:spChg>
        <pc:spChg chg="mod">
          <ac:chgData name="Erin Clarke" userId="S::t00665846@mytru.ca::f14f74b0-b537-431b-9732-ab2c8f10f910" providerId="AD" clId="Web-{29EE1FB5-C8CF-F980-164C-6A513E67E2C2}" dt="2025-03-25T04:11:55.920" v="89" actId="1076"/>
          <ac:spMkLst>
            <pc:docMk/>
            <pc:sldMk cId="2737904208" sldId="264"/>
            <ac:spMk id="57" creationId="{A79F2444-2140-7D75-DA74-ABE8069C4101}"/>
          </ac:spMkLst>
        </pc:spChg>
        <pc:spChg chg="mod">
          <ac:chgData name="Erin Clarke" userId="S::t00665846@mytru.ca::f14f74b0-b537-431b-9732-ab2c8f10f910" providerId="AD" clId="Web-{29EE1FB5-C8CF-F980-164C-6A513E67E2C2}" dt="2025-03-25T04:14:59.500" v="96" actId="1076"/>
          <ac:spMkLst>
            <pc:docMk/>
            <pc:sldMk cId="2737904208" sldId="264"/>
            <ac:spMk id="73" creationId="{92CDA2B1-2B77-4EE1-52AB-0212AF0CE9A3}"/>
          </ac:spMkLst>
        </pc:spChg>
        <pc:spChg chg="mod">
          <ac:chgData name="Erin Clarke" userId="S::t00665846@mytru.ca::f14f74b0-b537-431b-9732-ab2c8f10f910" providerId="AD" clId="Web-{29EE1FB5-C8CF-F980-164C-6A513E67E2C2}" dt="2025-03-25T04:24:09.164" v="151" actId="20577"/>
          <ac:spMkLst>
            <pc:docMk/>
            <pc:sldMk cId="2737904208" sldId="264"/>
            <ac:spMk id="74" creationId="{EC587E56-1137-D670-68DD-CBA706F878EE}"/>
          </ac:spMkLst>
        </pc:spChg>
        <pc:spChg chg="mod">
          <ac:chgData name="Erin Clarke" userId="S::t00665846@mytru.ca::f14f74b0-b537-431b-9732-ab2c8f10f910" providerId="AD" clId="Web-{29EE1FB5-C8CF-F980-164C-6A513E67E2C2}" dt="2025-03-25T04:11:04.544" v="83" actId="1076"/>
          <ac:spMkLst>
            <pc:docMk/>
            <pc:sldMk cId="2737904208" sldId="264"/>
            <ac:spMk id="76" creationId="{D86186D3-854A-84DB-9CE0-4939D9528E46}"/>
          </ac:spMkLst>
        </pc:spChg>
        <pc:picChg chg="mod">
          <ac:chgData name="Erin Clarke" userId="S::t00665846@mytru.ca::f14f74b0-b537-431b-9732-ab2c8f10f910" providerId="AD" clId="Web-{29EE1FB5-C8CF-F980-164C-6A513E67E2C2}" dt="2025-03-25T04:17:40.846" v="114" actId="1076"/>
          <ac:picMkLst>
            <pc:docMk/>
            <pc:sldMk cId="2737904208" sldId="264"/>
            <ac:picMk id="5" creationId="{713319AC-7333-8F6D-6E89-50E65C78B150}"/>
          </ac:picMkLst>
        </pc:picChg>
        <pc:picChg chg="mod">
          <ac:chgData name="Erin Clarke" userId="S::t00665846@mytru.ca::f14f74b0-b537-431b-9732-ab2c8f10f910" providerId="AD" clId="Web-{29EE1FB5-C8CF-F980-164C-6A513E67E2C2}" dt="2025-03-25T04:11:04.341" v="81" actId="1076"/>
          <ac:picMkLst>
            <pc:docMk/>
            <pc:sldMk cId="2737904208" sldId="264"/>
            <ac:picMk id="6" creationId="{4CE54AC7-7571-D92A-4756-8C3C2056BA5B}"/>
          </ac:picMkLst>
        </pc:picChg>
        <pc:picChg chg="mod">
          <ac:chgData name="Erin Clarke" userId="S::t00665846@mytru.ca::f14f74b0-b537-431b-9732-ab2c8f10f910" providerId="AD" clId="Web-{29EE1FB5-C8CF-F980-164C-6A513E67E2C2}" dt="2025-03-25T04:11:04.653" v="84" actId="1076"/>
          <ac:picMkLst>
            <pc:docMk/>
            <pc:sldMk cId="2737904208" sldId="264"/>
            <ac:picMk id="10" creationId="{FDF7E280-57E6-2FF5-BFE2-7999FD80E003}"/>
          </ac:picMkLst>
        </pc:picChg>
        <pc:picChg chg="mod">
          <ac:chgData name="Erin Clarke" userId="S::t00665846@mytru.ca::f14f74b0-b537-431b-9732-ab2c8f10f910" providerId="AD" clId="Web-{29EE1FB5-C8CF-F980-164C-6A513E67E2C2}" dt="2025-03-25T04:12:55.717" v="91" actId="14100"/>
          <ac:picMkLst>
            <pc:docMk/>
            <pc:sldMk cId="2737904208" sldId="264"/>
            <ac:picMk id="17" creationId="{9CFB537F-D5AE-C832-6B66-2619FE803807}"/>
          </ac:picMkLst>
        </pc:picChg>
        <pc:picChg chg="mod">
          <ac:chgData name="Erin Clarke" userId="S::t00665846@mytru.ca::f14f74b0-b537-431b-9732-ab2c8f10f910" providerId="AD" clId="Web-{29EE1FB5-C8CF-F980-164C-6A513E67E2C2}" dt="2025-03-25T04:17:40.753" v="113" actId="1076"/>
          <ac:picMkLst>
            <pc:docMk/>
            <pc:sldMk cId="2737904208" sldId="264"/>
            <ac:picMk id="22" creationId="{164CE908-F2E3-C667-BA8D-2D0F0DC75DC2}"/>
          </ac:picMkLst>
        </pc:picChg>
        <pc:picChg chg="mod">
          <ac:chgData name="Erin Clarke" userId="S::t00665846@mytru.ca::f14f74b0-b537-431b-9732-ab2c8f10f910" providerId="AD" clId="Web-{29EE1FB5-C8CF-F980-164C-6A513E67E2C2}" dt="2025-03-25T04:11:56.014" v="90" actId="1076"/>
          <ac:picMkLst>
            <pc:docMk/>
            <pc:sldMk cId="2737904208" sldId="264"/>
            <ac:picMk id="67" creationId="{7D53B7F1-0EDD-1402-A020-1AA2767734E2}"/>
          </ac:picMkLst>
        </pc:picChg>
        <pc:picChg chg="mod">
          <ac:chgData name="Erin Clarke" userId="S::t00665846@mytru.ca::f14f74b0-b537-431b-9732-ab2c8f10f910" providerId="AD" clId="Web-{29EE1FB5-C8CF-F980-164C-6A513E67E2C2}" dt="2025-03-25T04:10:52.591" v="80" actId="1076"/>
          <ac:picMkLst>
            <pc:docMk/>
            <pc:sldMk cId="2737904208" sldId="264"/>
            <ac:picMk id="68" creationId="{06527EDC-B52F-FE36-21D4-5D42DC220EE0}"/>
          </ac:picMkLst>
        </pc:picChg>
        <pc:extLst>
          <p:ext xmlns:p="http://schemas.openxmlformats.org/presentationml/2006/main" uri="{D6D511B9-2390-475A-947B-AFAB55BFBCF1}">
            <pc226:cmChg xmlns:pc226="http://schemas.microsoft.com/office/powerpoint/2022/06/main/command" chg="mod">
              <pc226:chgData name="Erin Clarke" userId="S::t00665846@mytru.ca::f14f74b0-b537-431b-9732-ab2c8f10f910" providerId="AD" clId="Web-{29EE1FB5-C8CF-F980-164C-6A513E67E2C2}" dt="2025-03-25T04:06:51.306" v="13" actId="20577"/>
              <pc2:cmMkLst xmlns:pc2="http://schemas.microsoft.com/office/powerpoint/2019/9/main/command">
                <pc:docMk/>
                <pc:sldMk cId="2737904208" sldId="264"/>
                <pc2:cmMk id="{A847902A-D112-4396-9AA3-DEF2DDF007F9}"/>
              </pc2:cmMkLst>
            </pc226:cmChg>
            <pc226:cmChg xmlns:pc226="http://schemas.microsoft.com/office/powerpoint/2022/06/main/command" chg="mod">
              <pc226:chgData name="Erin Clarke" userId="S::t00665846@mytru.ca::f14f74b0-b537-431b-9732-ab2c8f10f910" providerId="AD" clId="Web-{29EE1FB5-C8CF-F980-164C-6A513E67E2C2}" dt="2025-03-25T04:06:51.306" v="13" actId="20577"/>
              <pc2:cmMkLst xmlns:pc2="http://schemas.microsoft.com/office/powerpoint/2019/9/main/command">
                <pc:docMk/>
                <pc:sldMk cId="2737904208" sldId="264"/>
                <pc2:cmMk id="{257AB534-709C-4691-A6CE-874AA20E485E}"/>
              </pc2:cmMkLst>
            </pc226:cmChg>
            <pc226:cmChg xmlns:pc226="http://schemas.microsoft.com/office/powerpoint/2022/06/main/command" chg="mod">
              <pc226:chgData name="Erin Clarke" userId="S::t00665846@mytru.ca::f14f74b0-b537-431b-9732-ab2c8f10f910" providerId="AD" clId="Web-{29EE1FB5-C8CF-F980-164C-6A513E67E2C2}" dt="2025-03-25T04:08:44.386" v="56" actId="20577"/>
              <pc2:cmMkLst xmlns:pc2="http://schemas.microsoft.com/office/powerpoint/2019/9/main/command">
                <pc:docMk/>
                <pc:sldMk cId="2737904208" sldId="264"/>
                <pc2:cmMk id="{C55136BB-62BC-43C6-B39D-241CD79A4431}"/>
              </pc2:cmMkLst>
            </pc226:cmChg>
          </p:ext>
        </pc:extLst>
      </pc:sldChg>
    </pc:docChg>
  </pc:docChgLst>
  <pc:docChgLst>
    <pc:chgData name="Erin Clarke" userId="S::t00665846@mytru.ca::f14f74b0-b537-431b-9732-ab2c8f10f910" providerId="AD" clId="Web-{415A22C8-1DA3-36DE-740E-859DAF65181D}"/>
    <pc:docChg chg="modSld">
      <pc:chgData name="Erin Clarke" userId="S::t00665846@mytru.ca::f14f74b0-b537-431b-9732-ab2c8f10f910" providerId="AD" clId="Web-{415A22C8-1DA3-36DE-740E-859DAF65181D}" dt="2025-03-18T20:58:00.255" v="379" actId="1076"/>
      <pc:docMkLst>
        <pc:docMk/>
      </pc:docMkLst>
      <pc:sldChg chg="addSp delSp modSp modCm">
        <pc:chgData name="Erin Clarke" userId="S::t00665846@mytru.ca::f14f74b0-b537-431b-9732-ab2c8f10f910" providerId="AD" clId="Web-{415A22C8-1DA3-36DE-740E-859DAF65181D}" dt="2025-03-18T20:58:00.255" v="379" actId="1076"/>
        <pc:sldMkLst>
          <pc:docMk/>
          <pc:sldMk cId="2737904208" sldId="264"/>
        </pc:sldMkLst>
        <pc:spChg chg="add mod">
          <ac:chgData name="Erin Clarke" userId="S::t00665846@mytru.ca::f14f74b0-b537-431b-9732-ab2c8f10f910" providerId="AD" clId="Web-{415A22C8-1DA3-36DE-740E-859DAF65181D}" dt="2025-03-18T20:18:01.982" v="102" actId="1076"/>
          <ac:spMkLst>
            <pc:docMk/>
            <pc:sldMk cId="2737904208" sldId="264"/>
            <ac:spMk id="2" creationId="{56059B06-A815-EB30-F622-A40BCB83EF97}"/>
          </ac:spMkLst>
        </pc:spChg>
        <pc:spChg chg="add mod">
          <ac:chgData name="Erin Clarke" userId="S::t00665846@mytru.ca::f14f74b0-b537-431b-9732-ab2c8f10f910" providerId="AD" clId="Web-{415A22C8-1DA3-36DE-740E-859DAF65181D}" dt="2025-03-18T20:41:24.076" v="306" actId="20577"/>
          <ac:spMkLst>
            <pc:docMk/>
            <pc:sldMk cId="2737904208" sldId="264"/>
            <ac:spMk id="3" creationId="{5348BD74-8367-7A9E-A48A-6CEF3D35B103}"/>
          </ac:spMkLst>
        </pc:spChg>
        <pc:spChg chg="mod">
          <ac:chgData name="Erin Clarke" userId="S::t00665846@mytru.ca::f14f74b0-b537-431b-9732-ab2c8f10f910" providerId="AD" clId="Web-{415A22C8-1DA3-36DE-740E-859DAF65181D}" dt="2025-03-18T20:41:21.264" v="305" actId="20577"/>
          <ac:spMkLst>
            <pc:docMk/>
            <pc:sldMk cId="2737904208" sldId="264"/>
            <ac:spMk id="4" creationId="{D96E49CA-82B9-0B77-1924-05B10AD5458D}"/>
          </ac:spMkLst>
        </pc:spChg>
        <pc:spChg chg="mod">
          <ac:chgData name="Erin Clarke" userId="S::t00665846@mytru.ca::f14f74b0-b537-431b-9732-ab2c8f10f910" providerId="AD" clId="Web-{415A22C8-1DA3-36DE-740E-859DAF65181D}" dt="2025-03-18T20:41:35.529" v="309" actId="20577"/>
          <ac:spMkLst>
            <pc:docMk/>
            <pc:sldMk cId="2737904208" sldId="264"/>
            <ac:spMk id="24" creationId="{E590755E-9A81-5064-137A-0B9CE419D174}"/>
          </ac:spMkLst>
        </pc:spChg>
        <pc:spChg chg="mod">
          <ac:chgData name="Erin Clarke" userId="S::t00665846@mytru.ca::f14f74b0-b537-431b-9732-ab2c8f10f910" providerId="AD" clId="Web-{415A22C8-1DA3-36DE-740E-859DAF65181D}" dt="2025-03-18T20:39:07.886" v="278"/>
          <ac:spMkLst>
            <pc:docMk/>
            <pc:sldMk cId="2737904208" sldId="264"/>
            <ac:spMk id="49" creationId="{6D9D5AA1-C365-6EC9-F524-D0CE9E07A30C}"/>
          </ac:spMkLst>
        </pc:spChg>
        <pc:spChg chg="mod">
          <ac:chgData name="Erin Clarke" userId="S::t00665846@mytru.ca::f14f74b0-b537-431b-9732-ab2c8f10f910" providerId="AD" clId="Web-{415A22C8-1DA3-36DE-740E-859DAF65181D}" dt="2025-03-18T20:57:13.285" v="367" actId="1076"/>
          <ac:spMkLst>
            <pc:docMk/>
            <pc:sldMk cId="2737904208" sldId="264"/>
            <ac:spMk id="51" creationId="{A0B6768D-1780-541B-5516-A9F9E72D647B}"/>
          </ac:spMkLst>
        </pc:spChg>
        <pc:spChg chg="mod">
          <ac:chgData name="Erin Clarke" userId="S::t00665846@mytru.ca::f14f74b0-b537-431b-9732-ab2c8f10f910" providerId="AD" clId="Web-{415A22C8-1DA3-36DE-740E-859DAF65181D}" dt="2025-03-18T20:57:53.989" v="374" actId="1076"/>
          <ac:spMkLst>
            <pc:docMk/>
            <pc:sldMk cId="2737904208" sldId="264"/>
            <ac:spMk id="52" creationId="{70508ACA-5A5B-7C35-442B-5AB0FC13B368}"/>
          </ac:spMkLst>
        </pc:spChg>
        <pc:spChg chg="mod">
          <ac:chgData name="Erin Clarke" userId="S::t00665846@mytru.ca::f14f74b0-b537-431b-9732-ab2c8f10f910" providerId="AD" clId="Web-{415A22C8-1DA3-36DE-740E-859DAF65181D}" dt="2025-03-18T20:58:00.052" v="377" actId="1076"/>
          <ac:spMkLst>
            <pc:docMk/>
            <pc:sldMk cId="2737904208" sldId="264"/>
            <ac:spMk id="53" creationId="{5F2B03AC-80FA-FD27-A5F7-0DAB82513AA0}"/>
          </ac:spMkLst>
        </pc:spChg>
        <pc:spChg chg="mod">
          <ac:chgData name="Erin Clarke" userId="S::t00665846@mytru.ca::f14f74b0-b537-431b-9732-ab2c8f10f910" providerId="AD" clId="Web-{415A22C8-1DA3-36DE-740E-859DAF65181D}" dt="2025-03-18T20:56:08.924" v="356" actId="1076"/>
          <ac:spMkLst>
            <pc:docMk/>
            <pc:sldMk cId="2737904208" sldId="264"/>
            <ac:spMk id="54" creationId="{916ABA41-B696-2511-0842-7182E0D0DA8C}"/>
          </ac:spMkLst>
        </pc:spChg>
        <pc:spChg chg="mod">
          <ac:chgData name="Erin Clarke" userId="S::t00665846@mytru.ca::f14f74b0-b537-431b-9732-ab2c8f10f910" providerId="AD" clId="Web-{415A22C8-1DA3-36DE-740E-859DAF65181D}" dt="2025-03-18T20:57:54.083" v="375" actId="1076"/>
          <ac:spMkLst>
            <pc:docMk/>
            <pc:sldMk cId="2737904208" sldId="264"/>
            <ac:spMk id="56" creationId="{9D7F78A4-909E-C976-3AAD-AA9BACD4626A}"/>
          </ac:spMkLst>
        </pc:spChg>
        <pc:spChg chg="mod">
          <ac:chgData name="Erin Clarke" userId="S::t00665846@mytru.ca::f14f74b0-b537-431b-9732-ab2c8f10f910" providerId="AD" clId="Web-{415A22C8-1DA3-36DE-740E-859DAF65181D}" dt="2025-03-18T20:58:00.161" v="378" actId="1076"/>
          <ac:spMkLst>
            <pc:docMk/>
            <pc:sldMk cId="2737904208" sldId="264"/>
            <ac:spMk id="57" creationId="{A79F2444-2140-7D75-DA74-ABE8069C4101}"/>
          </ac:spMkLst>
        </pc:spChg>
        <pc:spChg chg="mod">
          <ac:chgData name="Erin Clarke" userId="S::t00665846@mytru.ca::f14f74b0-b537-431b-9732-ab2c8f10f910" providerId="AD" clId="Web-{415A22C8-1DA3-36DE-740E-859DAF65181D}" dt="2025-03-18T20:56:09.018" v="357" actId="1076"/>
          <ac:spMkLst>
            <pc:docMk/>
            <pc:sldMk cId="2737904208" sldId="264"/>
            <ac:spMk id="58" creationId="{E03B0A17-FDB9-A942-6EA0-9A1C03D3BB86}"/>
          </ac:spMkLst>
        </pc:spChg>
        <pc:spChg chg="mod">
          <ac:chgData name="Erin Clarke" userId="S::t00665846@mytru.ca::f14f74b0-b537-431b-9732-ab2c8f10f910" providerId="AD" clId="Web-{415A22C8-1DA3-36DE-740E-859DAF65181D}" dt="2025-03-18T20:57:08.082" v="363" actId="1076"/>
          <ac:spMkLst>
            <pc:docMk/>
            <pc:sldMk cId="2737904208" sldId="264"/>
            <ac:spMk id="59" creationId="{A45D08E1-E46A-1531-93C7-EBDB2B15EE19}"/>
          </ac:spMkLst>
        </pc:spChg>
        <pc:spChg chg="mod">
          <ac:chgData name="Erin Clarke" userId="S::t00665846@mytru.ca::f14f74b0-b537-431b-9732-ab2c8f10f910" providerId="AD" clId="Web-{415A22C8-1DA3-36DE-740E-859DAF65181D}" dt="2025-03-18T20:57:08.191" v="364" actId="1076"/>
          <ac:spMkLst>
            <pc:docMk/>
            <pc:sldMk cId="2737904208" sldId="264"/>
            <ac:spMk id="60" creationId="{B1BFE48F-F5CD-E4F7-A7CB-B9DE8ECC4794}"/>
          </ac:spMkLst>
        </pc:spChg>
        <pc:spChg chg="mod">
          <ac:chgData name="Erin Clarke" userId="S::t00665846@mytru.ca::f14f74b0-b537-431b-9732-ab2c8f10f910" providerId="AD" clId="Web-{415A22C8-1DA3-36DE-740E-859DAF65181D}" dt="2025-03-18T20:57:08.301" v="365" actId="1076"/>
          <ac:spMkLst>
            <pc:docMk/>
            <pc:sldMk cId="2737904208" sldId="264"/>
            <ac:spMk id="61" creationId="{0BC488BF-4475-72D3-E98A-E2BB25FA97AD}"/>
          </ac:spMkLst>
        </pc:spChg>
        <pc:spChg chg="mod">
          <ac:chgData name="Erin Clarke" userId="S::t00665846@mytru.ca::f14f74b0-b537-431b-9732-ab2c8f10f910" providerId="AD" clId="Web-{415A22C8-1DA3-36DE-740E-859DAF65181D}" dt="2025-03-18T20:42:45.078" v="319" actId="20577"/>
          <ac:spMkLst>
            <pc:docMk/>
            <pc:sldMk cId="2737904208" sldId="264"/>
            <ac:spMk id="73" creationId="{92CDA2B1-2B77-4EE1-52AB-0212AF0CE9A3}"/>
          </ac:spMkLst>
        </pc:spChg>
        <pc:spChg chg="mod">
          <ac:chgData name="Erin Clarke" userId="S::t00665846@mytru.ca::f14f74b0-b537-431b-9732-ab2c8f10f910" providerId="AD" clId="Web-{415A22C8-1DA3-36DE-740E-859DAF65181D}" dt="2025-03-18T20:56:31.097" v="360" actId="1076"/>
          <ac:spMkLst>
            <pc:docMk/>
            <pc:sldMk cId="2737904208" sldId="264"/>
            <ac:spMk id="74" creationId="{EC587E56-1137-D670-68DD-CBA706F878EE}"/>
          </ac:spMkLst>
        </pc:spChg>
        <pc:spChg chg="mod">
          <ac:chgData name="Erin Clarke" userId="S::t00665846@mytru.ca::f14f74b0-b537-431b-9732-ab2c8f10f910" providerId="AD" clId="Web-{415A22C8-1DA3-36DE-740E-859DAF65181D}" dt="2025-03-18T20:57:48.239" v="373" actId="1076"/>
          <ac:spMkLst>
            <pc:docMk/>
            <pc:sldMk cId="2737904208" sldId="264"/>
            <ac:spMk id="76" creationId="{D86186D3-854A-84DB-9CE0-4939D9528E46}"/>
          </ac:spMkLst>
        </pc:spChg>
        <pc:spChg chg="mod">
          <ac:chgData name="Erin Clarke" userId="S::t00665846@mytru.ca::f14f74b0-b537-431b-9732-ab2c8f10f910" providerId="AD" clId="Web-{415A22C8-1DA3-36DE-740E-859DAF65181D}" dt="2025-03-18T20:38:51.948" v="277" actId="20577"/>
          <ac:spMkLst>
            <pc:docMk/>
            <pc:sldMk cId="2737904208" sldId="264"/>
            <ac:spMk id="93" creationId="{F8AFC95F-4AEC-7125-002E-DF65C975E114}"/>
          </ac:spMkLst>
        </pc:spChg>
        <pc:picChg chg="add mod ord">
          <ac:chgData name="Erin Clarke" userId="S::t00665846@mytru.ca::f14f74b0-b537-431b-9732-ab2c8f10f910" providerId="AD" clId="Web-{415A22C8-1DA3-36DE-740E-859DAF65181D}" dt="2025-03-18T20:17:42.731" v="96"/>
          <ac:picMkLst>
            <pc:docMk/>
            <pc:sldMk cId="2737904208" sldId="264"/>
            <ac:picMk id="5" creationId="{713319AC-7333-8F6D-6E89-50E65C78B150}"/>
          </ac:picMkLst>
        </pc:picChg>
        <pc:picChg chg="mod">
          <ac:chgData name="Erin Clarke" userId="S::t00665846@mytru.ca::f14f74b0-b537-431b-9732-ab2c8f10f910" providerId="AD" clId="Web-{415A22C8-1DA3-36DE-740E-859DAF65181D}" dt="2025-03-18T20:57:48.145" v="372" actId="1076"/>
          <ac:picMkLst>
            <pc:docMk/>
            <pc:sldMk cId="2737904208" sldId="264"/>
            <ac:picMk id="6" creationId="{4CE54AC7-7571-D92A-4756-8C3C2056BA5B}"/>
          </ac:picMkLst>
        </pc:picChg>
        <pc:picChg chg="add mod ord">
          <ac:chgData name="Erin Clarke" userId="S::t00665846@mytru.ca::f14f74b0-b537-431b-9732-ab2c8f10f910" providerId="AD" clId="Web-{415A22C8-1DA3-36DE-740E-859DAF65181D}" dt="2025-03-18T20:18:01.857" v="101" actId="1076"/>
          <ac:picMkLst>
            <pc:docMk/>
            <pc:sldMk cId="2737904208" sldId="264"/>
            <ac:picMk id="7" creationId="{4F5B542A-44FC-0202-99D8-E0F3BBF13930}"/>
          </ac:picMkLst>
        </pc:picChg>
        <pc:picChg chg="add mod ord">
          <ac:chgData name="Erin Clarke" userId="S::t00665846@mytru.ca::f14f74b0-b537-431b-9732-ab2c8f10f910" providerId="AD" clId="Web-{415A22C8-1DA3-36DE-740E-859DAF65181D}" dt="2025-03-18T20:57:07.988" v="362" actId="1076"/>
          <ac:picMkLst>
            <pc:docMk/>
            <pc:sldMk cId="2737904208" sldId="264"/>
            <ac:picMk id="9" creationId="{BE31BE5D-E1EC-180B-EC91-841287B14FDB}"/>
          </ac:picMkLst>
        </pc:picChg>
        <pc:picChg chg="mod">
          <ac:chgData name="Erin Clarke" userId="S::t00665846@mytru.ca::f14f74b0-b537-431b-9732-ab2c8f10f910" providerId="AD" clId="Web-{415A22C8-1DA3-36DE-740E-859DAF65181D}" dt="2025-03-18T20:58:00.255" v="379" actId="1076"/>
          <ac:picMkLst>
            <pc:docMk/>
            <pc:sldMk cId="2737904208" sldId="264"/>
            <ac:picMk id="67" creationId="{7D53B7F1-0EDD-1402-A020-1AA2767734E2}"/>
          </ac:picMkLst>
        </pc:picChg>
        <pc:picChg chg="mod">
          <ac:chgData name="Erin Clarke" userId="S::t00665846@mytru.ca::f14f74b0-b537-431b-9732-ab2c8f10f910" providerId="AD" clId="Web-{415A22C8-1DA3-36DE-740E-859DAF65181D}" dt="2025-03-18T20:57:54.192" v="376" actId="1076"/>
          <ac:picMkLst>
            <pc:docMk/>
            <pc:sldMk cId="2737904208" sldId="264"/>
            <ac:picMk id="68" creationId="{06527EDC-B52F-FE36-21D4-5D42DC220EE0}"/>
          </ac:picMkLst>
        </pc:picChg>
        <pc:picChg chg="mod">
          <ac:chgData name="Erin Clarke" userId="S::t00665846@mytru.ca::f14f74b0-b537-431b-9732-ab2c8f10f910" providerId="AD" clId="Web-{415A22C8-1DA3-36DE-740E-859DAF65181D}" dt="2025-03-18T20:56:09.127" v="358" actId="1076"/>
          <ac:picMkLst>
            <pc:docMk/>
            <pc:sldMk cId="2737904208" sldId="264"/>
            <ac:picMk id="69" creationId="{93C1BDA3-876D-ADB9-5C37-5746FEC21055}"/>
          </ac:picMkLst>
        </pc:picChg>
        <pc:extLst>
          <p:ext xmlns:p="http://schemas.openxmlformats.org/presentationml/2006/main" uri="{D6D511B9-2390-475A-947B-AFAB55BFBCF1}">
            <pc226:cmChg xmlns:pc226="http://schemas.microsoft.com/office/powerpoint/2022/06/main/command" chg="mod">
              <pc226:chgData name="Erin Clarke" userId="S::t00665846@mytru.ca::f14f74b0-b537-431b-9732-ab2c8f10f910" providerId="AD" clId="Web-{415A22C8-1DA3-36DE-740E-859DAF65181D}" dt="2025-03-18T20:23:46.771" v="179" actId="20577"/>
              <pc2:cmMkLst xmlns:pc2="http://schemas.microsoft.com/office/powerpoint/2019/9/main/command">
                <pc:docMk/>
                <pc:sldMk cId="2737904208" sldId="264"/>
                <pc2:cmMk id="{63A66F47-2ACC-4C50-AF69-961B63E79EEC}"/>
              </pc2:cmMkLst>
            </pc226:cmChg>
          </p:ext>
        </pc:ext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CE2ABB-3E4F-4D41-8568-7C902D83407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B87AD07-52BA-4654-AB16-B5FB95B8BA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0FE1BA-D506-40EE-B152-1FC809E35E5F}" type="datetimeFigureOut">
              <a:rPr lang="en-US" smtClean="0"/>
              <a:t>3/24/2025</a:t>
            </a:fld>
            <a:endParaRPr lang="en-US"/>
          </a:p>
        </p:txBody>
      </p:sp>
      <p:sp>
        <p:nvSpPr>
          <p:cNvPr id="4" name="Footer Placeholder 3">
            <a:extLst>
              <a:ext uri="{FF2B5EF4-FFF2-40B4-BE49-F238E27FC236}">
                <a16:creationId xmlns:a16="http://schemas.microsoft.com/office/drawing/2014/main" id="{90CEFF96-CB5A-4136-B37B-371A897ECA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B980E3A-98E2-4FFC-B81C-C354A7B3B9F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EF6829-522D-411D-99E3-19D7738EEB89}" type="slidenum">
              <a:rPr lang="en-US" smtClean="0"/>
              <a:t>‹#›</a:t>
            </a:fld>
            <a:endParaRPr lang="en-US"/>
          </a:p>
        </p:txBody>
      </p:sp>
    </p:spTree>
    <p:extLst>
      <p:ext uri="{BB962C8B-B14F-4D97-AF65-F5344CB8AC3E}">
        <p14:creationId xmlns:p14="http://schemas.microsoft.com/office/powerpoint/2010/main" val="273539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122A5C-B1F3-4931-941D-123ADD0E9CE3}" type="datetimeFigureOut">
              <a:rPr lang="en-US" smtClean="0"/>
              <a:t>3/24/2025</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B98550-2AA3-427C-8530-E6B958473202}" type="slidenum">
              <a:rPr lang="en-US" smtClean="0"/>
              <a:t>‹#›</a:t>
            </a:fld>
            <a:endParaRPr lang="en-US"/>
          </a:p>
        </p:txBody>
      </p:sp>
    </p:spTree>
    <p:extLst>
      <p:ext uri="{BB962C8B-B14F-4D97-AF65-F5344CB8AC3E}">
        <p14:creationId xmlns:p14="http://schemas.microsoft.com/office/powerpoint/2010/main" val="107370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B98550-2AA3-427C-8530-E6B958473202}" type="slidenum">
              <a:rPr lang="en-US" smtClean="0"/>
              <a:t>1</a:t>
            </a:fld>
            <a:endParaRPr lang="en-US"/>
          </a:p>
        </p:txBody>
      </p:sp>
    </p:spTree>
    <p:extLst>
      <p:ext uri="{BB962C8B-B14F-4D97-AF65-F5344CB8AC3E}">
        <p14:creationId xmlns:p14="http://schemas.microsoft.com/office/powerpoint/2010/main" val="3766638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13C87C7-5821-BC93-D491-2D341E2EDE30}"/>
              </a:ext>
              <a:ext uri="{C183D7F6-B498-43B3-948B-1728B52AA6E4}">
                <adec:decorative xmlns:adec="http://schemas.microsoft.com/office/drawing/2017/decorative" val="1"/>
              </a:ext>
            </a:extLst>
          </p:cNvPr>
          <p:cNvSpPr/>
          <p:nvPr userDrawn="1"/>
        </p:nvSpPr>
        <p:spPr>
          <a:xfrm>
            <a:off x="1596646" y="2053630"/>
            <a:ext cx="29679629" cy="123441"/>
          </a:xfrm>
          <a:prstGeom prst="rect">
            <a:avLst/>
          </a:prstGeom>
          <a:solidFill>
            <a:schemeClr val="accent2"/>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60"/>
          </a:p>
        </p:txBody>
      </p:sp>
      <p:sp>
        <p:nvSpPr>
          <p:cNvPr id="2" name="Title 1">
            <a:extLst>
              <a:ext uri="{FF2B5EF4-FFF2-40B4-BE49-F238E27FC236}">
                <a16:creationId xmlns:a16="http://schemas.microsoft.com/office/drawing/2014/main" id="{D3C79281-D6A2-9113-842E-52BA21301BBF}"/>
              </a:ext>
            </a:extLst>
          </p:cNvPr>
          <p:cNvSpPr>
            <a:spLocks noGrp="1"/>
          </p:cNvSpPr>
          <p:nvPr>
            <p:ph type="title" hasCustomPrompt="1"/>
          </p:nvPr>
        </p:nvSpPr>
        <p:spPr>
          <a:xfrm>
            <a:off x="5393516" y="3062654"/>
            <a:ext cx="22131374" cy="7755845"/>
          </a:xfrm>
        </p:spPr>
        <p:txBody>
          <a:bodyPr bIns="0" anchor="b">
            <a:noAutofit/>
          </a:bodyPr>
          <a:lstStyle>
            <a:lvl1pPr algn="ctr">
              <a:lnSpc>
                <a:spcPct val="70000"/>
              </a:lnSpc>
              <a:defRPr sz="31050" b="1" spc="-1350" baseline="0">
                <a:solidFill>
                  <a:schemeClr val="accent2"/>
                </a:solidFill>
                <a:latin typeface="+mj-lt"/>
              </a:defRPr>
            </a:lvl1pPr>
          </a:lstStyle>
          <a:p>
            <a:r>
              <a:rPr lang="en-US"/>
              <a:t>Add title here</a:t>
            </a:r>
          </a:p>
        </p:txBody>
      </p:sp>
      <p:sp>
        <p:nvSpPr>
          <p:cNvPr id="8" name="Text Placeholder 6">
            <a:extLst>
              <a:ext uri="{FF2B5EF4-FFF2-40B4-BE49-F238E27FC236}">
                <a16:creationId xmlns:a16="http://schemas.microsoft.com/office/drawing/2014/main" id="{5E790539-5576-6E20-76CE-838FCBFA1BE1}"/>
              </a:ext>
            </a:extLst>
          </p:cNvPr>
          <p:cNvSpPr>
            <a:spLocks noGrp="1"/>
          </p:cNvSpPr>
          <p:nvPr>
            <p:ph type="body" sz="quarter" idx="11" hasCustomPrompt="1"/>
          </p:nvPr>
        </p:nvSpPr>
        <p:spPr>
          <a:xfrm>
            <a:off x="1582170" y="2096858"/>
            <a:ext cx="6105737" cy="3520800"/>
          </a:xfrm>
          <a:solidFill>
            <a:schemeClr val="accent2"/>
          </a:solidFill>
        </p:spPr>
        <p:txBody>
          <a:bodyPr tIns="91440" bIns="0" anchor="ctr">
            <a:noAutofit/>
          </a:bodyPr>
          <a:lstStyle>
            <a:lvl1pPr marL="0" indent="0" algn="ctr">
              <a:lnSpc>
                <a:spcPct val="70000"/>
              </a:lnSpc>
              <a:spcBef>
                <a:spcPts val="0"/>
              </a:spcBef>
              <a:buNone/>
              <a:defRPr sz="7560" b="1" cap="all" spc="-405" baseline="0">
                <a:solidFill>
                  <a:schemeClr val="bg1"/>
                </a:solidFill>
                <a:latin typeface="+mj-lt"/>
              </a:defRPr>
            </a:lvl1pPr>
            <a:lvl2pPr marL="1645880" indent="0" algn="ctr">
              <a:buNone/>
              <a:defRPr/>
            </a:lvl2pPr>
            <a:lvl3pPr marL="3291759" indent="0" algn="ctr">
              <a:buNone/>
              <a:defRPr/>
            </a:lvl3pPr>
            <a:lvl4pPr marL="4937639" indent="0" algn="ctr">
              <a:buNone/>
              <a:defRPr/>
            </a:lvl4pPr>
            <a:lvl5pPr marL="6583515" indent="0" algn="ctr">
              <a:buNone/>
              <a:defRPr/>
            </a:lvl5pPr>
          </a:lstStyle>
          <a:p>
            <a:pPr lvl="0"/>
            <a:r>
              <a:rPr lang="en-US"/>
              <a:t>Add </a:t>
            </a:r>
          </a:p>
          <a:p>
            <a:pPr lvl="0"/>
            <a:r>
              <a:rPr lang="en-US"/>
              <a:t>text</a:t>
            </a:r>
          </a:p>
        </p:txBody>
      </p:sp>
      <p:sp>
        <p:nvSpPr>
          <p:cNvPr id="45" name="Picture Placeholder 44">
            <a:extLst>
              <a:ext uri="{FF2B5EF4-FFF2-40B4-BE49-F238E27FC236}">
                <a16:creationId xmlns:a16="http://schemas.microsoft.com/office/drawing/2014/main" id="{F4D90386-5045-9142-B669-3A4F71F15C98}"/>
              </a:ext>
            </a:extLst>
          </p:cNvPr>
          <p:cNvSpPr>
            <a:spLocks noGrp="1" noChangeAspect="1"/>
          </p:cNvSpPr>
          <p:nvPr>
            <p:ph type="pic" sz="quarter" idx="37"/>
          </p:nvPr>
        </p:nvSpPr>
        <p:spPr>
          <a:xfrm>
            <a:off x="24025831" y="5004526"/>
            <a:ext cx="4397090" cy="3311577"/>
          </a:xfrm>
        </p:spPr>
        <p:txBody>
          <a:bodyPr>
            <a:normAutofit/>
          </a:bodyPr>
          <a:lstStyle>
            <a:lvl1pPr marL="0" indent="0" algn="ctr">
              <a:buNone/>
              <a:defRPr sz="5400"/>
            </a:lvl1pPr>
          </a:lstStyle>
          <a:p>
            <a:endParaRPr lang="en-US"/>
          </a:p>
        </p:txBody>
      </p:sp>
      <p:sp>
        <p:nvSpPr>
          <p:cNvPr id="41" name="Text Placeholder 6">
            <a:extLst>
              <a:ext uri="{FF2B5EF4-FFF2-40B4-BE49-F238E27FC236}">
                <a16:creationId xmlns:a16="http://schemas.microsoft.com/office/drawing/2014/main" id="{49C83E00-6F31-B188-424A-B276312C4648}"/>
              </a:ext>
            </a:extLst>
          </p:cNvPr>
          <p:cNvSpPr>
            <a:spLocks noGrp="1"/>
          </p:cNvSpPr>
          <p:nvPr>
            <p:ph type="body" sz="quarter" idx="36" hasCustomPrompt="1"/>
          </p:nvPr>
        </p:nvSpPr>
        <p:spPr>
          <a:xfrm>
            <a:off x="1619388" y="10871631"/>
            <a:ext cx="29679629" cy="1417700"/>
          </a:xfrm>
        </p:spPr>
        <p:txBody>
          <a:bodyPr tIns="0">
            <a:noAutofit/>
          </a:bodyPr>
          <a:lstStyle>
            <a:lvl1pPr marL="0" indent="0" algn="ctr">
              <a:buNone/>
              <a:defRPr sz="7560" b="1">
                <a:latin typeface="+mn-lt"/>
              </a:defRPr>
            </a:lvl1pPr>
            <a:lvl2pPr marL="1645880" indent="0" algn="ctr">
              <a:buNone/>
              <a:defRPr/>
            </a:lvl2pPr>
            <a:lvl3pPr marL="3291759" indent="0" algn="ctr">
              <a:buNone/>
              <a:defRPr/>
            </a:lvl3pPr>
            <a:lvl4pPr marL="4937639" indent="0" algn="ctr">
              <a:buNone/>
              <a:defRPr/>
            </a:lvl4pPr>
            <a:lvl5pPr marL="6583515" indent="0" algn="ctr">
              <a:buNone/>
              <a:defRPr/>
            </a:lvl5pPr>
          </a:lstStyle>
          <a:p>
            <a:pPr lvl="0"/>
            <a:r>
              <a:rPr lang="en-US"/>
              <a:t>Add subtitle here</a:t>
            </a:r>
          </a:p>
        </p:txBody>
      </p:sp>
      <p:sp>
        <p:nvSpPr>
          <p:cNvPr id="10" name="Rectangle 9">
            <a:extLst>
              <a:ext uri="{FF2B5EF4-FFF2-40B4-BE49-F238E27FC236}">
                <a16:creationId xmlns:a16="http://schemas.microsoft.com/office/drawing/2014/main" id="{B8B43F97-7D48-F9EA-04C2-C3A1E40A41C1}"/>
              </a:ext>
              <a:ext uri="{C183D7F6-B498-43B3-948B-1728B52AA6E4}">
                <adec:decorative xmlns:adec="http://schemas.microsoft.com/office/drawing/2017/decorative" val="1"/>
              </a:ext>
            </a:extLst>
          </p:cNvPr>
          <p:cNvSpPr/>
          <p:nvPr userDrawn="1"/>
        </p:nvSpPr>
        <p:spPr>
          <a:xfrm>
            <a:off x="1596646" y="13261559"/>
            <a:ext cx="29679629" cy="123441"/>
          </a:xfrm>
          <a:prstGeom prst="rect">
            <a:avLst/>
          </a:prstGeom>
          <a:solidFill>
            <a:schemeClr val="accent2"/>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60"/>
          </a:p>
        </p:txBody>
      </p:sp>
      <p:sp>
        <p:nvSpPr>
          <p:cNvPr id="13" name="Text Placeholder 6">
            <a:extLst>
              <a:ext uri="{FF2B5EF4-FFF2-40B4-BE49-F238E27FC236}">
                <a16:creationId xmlns:a16="http://schemas.microsoft.com/office/drawing/2014/main" id="{7792914F-87A7-29B3-6934-DF2472809A63}"/>
              </a:ext>
            </a:extLst>
          </p:cNvPr>
          <p:cNvSpPr>
            <a:spLocks noGrp="1"/>
          </p:cNvSpPr>
          <p:nvPr>
            <p:ph type="body" sz="quarter" idx="12" hasCustomPrompt="1"/>
          </p:nvPr>
        </p:nvSpPr>
        <p:spPr>
          <a:xfrm>
            <a:off x="1582169" y="14579908"/>
            <a:ext cx="14602710" cy="2950058"/>
          </a:xfrm>
          <a:solidFill>
            <a:schemeClr val="accent2"/>
          </a:solidFill>
        </p:spPr>
        <p:txBody>
          <a:bodyPr lIns="548640" tIns="182880" bIns="0" anchor="ctr">
            <a:noAutofit/>
          </a:bodyPr>
          <a:lstStyle>
            <a:lvl1pPr marL="0" indent="0" algn="l">
              <a:lnSpc>
                <a:spcPct val="70000"/>
              </a:lnSpc>
              <a:spcBef>
                <a:spcPts val="0"/>
              </a:spcBef>
              <a:buNone/>
              <a:defRPr sz="14580" b="1" cap="all" baseline="0">
                <a:solidFill>
                  <a:schemeClr val="bg1"/>
                </a:solidFill>
                <a:latin typeface="+mj-lt"/>
              </a:defRPr>
            </a:lvl1pPr>
            <a:lvl2pPr marL="1645880" indent="0" algn="ctr">
              <a:buNone/>
              <a:defRPr/>
            </a:lvl2pPr>
            <a:lvl3pPr marL="3291759" indent="0" algn="ctr">
              <a:buNone/>
              <a:defRPr/>
            </a:lvl3pPr>
            <a:lvl4pPr marL="4937639" indent="0" algn="ctr">
              <a:buNone/>
              <a:defRPr/>
            </a:lvl4pPr>
            <a:lvl5pPr marL="6583515" indent="0" algn="ctr">
              <a:buNone/>
              <a:defRPr/>
            </a:lvl5pPr>
          </a:lstStyle>
          <a:p>
            <a:pPr lvl="0"/>
            <a:r>
              <a:rPr lang="en-US"/>
              <a:t>##%</a:t>
            </a:r>
          </a:p>
        </p:txBody>
      </p:sp>
      <p:sp>
        <p:nvSpPr>
          <p:cNvPr id="15" name="Text Placeholder 6">
            <a:extLst>
              <a:ext uri="{FF2B5EF4-FFF2-40B4-BE49-F238E27FC236}">
                <a16:creationId xmlns:a16="http://schemas.microsoft.com/office/drawing/2014/main" id="{545983B4-DA5B-E9B4-4C93-FE5A09C1453A}"/>
              </a:ext>
            </a:extLst>
          </p:cNvPr>
          <p:cNvSpPr>
            <a:spLocks noGrp="1"/>
          </p:cNvSpPr>
          <p:nvPr>
            <p:ph type="body" sz="quarter" idx="14" hasCustomPrompt="1"/>
          </p:nvPr>
        </p:nvSpPr>
        <p:spPr>
          <a:xfrm>
            <a:off x="7248997" y="14969044"/>
            <a:ext cx="8000216" cy="2171791"/>
          </a:xfrm>
        </p:spPr>
        <p:txBody>
          <a:bodyPr tIns="0" bIns="0" anchor="ctr">
            <a:noAutofit/>
          </a:bodyPr>
          <a:lstStyle>
            <a:lvl1pPr marL="0" indent="0" algn="l">
              <a:lnSpc>
                <a:spcPct val="100000"/>
              </a:lnSpc>
              <a:spcBef>
                <a:spcPts val="0"/>
              </a:spcBef>
              <a:buNone/>
              <a:defRPr sz="5400" b="1">
                <a:solidFill>
                  <a:schemeClr val="bg1"/>
                </a:solidFill>
                <a:latin typeface="+mj-lt"/>
              </a:defRPr>
            </a:lvl1pPr>
            <a:lvl2pPr marL="1645880" indent="0" algn="ctr">
              <a:buNone/>
              <a:defRPr/>
            </a:lvl2pPr>
            <a:lvl3pPr marL="3291759" indent="0" algn="ctr">
              <a:buNone/>
              <a:defRPr/>
            </a:lvl3pPr>
            <a:lvl4pPr marL="4937639" indent="0" algn="ctr">
              <a:buNone/>
              <a:defRPr/>
            </a:lvl4pPr>
            <a:lvl5pPr marL="6583515" indent="0" algn="ctr">
              <a:buNone/>
              <a:defRPr/>
            </a:lvl5pPr>
          </a:lstStyle>
          <a:p>
            <a:pPr lvl="0"/>
            <a:r>
              <a:rPr lang="en-US"/>
              <a:t>Add text here</a:t>
            </a:r>
          </a:p>
        </p:txBody>
      </p:sp>
      <p:sp>
        <p:nvSpPr>
          <p:cNvPr id="14" name="Text Placeholder 6">
            <a:extLst>
              <a:ext uri="{FF2B5EF4-FFF2-40B4-BE49-F238E27FC236}">
                <a16:creationId xmlns:a16="http://schemas.microsoft.com/office/drawing/2014/main" id="{A4F68B02-C05D-35BC-FE25-10CEEF045EE7}"/>
              </a:ext>
            </a:extLst>
          </p:cNvPr>
          <p:cNvSpPr>
            <a:spLocks noGrp="1"/>
          </p:cNvSpPr>
          <p:nvPr>
            <p:ph type="body" sz="quarter" idx="13" hasCustomPrompt="1"/>
          </p:nvPr>
        </p:nvSpPr>
        <p:spPr>
          <a:xfrm>
            <a:off x="1582169" y="17886301"/>
            <a:ext cx="14602710" cy="2950058"/>
          </a:xfrm>
          <a:solidFill>
            <a:schemeClr val="accent2"/>
          </a:solidFill>
        </p:spPr>
        <p:txBody>
          <a:bodyPr lIns="548640" tIns="182880" bIns="0" anchor="ctr">
            <a:noAutofit/>
          </a:bodyPr>
          <a:lstStyle>
            <a:lvl1pPr marL="0" indent="0" algn="l">
              <a:lnSpc>
                <a:spcPct val="70000"/>
              </a:lnSpc>
              <a:spcBef>
                <a:spcPts val="0"/>
              </a:spcBef>
              <a:buNone/>
              <a:defRPr sz="14580" b="1" cap="all" baseline="0">
                <a:solidFill>
                  <a:schemeClr val="bg1"/>
                </a:solidFill>
                <a:latin typeface="+mj-lt"/>
              </a:defRPr>
            </a:lvl1pPr>
            <a:lvl2pPr marL="1645880" indent="0" algn="ctr">
              <a:buNone/>
              <a:defRPr/>
            </a:lvl2pPr>
            <a:lvl3pPr marL="3291759" indent="0" algn="ctr">
              <a:buNone/>
              <a:defRPr/>
            </a:lvl3pPr>
            <a:lvl4pPr marL="4937639" indent="0" algn="ctr">
              <a:buNone/>
              <a:defRPr/>
            </a:lvl4pPr>
            <a:lvl5pPr marL="6583515" indent="0" algn="ctr">
              <a:buNone/>
              <a:defRPr/>
            </a:lvl5pPr>
          </a:lstStyle>
          <a:p>
            <a:pPr lvl="0"/>
            <a:r>
              <a:rPr lang="en-US"/>
              <a:t>##%</a:t>
            </a:r>
          </a:p>
        </p:txBody>
      </p:sp>
      <p:sp>
        <p:nvSpPr>
          <p:cNvPr id="16" name="Text Placeholder 6">
            <a:extLst>
              <a:ext uri="{FF2B5EF4-FFF2-40B4-BE49-F238E27FC236}">
                <a16:creationId xmlns:a16="http://schemas.microsoft.com/office/drawing/2014/main" id="{99A75573-770E-753A-3991-8AE8A568B2B5}"/>
              </a:ext>
            </a:extLst>
          </p:cNvPr>
          <p:cNvSpPr>
            <a:spLocks noGrp="1"/>
          </p:cNvSpPr>
          <p:nvPr>
            <p:ph type="body" sz="quarter" idx="15" hasCustomPrompt="1"/>
          </p:nvPr>
        </p:nvSpPr>
        <p:spPr>
          <a:xfrm>
            <a:off x="7248991" y="18463105"/>
            <a:ext cx="8000222" cy="1796450"/>
          </a:xfrm>
        </p:spPr>
        <p:txBody>
          <a:bodyPr tIns="0" bIns="0" anchor="ctr">
            <a:noAutofit/>
          </a:bodyPr>
          <a:lstStyle>
            <a:lvl1pPr marL="0" indent="0" algn="l">
              <a:lnSpc>
                <a:spcPct val="100000"/>
              </a:lnSpc>
              <a:spcBef>
                <a:spcPts val="0"/>
              </a:spcBef>
              <a:buNone/>
              <a:defRPr sz="5400" b="1">
                <a:solidFill>
                  <a:schemeClr val="bg1"/>
                </a:solidFill>
                <a:latin typeface="+mj-lt"/>
              </a:defRPr>
            </a:lvl1pPr>
            <a:lvl2pPr marL="1645880" indent="0" algn="ctr">
              <a:buNone/>
              <a:defRPr/>
            </a:lvl2pPr>
            <a:lvl3pPr marL="3291759" indent="0" algn="ctr">
              <a:buNone/>
              <a:defRPr/>
            </a:lvl3pPr>
            <a:lvl4pPr marL="4937639" indent="0" algn="ctr">
              <a:buNone/>
              <a:defRPr/>
            </a:lvl4pPr>
            <a:lvl5pPr marL="6583515" indent="0" algn="ctr">
              <a:buNone/>
              <a:defRPr/>
            </a:lvl5pPr>
          </a:lstStyle>
          <a:p>
            <a:pPr lvl="0"/>
            <a:r>
              <a:rPr lang="en-US"/>
              <a:t>Add text here</a:t>
            </a:r>
          </a:p>
        </p:txBody>
      </p:sp>
      <p:sp>
        <p:nvSpPr>
          <p:cNvPr id="24" name="Chart Placeholder 23">
            <a:extLst>
              <a:ext uri="{FF2B5EF4-FFF2-40B4-BE49-F238E27FC236}">
                <a16:creationId xmlns:a16="http://schemas.microsoft.com/office/drawing/2014/main" id="{5B2C4F8B-2E88-17EB-119F-18F378A80161}"/>
              </a:ext>
            </a:extLst>
          </p:cNvPr>
          <p:cNvSpPr>
            <a:spLocks noGrp="1"/>
          </p:cNvSpPr>
          <p:nvPr>
            <p:ph type="chart" sz="quarter" idx="22"/>
          </p:nvPr>
        </p:nvSpPr>
        <p:spPr>
          <a:xfrm>
            <a:off x="17157431" y="14741063"/>
            <a:ext cx="4048963" cy="3653942"/>
          </a:xfrm>
        </p:spPr>
        <p:txBody>
          <a:bodyPr>
            <a:normAutofit/>
          </a:bodyPr>
          <a:lstStyle>
            <a:lvl1pPr marL="0" indent="0" algn="ctr">
              <a:buNone/>
              <a:defRPr sz="3780" b="1"/>
            </a:lvl1pPr>
          </a:lstStyle>
          <a:p>
            <a:endParaRPr lang="en-US"/>
          </a:p>
        </p:txBody>
      </p:sp>
      <p:sp>
        <p:nvSpPr>
          <p:cNvPr id="17" name="Text Placeholder 6">
            <a:extLst>
              <a:ext uri="{FF2B5EF4-FFF2-40B4-BE49-F238E27FC236}">
                <a16:creationId xmlns:a16="http://schemas.microsoft.com/office/drawing/2014/main" id="{92FD6443-DCCF-F177-9121-2D2A6BF7DFDC}"/>
              </a:ext>
            </a:extLst>
          </p:cNvPr>
          <p:cNvSpPr>
            <a:spLocks noGrp="1"/>
          </p:cNvSpPr>
          <p:nvPr>
            <p:ph type="body" sz="quarter" idx="16" hasCustomPrompt="1"/>
          </p:nvPr>
        </p:nvSpPr>
        <p:spPr>
          <a:xfrm>
            <a:off x="17007840" y="17397471"/>
            <a:ext cx="4293281" cy="1866154"/>
          </a:xfrm>
          <a:solidFill>
            <a:schemeClr val="accent1"/>
          </a:solidFill>
        </p:spPr>
        <p:txBody>
          <a:bodyPr lIns="0" tIns="137160" rIns="0" bIns="0" anchor="ctr">
            <a:noAutofit/>
          </a:bodyPr>
          <a:lstStyle>
            <a:lvl1pPr marL="0" indent="0" algn="ctr">
              <a:lnSpc>
                <a:spcPct val="70000"/>
              </a:lnSpc>
              <a:spcBef>
                <a:spcPts val="0"/>
              </a:spcBef>
              <a:buNone/>
              <a:defRPr sz="14580" b="1" cap="all" spc="-810" baseline="0">
                <a:solidFill>
                  <a:schemeClr val="accent2"/>
                </a:solidFill>
                <a:latin typeface="+mj-lt"/>
              </a:defRPr>
            </a:lvl1pPr>
            <a:lvl2pPr marL="1645880" indent="0" algn="ctr">
              <a:buNone/>
              <a:defRPr/>
            </a:lvl2pPr>
            <a:lvl3pPr marL="3291759" indent="0" algn="ctr">
              <a:buNone/>
              <a:defRPr/>
            </a:lvl3pPr>
            <a:lvl4pPr marL="4937639" indent="0" algn="ctr">
              <a:buNone/>
              <a:defRPr/>
            </a:lvl4pPr>
            <a:lvl5pPr marL="6583515" indent="0" algn="ctr">
              <a:buNone/>
              <a:defRPr/>
            </a:lvl5pPr>
          </a:lstStyle>
          <a:p>
            <a:pPr lvl="0"/>
            <a:r>
              <a:rPr lang="en-US"/>
              <a:t>##%</a:t>
            </a:r>
          </a:p>
        </p:txBody>
      </p:sp>
      <p:sp>
        <p:nvSpPr>
          <p:cNvPr id="20" name="Text Placeholder 6">
            <a:extLst>
              <a:ext uri="{FF2B5EF4-FFF2-40B4-BE49-F238E27FC236}">
                <a16:creationId xmlns:a16="http://schemas.microsoft.com/office/drawing/2014/main" id="{F5BE4317-7748-EC3E-FF19-D8E610B02F3E}"/>
              </a:ext>
            </a:extLst>
          </p:cNvPr>
          <p:cNvSpPr>
            <a:spLocks noGrp="1"/>
          </p:cNvSpPr>
          <p:nvPr>
            <p:ph type="body" sz="quarter" idx="19" hasCustomPrompt="1"/>
          </p:nvPr>
        </p:nvSpPr>
        <p:spPr>
          <a:xfrm>
            <a:off x="17007840" y="19480239"/>
            <a:ext cx="4293281" cy="1304389"/>
          </a:xfrm>
        </p:spPr>
        <p:txBody>
          <a:bodyPr lIns="0" tIns="0" rIns="0">
            <a:noAutofit/>
          </a:bodyPr>
          <a:lstStyle>
            <a:lvl1pPr marL="0" indent="0" algn="ctr">
              <a:buNone/>
              <a:defRPr sz="3780" b="1">
                <a:solidFill>
                  <a:schemeClr val="tx1"/>
                </a:solidFill>
                <a:latin typeface="+mj-lt"/>
              </a:defRPr>
            </a:lvl1pPr>
            <a:lvl2pPr marL="1645880" indent="0" algn="ctr">
              <a:buNone/>
              <a:defRPr/>
            </a:lvl2pPr>
            <a:lvl3pPr marL="3291759" indent="0" algn="ctr">
              <a:buNone/>
              <a:defRPr/>
            </a:lvl3pPr>
            <a:lvl4pPr marL="4937639" indent="0" algn="ctr">
              <a:buNone/>
              <a:defRPr/>
            </a:lvl4pPr>
            <a:lvl5pPr marL="6583515" indent="0" algn="ctr">
              <a:buNone/>
              <a:defRPr/>
            </a:lvl5pPr>
          </a:lstStyle>
          <a:p>
            <a:pPr lvl="0"/>
            <a:r>
              <a:rPr lang="en-US"/>
              <a:t>Add text here</a:t>
            </a:r>
          </a:p>
        </p:txBody>
      </p:sp>
      <p:sp>
        <p:nvSpPr>
          <p:cNvPr id="25" name="Chart Placeholder 23">
            <a:extLst>
              <a:ext uri="{FF2B5EF4-FFF2-40B4-BE49-F238E27FC236}">
                <a16:creationId xmlns:a16="http://schemas.microsoft.com/office/drawing/2014/main" id="{87CE804E-615D-0DBE-4ACD-9498FC05318E}"/>
              </a:ext>
            </a:extLst>
          </p:cNvPr>
          <p:cNvSpPr>
            <a:spLocks noGrp="1"/>
          </p:cNvSpPr>
          <p:nvPr>
            <p:ph type="chart" sz="quarter" idx="23"/>
          </p:nvPr>
        </p:nvSpPr>
        <p:spPr>
          <a:xfrm>
            <a:off x="21868791" y="14741063"/>
            <a:ext cx="4048963" cy="3653942"/>
          </a:xfrm>
        </p:spPr>
        <p:txBody>
          <a:bodyPr>
            <a:normAutofit/>
          </a:bodyPr>
          <a:lstStyle>
            <a:lvl1pPr marL="0" indent="0" algn="ctr">
              <a:buNone/>
              <a:defRPr sz="3780" b="1"/>
            </a:lvl1pPr>
          </a:lstStyle>
          <a:p>
            <a:endParaRPr lang="en-US"/>
          </a:p>
        </p:txBody>
      </p:sp>
      <p:sp>
        <p:nvSpPr>
          <p:cNvPr id="18" name="Text Placeholder 6">
            <a:extLst>
              <a:ext uri="{FF2B5EF4-FFF2-40B4-BE49-F238E27FC236}">
                <a16:creationId xmlns:a16="http://schemas.microsoft.com/office/drawing/2014/main" id="{FA086B15-B175-56ED-30CB-D95624588FD0}"/>
              </a:ext>
            </a:extLst>
          </p:cNvPr>
          <p:cNvSpPr>
            <a:spLocks noGrp="1"/>
          </p:cNvSpPr>
          <p:nvPr>
            <p:ph type="body" sz="quarter" idx="17" hasCustomPrompt="1"/>
          </p:nvPr>
        </p:nvSpPr>
        <p:spPr>
          <a:xfrm>
            <a:off x="21746632" y="17397471"/>
            <a:ext cx="4293281" cy="1866154"/>
          </a:xfrm>
          <a:solidFill>
            <a:schemeClr val="accent1"/>
          </a:solidFill>
        </p:spPr>
        <p:txBody>
          <a:bodyPr lIns="0" tIns="137160" rIns="0" bIns="0" anchor="ctr">
            <a:noAutofit/>
          </a:bodyPr>
          <a:lstStyle>
            <a:lvl1pPr marL="0" indent="0" algn="ctr">
              <a:lnSpc>
                <a:spcPct val="70000"/>
              </a:lnSpc>
              <a:spcBef>
                <a:spcPts val="0"/>
              </a:spcBef>
              <a:buNone/>
              <a:defRPr sz="14580" b="1" cap="all" spc="-810" baseline="0">
                <a:solidFill>
                  <a:schemeClr val="accent2"/>
                </a:solidFill>
                <a:latin typeface="+mj-lt"/>
              </a:defRPr>
            </a:lvl1pPr>
            <a:lvl2pPr marL="1645880" indent="0" algn="ctr">
              <a:buNone/>
              <a:defRPr/>
            </a:lvl2pPr>
            <a:lvl3pPr marL="3291759" indent="0" algn="ctr">
              <a:buNone/>
              <a:defRPr/>
            </a:lvl3pPr>
            <a:lvl4pPr marL="4937639" indent="0" algn="ctr">
              <a:buNone/>
              <a:defRPr/>
            </a:lvl4pPr>
            <a:lvl5pPr marL="6583515" indent="0" algn="ctr">
              <a:buNone/>
              <a:defRPr/>
            </a:lvl5pPr>
          </a:lstStyle>
          <a:p>
            <a:pPr lvl="0"/>
            <a:r>
              <a:rPr lang="en-US"/>
              <a:t>##%</a:t>
            </a:r>
          </a:p>
        </p:txBody>
      </p:sp>
      <p:sp>
        <p:nvSpPr>
          <p:cNvPr id="21" name="Text Placeholder 6">
            <a:extLst>
              <a:ext uri="{FF2B5EF4-FFF2-40B4-BE49-F238E27FC236}">
                <a16:creationId xmlns:a16="http://schemas.microsoft.com/office/drawing/2014/main" id="{6734814B-0FF0-B4C5-DAEA-C77A21404CC8}"/>
              </a:ext>
            </a:extLst>
          </p:cNvPr>
          <p:cNvSpPr>
            <a:spLocks noGrp="1"/>
          </p:cNvSpPr>
          <p:nvPr>
            <p:ph type="body" sz="quarter" idx="20" hasCustomPrompt="1"/>
          </p:nvPr>
        </p:nvSpPr>
        <p:spPr>
          <a:xfrm>
            <a:off x="21746632" y="19480239"/>
            <a:ext cx="4293281" cy="1304389"/>
          </a:xfrm>
        </p:spPr>
        <p:txBody>
          <a:bodyPr lIns="0" tIns="0" rIns="0">
            <a:noAutofit/>
          </a:bodyPr>
          <a:lstStyle>
            <a:lvl1pPr marL="0" indent="0" algn="ctr">
              <a:buNone/>
              <a:defRPr sz="3780" b="1">
                <a:solidFill>
                  <a:schemeClr val="tx1"/>
                </a:solidFill>
                <a:latin typeface="+mj-lt"/>
              </a:defRPr>
            </a:lvl1pPr>
            <a:lvl2pPr marL="1645880" indent="0" algn="ctr">
              <a:buNone/>
              <a:defRPr/>
            </a:lvl2pPr>
            <a:lvl3pPr marL="3291759" indent="0" algn="ctr">
              <a:buNone/>
              <a:defRPr/>
            </a:lvl3pPr>
            <a:lvl4pPr marL="4937639" indent="0" algn="ctr">
              <a:buNone/>
              <a:defRPr/>
            </a:lvl4pPr>
            <a:lvl5pPr marL="6583515" indent="0" algn="ctr">
              <a:buNone/>
              <a:defRPr/>
            </a:lvl5pPr>
          </a:lstStyle>
          <a:p>
            <a:pPr lvl="0"/>
            <a:r>
              <a:rPr lang="en-US"/>
              <a:t>Add text here</a:t>
            </a:r>
          </a:p>
        </p:txBody>
      </p:sp>
      <p:sp>
        <p:nvSpPr>
          <p:cNvPr id="26" name="Chart Placeholder 23">
            <a:extLst>
              <a:ext uri="{FF2B5EF4-FFF2-40B4-BE49-F238E27FC236}">
                <a16:creationId xmlns:a16="http://schemas.microsoft.com/office/drawing/2014/main" id="{39B6F419-7B3A-9DD3-BB41-E6E6678E9915}"/>
              </a:ext>
            </a:extLst>
          </p:cNvPr>
          <p:cNvSpPr>
            <a:spLocks noGrp="1"/>
          </p:cNvSpPr>
          <p:nvPr>
            <p:ph type="chart" sz="quarter" idx="24"/>
          </p:nvPr>
        </p:nvSpPr>
        <p:spPr>
          <a:xfrm>
            <a:off x="26608695" y="14741063"/>
            <a:ext cx="4048963" cy="3653942"/>
          </a:xfrm>
        </p:spPr>
        <p:txBody>
          <a:bodyPr>
            <a:normAutofit/>
          </a:bodyPr>
          <a:lstStyle>
            <a:lvl1pPr marL="0" indent="0" algn="ctr">
              <a:buNone/>
              <a:defRPr sz="3780" b="1"/>
            </a:lvl1pPr>
          </a:lstStyle>
          <a:p>
            <a:endParaRPr lang="en-US"/>
          </a:p>
        </p:txBody>
      </p:sp>
      <p:sp>
        <p:nvSpPr>
          <p:cNvPr id="19" name="Text Placeholder 6">
            <a:extLst>
              <a:ext uri="{FF2B5EF4-FFF2-40B4-BE49-F238E27FC236}">
                <a16:creationId xmlns:a16="http://schemas.microsoft.com/office/drawing/2014/main" id="{9EC7C4F7-737D-A661-5E51-8FD5400CA48B}"/>
              </a:ext>
            </a:extLst>
          </p:cNvPr>
          <p:cNvSpPr>
            <a:spLocks noGrp="1"/>
          </p:cNvSpPr>
          <p:nvPr>
            <p:ph type="body" sz="quarter" idx="18" hasCustomPrompt="1"/>
          </p:nvPr>
        </p:nvSpPr>
        <p:spPr>
          <a:xfrm>
            <a:off x="26485423" y="17397471"/>
            <a:ext cx="4293281" cy="1866154"/>
          </a:xfrm>
          <a:solidFill>
            <a:schemeClr val="accent1"/>
          </a:solidFill>
        </p:spPr>
        <p:txBody>
          <a:bodyPr lIns="0" tIns="137160" rIns="0" bIns="0" anchor="ctr">
            <a:noAutofit/>
          </a:bodyPr>
          <a:lstStyle>
            <a:lvl1pPr marL="0" indent="0" algn="ctr">
              <a:lnSpc>
                <a:spcPct val="70000"/>
              </a:lnSpc>
              <a:spcBef>
                <a:spcPts val="0"/>
              </a:spcBef>
              <a:buNone/>
              <a:defRPr sz="14580" b="1" cap="all" spc="-810" baseline="0">
                <a:solidFill>
                  <a:schemeClr val="accent2"/>
                </a:solidFill>
                <a:latin typeface="+mj-lt"/>
              </a:defRPr>
            </a:lvl1pPr>
            <a:lvl2pPr marL="1645880" indent="0" algn="ctr">
              <a:buNone/>
              <a:defRPr/>
            </a:lvl2pPr>
            <a:lvl3pPr marL="3291759" indent="0" algn="ctr">
              <a:buNone/>
              <a:defRPr/>
            </a:lvl3pPr>
            <a:lvl4pPr marL="4937639" indent="0" algn="ctr">
              <a:buNone/>
              <a:defRPr/>
            </a:lvl4pPr>
            <a:lvl5pPr marL="6583515" indent="0" algn="ctr">
              <a:buNone/>
              <a:defRPr/>
            </a:lvl5pPr>
          </a:lstStyle>
          <a:p>
            <a:pPr lvl="0"/>
            <a:r>
              <a:rPr lang="en-US"/>
              <a:t>##%</a:t>
            </a:r>
          </a:p>
        </p:txBody>
      </p:sp>
      <p:sp>
        <p:nvSpPr>
          <p:cNvPr id="22" name="Text Placeholder 6">
            <a:extLst>
              <a:ext uri="{FF2B5EF4-FFF2-40B4-BE49-F238E27FC236}">
                <a16:creationId xmlns:a16="http://schemas.microsoft.com/office/drawing/2014/main" id="{7DC0C4BA-B3DD-1DFD-D9D2-F6DB9B13A41D}"/>
              </a:ext>
            </a:extLst>
          </p:cNvPr>
          <p:cNvSpPr>
            <a:spLocks noGrp="1"/>
          </p:cNvSpPr>
          <p:nvPr>
            <p:ph type="body" sz="quarter" idx="21" hasCustomPrompt="1"/>
          </p:nvPr>
        </p:nvSpPr>
        <p:spPr>
          <a:xfrm>
            <a:off x="26485423" y="19480239"/>
            <a:ext cx="4293281" cy="1304389"/>
          </a:xfrm>
        </p:spPr>
        <p:txBody>
          <a:bodyPr lIns="0" tIns="0" rIns="0">
            <a:noAutofit/>
          </a:bodyPr>
          <a:lstStyle>
            <a:lvl1pPr marL="0" indent="0" algn="ctr">
              <a:buNone/>
              <a:defRPr sz="3780" b="1">
                <a:solidFill>
                  <a:schemeClr val="tx1"/>
                </a:solidFill>
                <a:latin typeface="+mj-lt"/>
              </a:defRPr>
            </a:lvl1pPr>
            <a:lvl2pPr marL="1645880" indent="0" algn="ctr">
              <a:buNone/>
              <a:defRPr/>
            </a:lvl2pPr>
            <a:lvl3pPr marL="3291759" indent="0" algn="ctr">
              <a:buNone/>
              <a:defRPr/>
            </a:lvl3pPr>
            <a:lvl4pPr marL="4937639" indent="0" algn="ctr">
              <a:buNone/>
              <a:defRPr/>
            </a:lvl4pPr>
            <a:lvl5pPr marL="6583515" indent="0" algn="ctr">
              <a:buNone/>
              <a:defRPr/>
            </a:lvl5pPr>
          </a:lstStyle>
          <a:p>
            <a:pPr lvl="0"/>
            <a:r>
              <a:rPr lang="en-US"/>
              <a:t>Add text here</a:t>
            </a:r>
          </a:p>
        </p:txBody>
      </p:sp>
      <p:sp>
        <p:nvSpPr>
          <p:cNvPr id="9" name="Rectangle 8">
            <a:extLst>
              <a:ext uri="{FF2B5EF4-FFF2-40B4-BE49-F238E27FC236}">
                <a16:creationId xmlns:a16="http://schemas.microsoft.com/office/drawing/2014/main" id="{511BD219-2BD9-0F4F-568A-C7664FFBB5E3}"/>
              </a:ext>
              <a:ext uri="{C183D7F6-B498-43B3-948B-1728B52AA6E4}">
                <adec:decorative xmlns:adec="http://schemas.microsoft.com/office/drawing/2017/decorative" val="1"/>
              </a:ext>
            </a:extLst>
          </p:cNvPr>
          <p:cNvSpPr/>
          <p:nvPr userDrawn="1"/>
        </p:nvSpPr>
        <p:spPr>
          <a:xfrm>
            <a:off x="1596646" y="22008784"/>
            <a:ext cx="29679629" cy="123441"/>
          </a:xfrm>
          <a:prstGeom prst="rect">
            <a:avLst/>
          </a:prstGeom>
          <a:solidFill>
            <a:schemeClr val="accent2"/>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60"/>
          </a:p>
        </p:txBody>
      </p:sp>
      <p:sp>
        <p:nvSpPr>
          <p:cNvPr id="28" name="Picture Placeholder 27">
            <a:extLst>
              <a:ext uri="{FF2B5EF4-FFF2-40B4-BE49-F238E27FC236}">
                <a16:creationId xmlns:a16="http://schemas.microsoft.com/office/drawing/2014/main" id="{46D33627-3104-42EA-0AEA-9467D7FCE369}"/>
              </a:ext>
            </a:extLst>
          </p:cNvPr>
          <p:cNvSpPr>
            <a:spLocks noGrp="1"/>
          </p:cNvSpPr>
          <p:nvPr>
            <p:ph type="pic" sz="quarter" idx="25"/>
          </p:nvPr>
        </p:nvSpPr>
        <p:spPr>
          <a:xfrm>
            <a:off x="2847825" y="21577622"/>
            <a:ext cx="2765146" cy="4616806"/>
          </a:xfrm>
          <a:solidFill>
            <a:schemeClr val="accent1"/>
          </a:solidFill>
        </p:spPr>
        <p:txBody>
          <a:bodyPr anchor="ctr">
            <a:normAutofit/>
          </a:bodyPr>
          <a:lstStyle>
            <a:lvl1pPr marL="0" indent="0" algn="ctr">
              <a:buNone/>
              <a:defRPr sz="4320"/>
            </a:lvl1pPr>
          </a:lstStyle>
          <a:p>
            <a:endParaRPr lang="en-US"/>
          </a:p>
        </p:txBody>
      </p:sp>
      <p:sp>
        <p:nvSpPr>
          <p:cNvPr id="7" name="Text Placeholder 6">
            <a:extLst>
              <a:ext uri="{FF2B5EF4-FFF2-40B4-BE49-F238E27FC236}">
                <a16:creationId xmlns:a16="http://schemas.microsoft.com/office/drawing/2014/main" id="{EC746F28-FE88-1802-2D62-907B8E6005F6}"/>
              </a:ext>
            </a:extLst>
          </p:cNvPr>
          <p:cNvSpPr>
            <a:spLocks noGrp="1"/>
          </p:cNvSpPr>
          <p:nvPr>
            <p:ph type="body" sz="quarter" idx="10" hasCustomPrompt="1"/>
          </p:nvPr>
        </p:nvSpPr>
        <p:spPr>
          <a:xfrm>
            <a:off x="6545277" y="23317745"/>
            <a:ext cx="24758430" cy="2868259"/>
          </a:xfrm>
        </p:spPr>
        <p:txBody>
          <a:bodyPr tIns="0">
            <a:noAutofit/>
          </a:bodyPr>
          <a:lstStyle>
            <a:lvl1pPr marL="0" indent="0" algn="l">
              <a:lnSpc>
                <a:spcPct val="100000"/>
              </a:lnSpc>
              <a:spcBef>
                <a:spcPts val="0"/>
              </a:spcBef>
              <a:buNone/>
              <a:defRPr sz="7560" b="1">
                <a:latin typeface="+mn-lt"/>
              </a:defRPr>
            </a:lvl1pPr>
            <a:lvl2pPr marL="1645880" indent="0" algn="ctr">
              <a:buNone/>
              <a:defRPr/>
            </a:lvl2pPr>
            <a:lvl3pPr marL="3291759" indent="0" algn="ctr">
              <a:buNone/>
              <a:defRPr/>
            </a:lvl3pPr>
            <a:lvl4pPr marL="4937639" indent="0" algn="ctr">
              <a:buNone/>
              <a:defRPr/>
            </a:lvl4pPr>
            <a:lvl5pPr marL="6583515" indent="0" algn="ctr">
              <a:buNone/>
              <a:defRPr/>
            </a:lvl5pPr>
          </a:lstStyle>
          <a:p>
            <a:pPr lvl="0"/>
            <a:r>
              <a:rPr lang="en-US"/>
              <a:t>Add text here</a:t>
            </a:r>
          </a:p>
        </p:txBody>
      </p:sp>
      <p:sp>
        <p:nvSpPr>
          <p:cNvPr id="29" name="Text Placeholder 6">
            <a:extLst>
              <a:ext uri="{FF2B5EF4-FFF2-40B4-BE49-F238E27FC236}">
                <a16:creationId xmlns:a16="http://schemas.microsoft.com/office/drawing/2014/main" id="{59A512EE-8D5C-545C-171A-C7F90A2ECE72}"/>
              </a:ext>
            </a:extLst>
          </p:cNvPr>
          <p:cNvSpPr>
            <a:spLocks noGrp="1"/>
          </p:cNvSpPr>
          <p:nvPr>
            <p:ph type="body" sz="quarter" idx="26" hasCustomPrompt="1"/>
          </p:nvPr>
        </p:nvSpPr>
        <p:spPr>
          <a:xfrm>
            <a:off x="1691901" y="26851373"/>
            <a:ext cx="14492979" cy="3574579"/>
          </a:xfrm>
          <a:solidFill>
            <a:schemeClr val="accent2"/>
          </a:solidFill>
        </p:spPr>
        <p:txBody>
          <a:bodyPr lIns="274320" tIns="182880" bIns="0" anchor="ctr">
            <a:noAutofit/>
          </a:bodyPr>
          <a:lstStyle>
            <a:lvl1pPr marL="0" indent="0" algn="l">
              <a:lnSpc>
                <a:spcPct val="70000"/>
              </a:lnSpc>
              <a:spcBef>
                <a:spcPts val="0"/>
              </a:spcBef>
              <a:buNone/>
              <a:defRPr sz="14580" b="1" cap="all" baseline="0">
                <a:solidFill>
                  <a:schemeClr val="bg1"/>
                </a:solidFill>
                <a:latin typeface="+mj-lt"/>
              </a:defRPr>
            </a:lvl1pPr>
            <a:lvl2pPr marL="1645880" indent="0" algn="ctr">
              <a:buNone/>
              <a:defRPr/>
            </a:lvl2pPr>
            <a:lvl3pPr marL="3291759" indent="0" algn="ctr">
              <a:buNone/>
              <a:defRPr/>
            </a:lvl3pPr>
            <a:lvl4pPr marL="4937639" indent="0" algn="ctr">
              <a:buNone/>
              <a:defRPr/>
            </a:lvl4pPr>
            <a:lvl5pPr marL="6583515" indent="0" algn="ctr">
              <a:buNone/>
              <a:defRPr/>
            </a:lvl5pPr>
          </a:lstStyle>
          <a:p>
            <a:pPr lvl="0"/>
            <a:r>
              <a:rPr lang="en-US"/>
              <a:t>####</a:t>
            </a:r>
          </a:p>
        </p:txBody>
      </p:sp>
      <p:sp>
        <p:nvSpPr>
          <p:cNvPr id="30" name="Text Placeholder 6">
            <a:extLst>
              <a:ext uri="{FF2B5EF4-FFF2-40B4-BE49-F238E27FC236}">
                <a16:creationId xmlns:a16="http://schemas.microsoft.com/office/drawing/2014/main" id="{FFFC253F-4143-752D-00C5-D953818EB658}"/>
              </a:ext>
            </a:extLst>
          </p:cNvPr>
          <p:cNvSpPr>
            <a:spLocks noGrp="1"/>
          </p:cNvSpPr>
          <p:nvPr>
            <p:ph type="body" sz="quarter" idx="27" hasCustomPrompt="1"/>
          </p:nvPr>
        </p:nvSpPr>
        <p:spPr>
          <a:xfrm>
            <a:off x="7358725" y="27447645"/>
            <a:ext cx="7890488" cy="2382040"/>
          </a:xfrm>
        </p:spPr>
        <p:txBody>
          <a:bodyPr tIns="0" bIns="0" anchor="ctr">
            <a:noAutofit/>
          </a:bodyPr>
          <a:lstStyle>
            <a:lvl1pPr marL="0" indent="0" algn="l">
              <a:lnSpc>
                <a:spcPct val="100000"/>
              </a:lnSpc>
              <a:spcBef>
                <a:spcPts val="0"/>
              </a:spcBef>
              <a:buNone/>
              <a:defRPr sz="5400" b="1">
                <a:solidFill>
                  <a:schemeClr val="bg1"/>
                </a:solidFill>
                <a:latin typeface="+mn-lt"/>
              </a:defRPr>
            </a:lvl1pPr>
            <a:lvl2pPr marL="1645880" indent="0" algn="ctr">
              <a:buNone/>
              <a:defRPr/>
            </a:lvl2pPr>
            <a:lvl3pPr marL="3291759" indent="0" algn="ctr">
              <a:buNone/>
              <a:defRPr/>
            </a:lvl3pPr>
            <a:lvl4pPr marL="4937639" indent="0" algn="ctr">
              <a:buNone/>
              <a:defRPr/>
            </a:lvl4pPr>
            <a:lvl5pPr marL="6583515" indent="0" algn="ctr">
              <a:buNone/>
              <a:defRPr/>
            </a:lvl5pPr>
          </a:lstStyle>
          <a:p>
            <a:pPr lvl="0"/>
            <a:r>
              <a:rPr lang="en-US"/>
              <a:t>Add text here</a:t>
            </a:r>
          </a:p>
        </p:txBody>
      </p:sp>
      <p:sp>
        <p:nvSpPr>
          <p:cNvPr id="31" name="Text Placeholder 6">
            <a:extLst>
              <a:ext uri="{FF2B5EF4-FFF2-40B4-BE49-F238E27FC236}">
                <a16:creationId xmlns:a16="http://schemas.microsoft.com/office/drawing/2014/main" id="{BD380C72-CFE3-7F44-2CC7-83AA63571D81}"/>
              </a:ext>
            </a:extLst>
          </p:cNvPr>
          <p:cNvSpPr>
            <a:spLocks noGrp="1"/>
          </p:cNvSpPr>
          <p:nvPr>
            <p:ph type="body" sz="quarter" idx="28" hasCustomPrompt="1"/>
          </p:nvPr>
        </p:nvSpPr>
        <p:spPr>
          <a:xfrm>
            <a:off x="16733520" y="26851373"/>
            <a:ext cx="14492979" cy="3574579"/>
          </a:xfrm>
          <a:solidFill>
            <a:schemeClr val="accent2"/>
          </a:solidFill>
        </p:spPr>
        <p:txBody>
          <a:bodyPr lIns="274320" tIns="182880" bIns="0" anchor="ctr">
            <a:noAutofit/>
          </a:bodyPr>
          <a:lstStyle>
            <a:lvl1pPr marL="0" indent="0" algn="l">
              <a:lnSpc>
                <a:spcPct val="70000"/>
              </a:lnSpc>
              <a:spcBef>
                <a:spcPts val="0"/>
              </a:spcBef>
              <a:buNone/>
              <a:defRPr sz="14580" b="1" cap="all" baseline="0">
                <a:solidFill>
                  <a:schemeClr val="bg1"/>
                </a:solidFill>
                <a:latin typeface="+mj-lt"/>
              </a:defRPr>
            </a:lvl1pPr>
            <a:lvl2pPr marL="1645880" indent="0" algn="ctr">
              <a:buNone/>
              <a:defRPr/>
            </a:lvl2pPr>
            <a:lvl3pPr marL="3291759" indent="0" algn="ctr">
              <a:buNone/>
              <a:defRPr/>
            </a:lvl3pPr>
            <a:lvl4pPr marL="4937639" indent="0" algn="ctr">
              <a:buNone/>
              <a:defRPr/>
            </a:lvl4pPr>
            <a:lvl5pPr marL="6583515" indent="0" algn="ctr">
              <a:buNone/>
              <a:defRPr/>
            </a:lvl5pPr>
          </a:lstStyle>
          <a:p>
            <a:pPr lvl="0"/>
            <a:r>
              <a:rPr lang="en-US"/>
              <a:t>####</a:t>
            </a:r>
          </a:p>
        </p:txBody>
      </p:sp>
      <p:sp>
        <p:nvSpPr>
          <p:cNvPr id="32" name="Text Placeholder 6">
            <a:extLst>
              <a:ext uri="{FF2B5EF4-FFF2-40B4-BE49-F238E27FC236}">
                <a16:creationId xmlns:a16="http://schemas.microsoft.com/office/drawing/2014/main" id="{2BF102BC-CB96-CB02-9139-32D888744502}"/>
              </a:ext>
            </a:extLst>
          </p:cNvPr>
          <p:cNvSpPr>
            <a:spLocks noGrp="1"/>
          </p:cNvSpPr>
          <p:nvPr>
            <p:ph type="body" sz="quarter" idx="29" hasCustomPrompt="1"/>
          </p:nvPr>
        </p:nvSpPr>
        <p:spPr>
          <a:xfrm>
            <a:off x="22318049" y="27447645"/>
            <a:ext cx="8565215" cy="2382040"/>
          </a:xfrm>
        </p:spPr>
        <p:txBody>
          <a:bodyPr tIns="0" bIns="0" anchor="ctr">
            <a:noAutofit/>
          </a:bodyPr>
          <a:lstStyle>
            <a:lvl1pPr marL="0" indent="0" algn="l">
              <a:lnSpc>
                <a:spcPct val="100000"/>
              </a:lnSpc>
              <a:spcBef>
                <a:spcPts val="0"/>
              </a:spcBef>
              <a:buNone/>
              <a:defRPr sz="5400" b="1">
                <a:solidFill>
                  <a:schemeClr val="bg1"/>
                </a:solidFill>
                <a:latin typeface="+mn-lt"/>
              </a:defRPr>
            </a:lvl1pPr>
            <a:lvl2pPr marL="1645880" indent="0" algn="ctr">
              <a:buNone/>
              <a:defRPr/>
            </a:lvl2pPr>
            <a:lvl3pPr marL="3291759" indent="0" algn="ctr">
              <a:buNone/>
              <a:defRPr/>
            </a:lvl3pPr>
            <a:lvl4pPr marL="4937639" indent="0" algn="ctr">
              <a:buNone/>
              <a:defRPr/>
            </a:lvl4pPr>
            <a:lvl5pPr marL="6583515" indent="0" algn="ctr">
              <a:buNone/>
              <a:defRPr/>
            </a:lvl5pPr>
          </a:lstStyle>
          <a:p>
            <a:pPr lvl="0"/>
            <a:r>
              <a:rPr lang="en-US"/>
              <a:t>Add text here</a:t>
            </a:r>
          </a:p>
        </p:txBody>
      </p:sp>
      <p:sp>
        <p:nvSpPr>
          <p:cNvPr id="11" name="Rectangle 10">
            <a:extLst>
              <a:ext uri="{FF2B5EF4-FFF2-40B4-BE49-F238E27FC236}">
                <a16:creationId xmlns:a16="http://schemas.microsoft.com/office/drawing/2014/main" id="{9366E303-9FE7-7742-36AD-B1E42190DE2A}"/>
              </a:ext>
              <a:ext uri="{C183D7F6-B498-43B3-948B-1728B52AA6E4}">
                <adec:decorative xmlns:adec="http://schemas.microsoft.com/office/drawing/2017/decorative" val="1"/>
              </a:ext>
            </a:extLst>
          </p:cNvPr>
          <p:cNvSpPr/>
          <p:nvPr userDrawn="1"/>
        </p:nvSpPr>
        <p:spPr>
          <a:xfrm>
            <a:off x="1596646" y="31669776"/>
            <a:ext cx="29679629" cy="123441"/>
          </a:xfrm>
          <a:prstGeom prst="rect">
            <a:avLst/>
          </a:prstGeom>
          <a:solidFill>
            <a:schemeClr val="accent2"/>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60"/>
          </a:p>
        </p:txBody>
      </p:sp>
      <p:sp>
        <p:nvSpPr>
          <p:cNvPr id="34" name="Text Placeholder 6">
            <a:extLst>
              <a:ext uri="{FF2B5EF4-FFF2-40B4-BE49-F238E27FC236}">
                <a16:creationId xmlns:a16="http://schemas.microsoft.com/office/drawing/2014/main" id="{12894317-D082-D97C-EEA8-C49D84B0DEBF}"/>
              </a:ext>
            </a:extLst>
          </p:cNvPr>
          <p:cNvSpPr>
            <a:spLocks noGrp="1"/>
          </p:cNvSpPr>
          <p:nvPr>
            <p:ph type="body" sz="quarter" idx="30" hasCustomPrompt="1"/>
          </p:nvPr>
        </p:nvSpPr>
        <p:spPr>
          <a:xfrm>
            <a:off x="1417577" y="32596730"/>
            <a:ext cx="22465839" cy="3520800"/>
          </a:xfrm>
        </p:spPr>
        <p:txBody>
          <a:bodyPr tIns="0">
            <a:noAutofit/>
          </a:bodyPr>
          <a:lstStyle>
            <a:lvl1pPr marL="0" indent="0" algn="l">
              <a:lnSpc>
                <a:spcPct val="100000"/>
              </a:lnSpc>
              <a:spcBef>
                <a:spcPts val="0"/>
              </a:spcBef>
              <a:buNone/>
              <a:defRPr sz="7560" b="1">
                <a:latin typeface="+mn-lt"/>
              </a:defRPr>
            </a:lvl1pPr>
            <a:lvl2pPr marL="1645880" indent="0" algn="ctr">
              <a:buNone/>
              <a:defRPr/>
            </a:lvl2pPr>
            <a:lvl3pPr marL="3291759" indent="0" algn="ctr">
              <a:buNone/>
              <a:defRPr/>
            </a:lvl3pPr>
            <a:lvl4pPr marL="4937639" indent="0" algn="ctr">
              <a:buNone/>
              <a:defRPr/>
            </a:lvl4pPr>
            <a:lvl5pPr marL="6583515" indent="0" algn="ctr">
              <a:buNone/>
              <a:defRPr/>
            </a:lvl5pPr>
          </a:lstStyle>
          <a:p>
            <a:pPr lvl="0"/>
            <a:r>
              <a:rPr lang="en-US"/>
              <a:t>Add text here</a:t>
            </a:r>
          </a:p>
        </p:txBody>
      </p:sp>
      <p:sp>
        <p:nvSpPr>
          <p:cNvPr id="36" name="Picture Placeholder 35">
            <a:extLst>
              <a:ext uri="{FF2B5EF4-FFF2-40B4-BE49-F238E27FC236}">
                <a16:creationId xmlns:a16="http://schemas.microsoft.com/office/drawing/2014/main" id="{35EEEBE9-1F4E-588A-154D-7D585B3C8A1C}"/>
              </a:ext>
            </a:extLst>
          </p:cNvPr>
          <p:cNvSpPr>
            <a:spLocks noGrp="1"/>
          </p:cNvSpPr>
          <p:nvPr>
            <p:ph type="pic" sz="quarter" idx="31"/>
          </p:nvPr>
        </p:nvSpPr>
        <p:spPr>
          <a:xfrm>
            <a:off x="24495921" y="32596731"/>
            <a:ext cx="1735930" cy="3497556"/>
          </a:xfrm>
        </p:spPr>
        <p:txBody>
          <a:bodyPr lIns="0" tIns="0" rIns="0" bIns="0">
            <a:normAutofit/>
          </a:bodyPr>
          <a:lstStyle>
            <a:lvl1pPr marL="0" indent="0" algn="ctr">
              <a:buNone/>
              <a:defRPr sz="3240"/>
            </a:lvl1pPr>
          </a:lstStyle>
          <a:p>
            <a:endParaRPr lang="en-US"/>
          </a:p>
        </p:txBody>
      </p:sp>
      <p:sp>
        <p:nvSpPr>
          <p:cNvPr id="37" name="Picture Placeholder 35">
            <a:extLst>
              <a:ext uri="{FF2B5EF4-FFF2-40B4-BE49-F238E27FC236}">
                <a16:creationId xmlns:a16="http://schemas.microsoft.com/office/drawing/2014/main" id="{D16FBB7D-2360-D0C1-86DB-4E674C901120}"/>
              </a:ext>
            </a:extLst>
          </p:cNvPr>
          <p:cNvSpPr>
            <a:spLocks noGrp="1"/>
          </p:cNvSpPr>
          <p:nvPr>
            <p:ph type="pic" sz="quarter" idx="32"/>
          </p:nvPr>
        </p:nvSpPr>
        <p:spPr>
          <a:xfrm>
            <a:off x="26844354" y="32596731"/>
            <a:ext cx="1735930" cy="3497556"/>
          </a:xfrm>
        </p:spPr>
        <p:txBody>
          <a:bodyPr lIns="0" tIns="0" rIns="0" bIns="0">
            <a:normAutofit/>
          </a:bodyPr>
          <a:lstStyle>
            <a:lvl1pPr marL="0" indent="0" algn="ctr">
              <a:buNone/>
              <a:defRPr sz="3240"/>
            </a:lvl1pPr>
          </a:lstStyle>
          <a:p>
            <a:endParaRPr lang="en-US"/>
          </a:p>
        </p:txBody>
      </p:sp>
      <p:sp>
        <p:nvSpPr>
          <p:cNvPr id="38" name="Picture Placeholder 35">
            <a:extLst>
              <a:ext uri="{FF2B5EF4-FFF2-40B4-BE49-F238E27FC236}">
                <a16:creationId xmlns:a16="http://schemas.microsoft.com/office/drawing/2014/main" id="{0A8646B3-1B49-2AF8-B4E2-243676B685B9}"/>
              </a:ext>
            </a:extLst>
          </p:cNvPr>
          <p:cNvSpPr>
            <a:spLocks noGrp="1"/>
          </p:cNvSpPr>
          <p:nvPr>
            <p:ph type="pic" sz="quarter" idx="33"/>
          </p:nvPr>
        </p:nvSpPr>
        <p:spPr>
          <a:xfrm>
            <a:off x="29192787" y="32596731"/>
            <a:ext cx="1735930" cy="3497556"/>
          </a:xfrm>
        </p:spPr>
        <p:txBody>
          <a:bodyPr lIns="0" tIns="0" rIns="0" bIns="0">
            <a:normAutofit/>
          </a:bodyPr>
          <a:lstStyle>
            <a:lvl1pPr marL="0" indent="0" algn="ctr">
              <a:buNone/>
              <a:defRPr sz="3240"/>
            </a:lvl1pPr>
          </a:lstStyle>
          <a:p>
            <a:endParaRPr lang="en-US"/>
          </a:p>
        </p:txBody>
      </p:sp>
      <p:sp>
        <p:nvSpPr>
          <p:cNvPr id="46" name="Rectangle 45">
            <a:extLst>
              <a:ext uri="{FF2B5EF4-FFF2-40B4-BE49-F238E27FC236}">
                <a16:creationId xmlns:a16="http://schemas.microsoft.com/office/drawing/2014/main" id="{4E549375-BF59-BA30-6C10-55268D8E18FA}"/>
              </a:ext>
              <a:ext uri="{C183D7F6-B498-43B3-948B-1728B52AA6E4}">
                <adec:decorative xmlns:adec="http://schemas.microsoft.com/office/drawing/2017/decorative" val="1"/>
              </a:ext>
            </a:extLst>
          </p:cNvPr>
          <p:cNvSpPr/>
          <p:nvPr userDrawn="1"/>
        </p:nvSpPr>
        <p:spPr>
          <a:xfrm>
            <a:off x="1596646" y="36921046"/>
            <a:ext cx="29679629" cy="123441"/>
          </a:xfrm>
          <a:prstGeom prst="rect">
            <a:avLst/>
          </a:prstGeom>
          <a:solidFill>
            <a:schemeClr val="accent2"/>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60"/>
          </a:p>
        </p:txBody>
      </p:sp>
      <p:sp>
        <p:nvSpPr>
          <p:cNvPr id="39" name="Text Placeholder 6">
            <a:extLst>
              <a:ext uri="{FF2B5EF4-FFF2-40B4-BE49-F238E27FC236}">
                <a16:creationId xmlns:a16="http://schemas.microsoft.com/office/drawing/2014/main" id="{65C132A3-0F95-1B1C-D57B-61D94C06D275}"/>
              </a:ext>
            </a:extLst>
          </p:cNvPr>
          <p:cNvSpPr>
            <a:spLocks noGrp="1"/>
          </p:cNvSpPr>
          <p:nvPr>
            <p:ph type="body" sz="quarter" idx="34" hasCustomPrompt="1"/>
          </p:nvPr>
        </p:nvSpPr>
        <p:spPr>
          <a:xfrm>
            <a:off x="1417578" y="38000827"/>
            <a:ext cx="6774613" cy="2382040"/>
          </a:xfrm>
        </p:spPr>
        <p:txBody>
          <a:bodyPr tIns="0" anchor="t">
            <a:noAutofit/>
          </a:bodyPr>
          <a:lstStyle>
            <a:lvl1pPr marL="0" indent="0" algn="l">
              <a:lnSpc>
                <a:spcPct val="100000"/>
              </a:lnSpc>
              <a:spcBef>
                <a:spcPts val="0"/>
              </a:spcBef>
              <a:buNone/>
              <a:defRPr sz="3780" b="1">
                <a:solidFill>
                  <a:schemeClr val="tx1"/>
                </a:solidFill>
                <a:latin typeface="+mn-lt"/>
              </a:defRPr>
            </a:lvl1pPr>
            <a:lvl2pPr marL="1645880" indent="0" algn="ctr">
              <a:buNone/>
              <a:defRPr/>
            </a:lvl2pPr>
            <a:lvl3pPr marL="3291759" indent="0" algn="ctr">
              <a:buNone/>
              <a:defRPr/>
            </a:lvl3pPr>
            <a:lvl4pPr marL="4937639" indent="0" algn="ctr">
              <a:buNone/>
              <a:defRPr/>
            </a:lvl4pPr>
            <a:lvl5pPr marL="6583515" indent="0" algn="ctr">
              <a:buNone/>
              <a:defRPr/>
            </a:lvl5pPr>
          </a:lstStyle>
          <a:p>
            <a:pPr lvl="0"/>
            <a:r>
              <a:rPr lang="en-US"/>
              <a:t>Add text here</a:t>
            </a:r>
          </a:p>
        </p:txBody>
      </p:sp>
      <p:sp>
        <p:nvSpPr>
          <p:cNvPr id="40" name="Text Placeholder 6">
            <a:extLst>
              <a:ext uri="{FF2B5EF4-FFF2-40B4-BE49-F238E27FC236}">
                <a16:creationId xmlns:a16="http://schemas.microsoft.com/office/drawing/2014/main" id="{4E6FCEF2-D466-C5F5-BD32-7C299301A016}"/>
              </a:ext>
            </a:extLst>
          </p:cNvPr>
          <p:cNvSpPr>
            <a:spLocks noGrp="1"/>
          </p:cNvSpPr>
          <p:nvPr>
            <p:ph type="body" sz="quarter" idx="35" hasCustomPrompt="1"/>
          </p:nvPr>
        </p:nvSpPr>
        <p:spPr>
          <a:xfrm>
            <a:off x="8883521" y="38000826"/>
            <a:ext cx="22420184" cy="4346887"/>
          </a:xfrm>
        </p:spPr>
        <p:txBody>
          <a:bodyPr tIns="0" numCol="3" spcCol="457200" anchor="t">
            <a:noAutofit/>
          </a:bodyPr>
          <a:lstStyle>
            <a:lvl1pPr marL="0" indent="0" algn="l">
              <a:lnSpc>
                <a:spcPct val="100000"/>
              </a:lnSpc>
              <a:spcBef>
                <a:spcPts val="0"/>
              </a:spcBef>
              <a:buNone/>
              <a:defRPr sz="3780" b="0">
                <a:solidFill>
                  <a:schemeClr val="tx1"/>
                </a:solidFill>
                <a:latin typeface="+mn-lt"/>
              </a:defRPr>
            </a:lvl1pPr>
            <a:lvl2pPr marL="1645880" indent="0" algn="ctr">
              <a:buNone/>
              <a:defRPr/>
            </a:lvl2pPr>
            <a:lvl3pPr marL="3291759" indent="0" algn="ctr">
              <a:buNone/>
              <a:defRPr/>
            </a:lvl3pPr>
            <a:lvl4pPr marL="4937639" indent="0" algn="ctr">
              <a:buNone/>
              <a:defRPr/>
            </a:lvl4pPr>
            <a:lvl5pPr marL="6583515" indent="0" algn="ctr">
              <a:buNone/>
              <a:defRPr/>
            </a:lvl5pPr>
          </a:lstStyle>
          <a:p>
            <a:pPr lvl="0"/>
            <a:r>
              <a:rPr lang="en-US"/>
              <a:t>Add text here</a:t>
            </a:r>
          </a:p>
        </p:txBody>
      </p:sp>
    </p:spTree>
    <p:extLst>
      <p:ext uri="{BB962C8B-B14F-4D97-AF65-F5344CB8AC3E}">
        <p14:creationId xmlns:p14="http://schemas.microsoft.com/office/powerpoint/2010/main" val="389320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AD45-1C7C-8078-78AF-DC38C96BAEFE}"/>
              </a:ext>
            </a:extLst>
          </p:cNvPr>
          <p:cNvSpPr>
            <a:spLocks noGrp="1"/>
          </p:cNvSpPr>
          <p:nvPr>
            <p:ph type="title" hasCustomPrompt="1"/>
          </p:nvPr>
        </p:nvSpPr>
        <p:spPr/>
        <p:txBody>
          <a:bodyPr/>
          <a:lstStyle>
            <a:lvl1pPr>
              <a:defRPr/>
            </a:lvl1pPr>
          </a:lstStyle>
          <a:p>
            <a:r>
              <a:rPr lang="en-US"/>
              <a:t>Add title here</a:t>
            </a:r>
          </a:p>
        </p:txBody>
      </p:sp>
      <p:sp>
        <p:nvSpPr>
          <p:cNvPr id="3" name="Date Placeholder 2">
            <a:extLst>
              <a:ext uri="{FF2B5EF4-FFF2-40B4-BE49-F238E27FC236}">
                <a16:creationId xmlns:a16="http://schemas.microsoft.com/office/drawing/2014/main" id="{C9C36303-5204-D0B3-5BAD-0ED46B52A577}"/>
              </a:ext>
            </a:extLst>
          </p:cNvPr>
          <p:cNvSpPr>
            <a:spLocks noGrp="1"/>
          </p:cNvSpPr>
          <p:nvPr>
            <p:ph type="dt" sz="half" idx="10"/>
          </p:nvPr>
        </p:nvSpPr>
        <p:spPr/>
        <p:txBody>
          <a:bodyPr/>
          <a:lstStyle/>
          <a:p>
            <a:fld id="{93BF0A32-A5A0-4EC5-89D8-E1F3FD4B08CE}" type="datetimeFigureOut">
              <a:rPr lang="en-US" smtClean="0"/>
              <a:t>3/24/2025</a:t>
            </a:fld>
            <a:endParaRPr lang="en-US"/>
          </a:p>
        </p:txBody>
      </p:sp>
      <p:sp>
        <p:nvSpPr>
          <p:cNvPr id="4" name="Slide Number Placeholder 3">
            <a:extLst>
              <a:ext uri="{FF2B5EF4-FFF2-40B4-BE49-F238E27FC236}">
                <a16:creationId xmlns:a16="http://schemas.microsoft.com/office/drawing/2014/main" id="{E0E989AF-B0E3-7F09-86C8-88C53E642962}"/>
              </a:ext>
            </a:extLst>
          </p:cNvPr>
          <p:cNvSpPr>
            <a:spLocks noGrp="1"/>
          </p:cNvSpPr>
          <p:nvPr>
            <p:ph type="sldNum" sz="quarter" idx="11"/>
          </p:nvPr>
        </p:nvSpPr>
        <p:spPr/>
        <p:txBody>
          <a:bodyPr/>
          <a:lstStyle/>
          <a:p>
            <a:fld id="{7FFD9766-D552-4D33-865B-173EBB38B9BD}" type="slidenum">
              <a:rPr lang="en-US" smtClean="0"/>
              <a:t>‹#›</a:t>
            </a:fld>
            <a:endParaRPr lang="en-US"/>
          </a:p>
        </p:txBody>
      </p:sp>
    </p:spTree>
    <p:extLst>
      <p:ext uri="{BB962C8B-B14F-4D97-AF65-F5344CB8AC3E}">
        <p14:creationId xmlns:p14="http://schemas.microsoft.com/office/powerpoint/2010/main" val="42309502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Placeholder 2">
            <a:extLst>
              <a:ext uri="{FF2B5EF4-FFF2-40B4-BE49-F238E27FC236}">
                <a16:creationId xmlns:a16="http://schemas.microsoft.com/office/drawing/2014/main" id="{D9A9D089-225A-F19C-DDC9-A12CD8BEB440}"/>
              </a:ext>
            </a:extLst>
          </p:cNvPr>
          <p:cNvSpPr>
            <a:spLocks noGrp="1"/>
          </p:cNvSpPr>
          <p:nvPr>
            <p:ph type="title"/>
          </p:nvPr>
        </p:nvSpPr>
        <p:spPr>
          <a:xfrm>
            <a:off x="2263140" y="2336008"/>
            <a:ext cx="28392120" cy="8482487"/>
          </a:xfrm>
          <a:prstGeom prst="rect">
            <a:avLst/>
          </a:prstGeom>
        </p:spPr>
        <p:txBody>
          <a:bodyPr vert="horz" lIns="91440" tIns="45720" rIns="91440" bIns="45720" rtlCol="0" anchor="ctr">
            <a:normAutofit/>
          </a:bodyPr>
          <a:lstStyle/>
          <a:p>
            <a:r>
              <a:rPr lang="en-US"/>
              <a:t>Click to edit Master title style</a:t>
            </a:r>
          </a:p>
        </p:txBody>
      </p:sp>
      <p:sp>
        <p:nvSpPr>
          <p:cNvPr id="4" name="Text Placeholder 3">
            <a:extLst>
              <a:ext uri="{FF2B5EF4-FFF2-40B4-BE49-F238E27FC236}">
                <a16:creationId xmlns:a16="http://schemas.microsoft.com/office/drawing/2014/main" id="{D00D00A5-B99B-370A-2424-D34C55BF52DE}"/>
              </a:ext>
            </a:extLst>
          </p:cNvPr>
          <p:cNvSpPr>
            <a:spLocks noGrp="1"/>
          </p:cNvSpPr>
          <p:nvPr>
            <p:ph type="body" idx="1"/>
          </p:nvPr>
        </p:nvSpPr>
        <p:spPr>
          <a:xfrm>
            <a:off x="2263140" y="11684317"/>
            <a:ext cx="28392120" cy="278477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86D4FE-1DF3-11B9-D2E2-18741FC47A81}"/>
              </a:ext>
            </a:extLst>
          </p:cNvPr>
          <p:cNvSpPr>
            <a:spLocks noGrp="1"/>
          </p:cNvSpPr>
          <p:nvPr>
            <p:ph type="dt" sz="half" idx="2"/>
          </p:nvPr>
        </p:nvSpPr>
        <p:spPr>
          <a:xfrm>
            <a:off x="2263140" y="40680801"/>
            <a:ext cx="7406640" cy="2336005"/>
          </a:xfrm>
          <a:prstGeom prst="rect">
            <a:avLst/>
          </a:prstGeom>
        </p:spPr>
        <p:txBody>
          <a:bodyPr vert="horz" lIns="91440" tIns="45720" rIns="91440" bIns="45720" rtlCol="0" anchor="ctr"/>
          <a:lstStyle>
            <a:lvl1pPr algn="l">
              <a:defRPr sz="3240">
                <a:solidFill>
                  <a:schemeClr val="tx1">
                    <a:tint val="75000"/>
                  </a:schemeClr>
                </a:solidFill>
              </a:defRPr>
            </a:lvl1pPr>
          </a:lstStyle>
          <a:p>
            <a:fld id="{93BF0A32-A5A0-4EC5-89D8-E1F3FD4B08CE}" type="datetimeFigureOut">
              <a:rPr lang="en-US" smtClean="0"/>
              <a:t>3/24/2025</a:t>
            </a:fld>
            <a:endParaRPr lang="en-US"/>
          </a:p>
        </p:txBody>
      </p:sp>
      <p:sp>
        <p:nvSpPr>
          <p:cNvPr id="6" name="Slide Number Placeholder 5">
            <a:extLst>
              <a:ext uri="{FF2B5EF4-FFF2-40B4-BE49-F238E27FC236}">
                <a16:creationId xmlns:a16="http://schemas.microsoft.com/office/drawing/2014/main" id="{E21CAB49-08A3-C09B-7541-34DFDC9361E8}"/>
              </a:ext>
            </a:extLst>
          </p:cNvPr>
          <p:cNvSpPr>
            <a:spLocks noGrp="1"/>
          </p:cNvSpPr>
          <p:nvPr>
            <p:ph type="sldNum" sz="quarter" idx="4"/>
          </p:nvPr>
        </p:nvSpPr>
        <p:spPr>
          <a:xfrm>
            <a:off x="23248620" y="40680801"/>
            <a:ext cx="7406640" cy="2336005"/>
          </a:xfrm>
          <a:prstGeom prst="rect">
            <a:avLst/>
          </a:prstGeom>
        </p:spPr>
        <p:txBody>
          <a:bodyPr vert="horz" lIns="91440" tIns="45720" rIns="91440" bIns="45720" rtlCol="0" anchor="ctr"/>
          <a:lstStyle>
            <a:lvl1pPr algn="r">
              <a:defRPr sz="3240">
                <a:solidFill>
                  <a:schemeClr val="tx1">
                    <a:tint val="75000"/>
                  </a:schemeClr>
                </a:solidFill>
              </a:defRPr>
            </a:lvl1pPr>
          </a:lstStyle>
          <a:p>
            <a:fld id="{7FFD9766-D552-4D33-865B-173EBB38B9BD}" type="slidenum">
              <a:rPr lang="en-US" smtClean="0"/>
              <a:t>‹#›</a:t>
            </a:fld>
            <a:endParaRPr lang="en-US"/>
          </a:p>
        </p:txBody>
      </p:sp>
    </p:spTree>
    <p:extLst>
      <p:ext uri="{BB962C8B-B14F-4D97-AF65-F5344CB8AC3E}">
        <p14:creationId xmlns:p14="http://schemas.microsoft.com/office/powerpoint/2010/main" val="1441861479"/>
      </p:ext>
    </p:extLst>
  </p:cSld>
  <p:clrMap bg1="lt1" tx1="dk1" bg2="lt2" tx2="dk2" accent1="accent1" accent2="accent2" accent3="accent3" accent4="accent4" accent5="accent5" accent6="accent6" hlink="hlink" folHlink="folHlink"/>
  <p:sldLayoutIdLst>
    <p:sldLayoutId id="2147483694" r:id="rId1"/>
    <p:sldLayoutId id="2147483695" r:id="rId2"/>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2" name="Picture 21" descr="A diagram of a fire&#10;&#10;AI-generated content may be incorrect.">
            <a:extLst>
              <a:ext uri="{FF2B5EF4-FFF2-40B4-BE49-F238E27FC236}">
                <a16:creationId xmlns:a16="http://schemas.microsoft.com/office/drawing/2014/main" id="{164CE908-F2E3-C667-BA8D-2D0F0DC75DC2}"/>
              </a:ext>
            </a:extLst>
          </p:cNvPr>
          <p:cNvPicPr>
            <a:picLocks noChangeAspect="1"/>
          </p:cNvPicPr>
          <p:nvPr/>
        </p:nvPicPr>
        <p:blipFill>
          <a:blip r:embed="rId3"/>
          <a:srcRect l="3623" t="47" r="4833"/>
          <a:stretch/>
        </p:blipFill>
        <p:spPr>
          <a:xfrm>
            <a:off x="9112147" y="13086094"/>
            <a:ext cx="6773553" cy="9426561"/>
          </a:xfrm>
          <a:prstGeom prst="rect">
            <a:avLst/>
          </a:prstGeom>
        </p:spPr>
      </p:pic>
      <p:pic>
        <p:nvPicPr>
          <p:cNvPr id="9" name="Graphic 7" descr="Fire with solid fill">
            <a:extLst>
              <a:ext uri="{FF2B5EF4-FFF2-40B4-BE49-F238E27FC236}">
                <a16:creationId xmlns:a16="http://schemas.microsoft.com/office/drawing/2014/main" id="{BE31BE5D-E1EC-180B-EC91-841287B14FD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16193" y="37620219"/>
            <a:ext cx="971759" cy="994762"/>
          </a:xfrm>
          <a:prstGeom prst="rect">
            <a:avLst/>
          </a:prstGeom>
        </p:spPr>
      </p:pic>
      <p:pic>
        <p:nvPicPr>
          <p:cNvPr id="5" name="Graphic 4" descr="Water with solid fill">
            <a:extLst>
              <a:ext uri="{FF2B5EF4-FFF2-40B4-BE49-F238E27FC236}">
                <a16:creationId xmlns:a16="http://schemas.microsoft.com/office/drawing/2014/main" id="{713319AC-7333-8F6D-6E89-50E65C78B15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11949" y="12018097"/>
            <a:ext cx="1198618" cy="1084658"/>
          </a:xfrm>
          <a:prstGeom prst="rect">
            <a:avLst/>
          </a:prstGeom>
        </p:spPr>
      </p:pic>
      <p:pic>
        <p:nvPicPr>
          <p:cNvPr id="7" name="Graphic 6" descr="Fire with solid fill">
            <a:extLst>
              <a:ext uri="{FF2B5EF4-FFF2-40B4-BE49-F238E27FC236}">
                <a16:creationId xmlns:a16="http://schemas.microsoft.com/office/drawing/2014/main" id="{4F5B542A-44FC-0202-99D8-E0F3BBF139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40148" y="8056661"/>
            <a:ext cx="971759" cy="994762"/>
          </a:xfrm>
          <a:prstGeom prst="rect">
            <a:avLst/>
          </a:prstGeom>
        </p:spPr>
      </p:pic>
      <p:sp>
        <p:nvSpPr>
          <p:cNvPr id="93" name="Title 92">
            <a:extLst>
              <a:ext uri="{FF2B5EF4-FFF2-40B4-BE49-F238E27FC236}">
                <a16:creationId xmlns:a16="http://schemas.microsoft.com/office/drawing/2014/main" id="{F8AFC95F-4AEC-7125-002E-DF65C975E114}"/>
              </a:ext>
            </a:extLst>
          </p:cNvPr>
          <p:cNvSpPr>
            <a:spLocks noGrp="1"/>
          </p:cNvSpPr>
          <p:nvPr>
            <p:ph type="title"/>
          </p:nvPr>
        </p:nvSpPr>
        <p:spPr>
          <a:xfrm>
            <a:off x="6255937" y="865650"/>
            <a:ext cx="20429998" cy="2237198"/>
          </a:xfrm>
        </p:spPr>
        <p:txBody>
          <a:bodyPr>
            <a:noAutofit/>
          </a:bodyPr>
          <a:lstStyle>
            <a:defPPr>
              <a:defRPr lang="en-US"/>
            </a:defPPr>
            <a:lvl1pPr marL="0" algn="l" defTabSz="1234440" rtl="0" eaLnBrk="1" latinLnBrk="0" hangingPunct="1">
              <a:defRPr sz="4860" kern="1200">
                <a:solidFill>
                  <a:schemeClr val="tx1"/>
                </a:solidFill>
                <a:latin typeface="+mn-lt"/>
                <a:ea typeface="+mn-ea"/>
                <a:cs typeface="+mn-cs"/>
              </a:defRPr>
            </a:lvl1pPr>
            <a:lvl2pPr marL="1234440" algn="l" defTabSz="1234440" rtl="0" eaLnBrk="1" latinLnBrk="0" hangingPunct="1">
              <a:defRPr sz="4860" kern="1200">
                <a:solidFill>
                  <a:schemeClr val="tx1"/>
                </a:solidFill>
                <a:latin typeface="+mn-lt"/>
                <a:ea typeface="+mn-ea"/>
                <a:cs typeface="+mn-cs"/>
              </a:defRPr>
            </a:lvl2pPr>
            <a:lvl3pPr marL="2468880" algn="l" defTabSz="1234440" rtl="0" eaLnBrk="1" latinLnBrk="0" hangingPunct="1">
              <a:defRPr sz="4860" kern="1200">
                <a:solidFill>
                  <a:schemeClr val="tx1"/>
                </a:solidFill>
                <a:latin typeface="+mn-lt"/>
                <a:ea typeface="+mn-ea"/>
                <a:cs typeface="+mn-cs"/>
              </a:defRPr>
            </a:lvl3pPr>
            <a:lvl4pPr marL="3703320" algn="l" defTabSz="1234440" rtl="0" eaLnBrk="1" latinLnBrk="0" hangingPunct="1">
              <a:defRPr sz="4860" kern="1200">
                <a:solidFill>
                  <a:schemeClr val="tx1"/>
                </a:solidFill>
                <a:latin typeface="+mn-lt"/>
                <a:ea typeface="+mn-ea"/>
                <a:cs typeface="+mn-cs"/>
              </a:defRPr>
            </a:lvl4pPr>
            <a:lvl5pPr marL="4937760" algn="l" defTabSz="1234440" rtl="0" eaLnBrk="1" latinLnBrk="0" hangingPunct="1">
              <a:defRPr sz="4860" kern="1200">
                <a:solidFill>
                  <a:schemeClr val="tx1"/>
                </a:solidFill>
                <a:latin typeface="+mn-lt"/>
                <a:ea typeface="+mn-ea"/>
                <a:cs typeface="+mn-cs"/>
              </a:defRPr>
            </a:lvl5pPr>
            <a:lvl6pPr marL="6172200" algn="l" defTabSz="1234440" rtl="0" eaLnBrk="1" latinLnBrk="0" hangingPunct="1">
              <a:defRPr sz="4860" kern="1200">
                <a:solidFill>
                  <a:schemeClr val="tx1"/>
                </a:solidFill>
                <a:latin typeface="+mn-lt"/>
                <a:ea typeface="+mn-ea"/>
                <a:cs typeface="+mn-cs"/>
              </a:defRPr>
            </a:lvl6pPr>
            <a:lvl7pPr marL="7406640" algn="l" defTabSz="1234440" rtl="0" eaLnBrk="1" latinLnBrk="0" hangingPunct="1">
              <a:defRPr sz="4860" kern="1200">
                <a:solidFill>
                  <a:schemeClr val="tx1"/>
                </a:solidFill>
                <a:latin typeface="+mn-lt"/>
                <a:ea typeface="+mn-ea"/>
                <a:cs typeface="+mn-cs"/>
              </a:defRPr>
            </a:lvl7pPr>
            <a:lvl8pPr marL="8641080" algn="l" defTabSz="1234440" rtl="0" eaLnBrk="1" latinLnBrk="0" hangingPunct="1">
              <a:defRPr sz="4860" kern="1200">
                <a:solidFill>
                  <a:schemeClr val="tx1"/>
                </a:solidFill>
                <a:latin typeface="+mn-lt"/>
                <a:ea typeface="+mn-ea"/>
                <a:cs typeface="+mn-cs"/>
              </a:defRPr>
            </a:lvl8pPr>
            <a:lvl9pPr marL="9875520" algn="l" defTabSz="1234440" rtl="0" eaLnBrk="1" latinLnBrk="0" hangingPunct="1">
              <a:defRPr sz="4860" kern="1200">
                <a:solidFill>
                  <a:schemeClr val="tx1"/>
                </a:solidFill>
                <a:latin typeface="+mn-lt"/>
                <a:ea typeface="+mn-ea"/>
                <a:cs typeface="+mn-cs"/>
              </a:defRPr>
            </a:lvl9pPr>
          </a:lstStyle>
          <a:p>
            <a:pPr algn="ctr"/>
            <a:r>
              <a:rPr lang="en-US" sz="9650" b="1">
                <a:solidFill>
                  <a:srgbClr val="C00000"/>
                </a:solidFill>
                <a:latin typeface="Garamond"/>
                <a:cs typeface="Times New Roman"/>
              </a:rPr>
              <a:t>Wildfire</a:t>
            </a:r>
            <a:r>
              <a:rPr lang="en-US" sz="9650" b="1">
                <a:solidFill>
                  <a:srgbClr val="00A481"/>
                </a:solidFill>
                <a:latin typeface="Garamond"/>
                <a:cs typeface="Times New Roman"/>
              </a:rPr>
              <a:t> and the Future of </a:t>
            </a:r>
            <a:r>
              <a:rPr lang="en-US" sz="9650" b="1">
                <a:solidFill>
                  <a:srgbClr val="205F80"/>
                </a:solidFill>
                <a:latin typeface="Garamond"/>
                <a:cs typeface="Times New Roman"/>
              </a:rPr>
              <a:t>Water</a:t>
            </a:r>
            <a:endParaRPr lang="en-US" sz="9650" b="1">
              <a:solidFill>
                <a:srgbClr val="205F80"/>
              </a:solidFill>
              <a:latin typeface="Garamond"/>
              <a:ea typeface="Calibri"/>
              <a:cs typeface="Times New Roman"/>
            </a:endParaRPr>
          </a:p>
        </p:txBody>
      </p:sp>
      <p:sp>
        <p:nvSpPr>
          <p:cNvPr id="172" name="Text Placeholder 171">
            <a:extLst>
              <a:ext uri="{FF2B5EF4-FFF2-40B4-BE49-F238E27FC236}">
                <a16:creationId xmlns:a16="http://schemas.microsoft.com/office/drawing/2014/main" id="{2C9EFB1D-9F4D-A420-E8AE-5F6CFCF40F87}"/>
              </a:ext>
            </a:extLst>
          </p:cNvPr>
          <p:cNvSpPr>
            <a:spLocks noGrp="1"/>
          </p:cNvSpPr>
          <p:nvPr>
            <p:ph type="body" sz="quarter" idx="4294967295"/>
          </p:nvPr>
        </p:nvSpPr>
        <p:spPr>
          <a:xfrm>
            <a:off x="10923558" y="2650946"/>
            <a:ext cx="11068050" cy="1417637"/>
          </a:xfrm>
        </p:spPr>
        <p:txBody>
          <a:bodyPr vert="horz" lIns="246888" tIns="0" rIns="246888" bIns="123444" rtlCol="0" anchor="t">
            <a:noAutofit/>
          </a:bodyPr>
          <a:lstStyle>
            <a:defPPr>
              <a:defRPr lang="en-US"/>
            </a:defPPr>
            <a:lvl1pPr marL="0" algn="l" defTabSz="1234440" rtl="0" eaLnBrk="1" latinLnBrk="0" hangingPunct="1">
              <a:defRPr sz="4860" kern="1200">
                <a:solidFill>
                  <a:schemeClr val="tx1"/>
                </a:solidFill>
                <a:latin typeface="+mn-lt"/>
                <a:ea typeface="+mn-ea"/>
                <a:cs typeface="+mn-cs"/>
              </a:defRPr>
            </a:lvl1pPr>
            <a:lvl2pPr marL="1234440" algn="l" defTabSz="1234440" rtl="0" eaLnBrk="1" latinLnBrk="0" hangingPunct="1">
              <a:defRPr sz="4860" kern="1200">
                <a:solidFill>
                  <a:schemeClr val="tx1"/>
                </a:solidFill>
                <a:latin typeface="+mn-lt"/>
                <a:ea typeface="+mn-ea"/>
                <a:cs typeface="+mn-cs"/>
              </a:defRPr>
            </a:lvl2pPr>
            <a:lvl3pPr marL="2468880" algn="l" defTabSz="1234440" rtl="0" eaLnBrk="1" latinLnBrk="0" hangingPunct="1">
              <a:defRPr sz="4860" kern="1200">
                <a:solidFill>
                  <a:schemeClr val="tx1"/>
                </a:solidFill>
                <a:latin typeface="+mn-lt"/>
                <a:ea typeface="+mn-ea"/>
                <a:cs typeface="+mn-cs"/>
              </a:defRPr>
            </a:lvl3pPr>
            <a:lvl4pPr marL="3703320" algn="l" defTabSz="1234440" rtl="0" eaLnBrk="1" latinLnBrk="0" hangingPunct="1">
              <a:defRPr sz="4860" kern="1200">
                <a:solidFill>
                  <a:schemeClr val="tx1"/>
                </a:solidFill>
                <a:latin typeface="+mn-lt"/>
                <a:ea typeface="+mn-ea"/>
                <a:cs typeface="+mn-cs"/>
              </a:defRPr>
            </a:lvl4pPr>
            <a:lvl5pPr marL="4937760" algn="l" defTabSz="1234440" rtl="0" eaLnBrk="1" latinLnBrk="0" hangingPunct="1">
              <a:defRPr sz="4860" kern="1200">
                <a:solidFill>
                  <a:schemeClr val="tx1"/>
                </a:solidFill>
                <a:latin typeface="+mn-lt"/>
                <a:ea typeface="+mn-ea"/>
                <a:cs typeface="+mn-cs"/>
              </a:defRPr>
            </a:lvl5pPr>
            <a:lvl6pPr marL="6172200" algn="l" defTabSz="1234440" rtl="0" eaLnBrk="1" latinLnBrk="0" hangingPunct="1">
              <a:defRPr sz="4860" kern="1200">
                <a:solidFill>
                  <a:schemeClr val="tx1"/>
                </a:solidFill>
                <a:latin typeface="+mn-lt"/>
                <a:ea typeface="+mn-ea"/>
                <a:cs typeface="+mn-cs"/>
              </a:defRPr>
            </a:lvl6pPr>
            <a:lvl7pPr marL="7406640" algn="l" defTabSz="1234440" rtl="0" eaLnBrk="1" latinLnBrk="0" hangingPunct="1">
              <a:defRPr sz="4860" kern="1200">
                <a:solidFill>
                  <a:schemeClr val="tx1"/>
                </a:solidFill>
                <a:latin typeface="+mn-lt"/>
                <a:ea typeface="+mn-ea"/>
                <a:cs typeface="+mn-cs"/>
              </a:defRPr>
            </a:lvl7pPr>
            <a:lvl8pPr marL="8641080" algn="l" defTabSz="1234440" rtl="0" eaLnBrk="1" latinLnBrk="0" hangingPunct="1">
              <a:defRPr sz="4860" kern="1200">
                <a:solidFill>
                  <a:schemeClr val="tx1"/>
                </a:solidFill>
                <a:latin typeface="+mn-lt"/>
                <a:ea typeface="+mn-ea"/>
                <a:cs typeface="+mn-cs"/>
              </a:defRPr>
            </a:lvl8pPr>
            <a:lvl9pPr marL="9875520" algn="l" defTabSz="1234440" rtl="0" eaLnBrk="1" latinLnBrk="0" hangingPunct="1">
              <a:defRPr sz="4860" kern="1200">
                <a:solidFill>
                  <a:schemeClr val="tx1"/>
                </a:solidFill>
                <a:latin typeface="+mn-lt"/>
                <a:ea typeface="+mn-ea"/>
                <a:cs typeface="+mn-cs"/>
              </a:defRPr>
            </a:lvl9pPr>
          </a:lstStyle>
          <a:p>
            <a:pPr indent="0" algn="ctr">
              <a:buNone/>
            </a:pPr>
            <a:r>
              <a:rPr lang="en-US" sz="4850">
                <a:latin typeface="Garamond"/>
                <a:ea typeface="Calibri"/>
                <a:cs typeface="Calibri"/>
              </a:rPr>
              <a:t>Tasmia Zaman Apsara &amp; Erin Clarke</a:t>
            </a:r>
          </a:p>
        </p:txBody>
      </p:sp>
      <p:sp>
        <p:nvSpPr>
          <p:cNvPr id="24" name="Text Placeholder 515">
            <a:extLst>
              <a:ext uri="{FF2B5EF4-FFF2-40B4-BE49-F238E27FC236}">
                <a16:creationId xmlns:a16="http://schemas.microsoft.com/office/drawing/2014/main" id="{E590755E-9A81-5064-137A-0B9CE419D174}"/>
              </a:ext>
            </a:extLst>
          </p:cNvPr>
          <p:cNvSpPr txBox="1">
            <a:spLocks/>
          </p:cNvSpPr>
          <p:nvPr/>
        </p:nvSpPr>
        <p:spPr>
          <a:xfrm>
            <a:off x="1711819" y="13133958"/>
            <a:ext cx="7062362" cy="10283071"/>
          </a:xfrm>
          <a:prstGeom prst="rect">
            <a:avLst/>
          </a:prstGeom>
          <a:ln>
            <a:noFill/>
          </a:ln>
        </p:spPr>
        <p:txBody>
          <a:bodyPr vert="horz" lIns="246888" tIns="0" rIns="246888" bIns="123444" rtlCol="0" anchor="t">
            <a:noAutofit/>
          </a:bodyPr>
          <a:lstStyle>
            <a:defPPr>
              <a:defRPr lang="en-US"/>
            </a:defPPr>
            <a:lvl1pPr marL="0" algn="l" defTabSz="1234440" rtl="0" eaLnBrk="1" latinLnBrk="0" hangingPunct="1">
              <a:defRPr sz="4860" kern="1200">
                <a:solidFill>
                  <a:schemeClr val="tx1"/>
                </a:solidFill>
                <a:latin typeface="+mn-lt"/>
                <a:ea typeface="+mn-ea"/>
                <a:cs typeface="+mn-cs"/>
              </a:defRPr>
            </a:lvl1pPr>
            <a:lvl2pPr marL="1234440" algn="l" defTabSz="1234440" rtl="0" eaLnBrk="1" latinLnBrk="0" hangingPunct="1">
              <a:defRPr sz="4860" kern="1200">
                <a:solidFill>
                  <a:schemeClr val="tx1"/>
                </a:solidFill>
                <a:latin typeface="+mn-lt"/>
                <a:ea typeface="+mn-ea"/>
                <a:cs typeface="+mn-cs"/>
              </a:defRPr>
            </a:lvl2pPr>
            <a:lvl3pPr marL="2468880" algn="l" defTabSz="1234440" rtl="0" eaLnBrk="1" latinLnBrk="0" hangingPunct="1">
              <a:defRPr sz="4860" kern="1200">
                <a:solidFill>
                  <a:schemeClr val="tx1"/>
                </a:solidFill>
                <a:latin typeface="+mn-lt"/>
                <a:ea typeface="+mn-ea"/>
                <a:cs typeface="+mn-cs"/>
              </a:defRPr>
            </a:lvl3pPr>
            <a:lvl4pPr marL="3703320" algn="l" defTabSz="1234440" rtl="0" eaLnBrk="1" latinLnBrk="0" hangingPunct="1">
              <a:defRPr sz="4860" kern="1200">
                <a:solidFill>
                  <a:schemeClr val="tx1"/>
                </a:solidFill>
                <a:latin typeface="+mn-lt"/>
                <a:ea typeface="+mn-ea"/>
                <a:cs typeface="+mn-cs"/>
              </a:defRPr>
            </a:lvl4pPr>
            <a:lvl5pPr marL="4937760" algn="l" defTabSz="1234440" rtl="0" eaLnBrk="1" latinLnBrk="0" hangingPunct="1">
              <a:defRPr sz="4860" kern="1200">
                <a:solidFill>
                  <a:schemeClr val="tx1"/>
                </a:solidFill>
                <a:latin typeface="+mn-lt"/>
                <a:ea typeface="+mn-ea"/>
                <a:cs typeface="+mn-cs"/>
              </a:defRPr>
            </a:lvl5pPr>
            <a:lvl6pPr marL="6172200" algn="l" defTabSz="1234440" rtl="0" eaLnBrk="1" latinLnBrk="0" hangingPunct="1">
              <a:defRPr sz="4860" kern="1200">
                <a:solidFill>
                  <a:schemeClr val="tx1"/>
                </a:solidFill>
                <a:latin typeface="+mn-lt"/>
                <a:ea typeface="+mn-ea"/>
                <a:cs typeface="+mn-cs"/>
              </a:defRPr>
            </a:lvl6pPr>
            <a:lvl7pPr marL="7406640" algn="l" defTabSz="1234440" rtl="0" eaLnBrk="1" latinLnBrk="0" hangingPunct="1">
              <a:defRPr sz="4860" kern="1200">
                <a:solidFill>
                  <a:schemeClr val="tx1"/>
                </a:solidFill>
                <a:latin typeface="+mn-lt"/>
                <a:ea typeface="+mn-ea"/>
                <a:cs typeface="+mn-cs"/>
              </a:defRPr>
            </a:lvl7pPr>
            <a:lvl8pPr marL="8641080" algn="l" defTabSz="1234440" rtl="0" eaLnBrk="1" latinLnBrk="0" hangingPunct="1">
              <a:defRPr sz="4860" kern="1200">
                <a:solidFill>
                  <a:schemeClr val="tx1"/>
                </a:solidFill>
                <a:latin typeface="+mn-lt"/>
                <a:ea typeface="+mn-ea"/>
                <a:cs typeface="+mn-cs"/>
              </a:defRPr>
            </a:lvl8pPr>
            <a:lvl9pPr marL="9875520" algn="l" defTabSz="1234440" rtl="0" eaLnBrk="1" latinLnBrk="0" hangingPunct="1">
              <a:defRPr sz="4860" kern="1200">
                <a:solidFill>
                  <a:schemeClr val="tx1"/>
                </a:solidFill>
                <a:latin typeface="+mn-lt"/>
                <a:ea typeface="+mn-ea"/>
                <a:cs typeface="+mn-cs"/>
              </a:defRPr>
            </a:lvl9pPr>
          </a:lstStyle>
          <a:p>
            <a:pPr marL="514350" indent="-514350" algn="just">
              <a:buFont typeface="Wingdings"/>
              <a:buChar char="§"/>
            </a:pPr>
            <a:r>
              <a:rPr lang="en-CA" sz="3200" dirty="0">
                <a:latin typeface="Garamond"/>
                <a:ea typeface="Calibri"/>
                <a:cs typeface="Times New Roman"/>
              </a:rPr>
              <a:t>Nunes et al. (2018), introduced a framework to sufficiently predict the probability and magnitude of post-fire water contamination risks based on critical factors. </a:t>
            </a:r>
            <a:endParaRPr lang="en-US" sz="3200" dirty="0">
              <a:latin typeface="Garamond"/>
              <a:ea typeface="Calibri"/>
              <a:cs typeface="Calibri"/>
            </a:endParaRPr>
          </a:p>
          <a:p>
            <a:pPr marL="514350" indent="-514350" algn="just">
              <a:buFont typeface="Wingdings"/>
              <a:buChar char="§"/>
            </a:pPr>
            <a:r>
              <a:rPr lang="en-CA" sz="3200" dirty="0" err="1">
                <a:latin typeface="Garamond"/>
                <a:ea typeface="Calibri"/>
                <a:cs typeface="Times New Roman"/>
              </a:rPr>
              <a:t>Grizzetti</a:t>
            </a:r>
            <a:r>
              <a:rPr lang="en-CA" sz="3200" dirty="0">
                <a:latin typeface="Garamond"/>
                <a:ea typeface="Calibri"/>
                <a:cs typeface="Times New Roman"/>
              </a:rPr>
              <a:t> et al. (2016) suggested a framework assessing the risks facing water resources through an integration of these pressures with the effects on ecosystem services.</a:t>
            </a:r>
            <a:endParaRPr lang="en-CA" sz="3200" b="0" dirty="0">
              <a:latin typeface="Garamond"/>
              <a:ea typeface="Calibri"/>
              <a:cs typeface="Times New Roman"/>
            </a:endParaRPr>
          </a:p>
          <a:p>
            <a:pPr marL="457200" indent="-457200" algn="just">
              <a:buFont typeface="Wingdings,Sans-Serif"/>
              <a:buChar char="§"/>
            </a:pPr>
            <a:r>
              <a:rPr lang="en-CA" sz="3200" dirty="0">
                <a:latin typeface="Garamond"/>
                <a:ea typeface="Calibri"/>
                <a:cs typeface="Times New Roman"/>
              </a:rPr>
              <a:t>From an inventory of post-fire hydrologic studies in Canada and Alaska, </a:t>
            </a:r>
            <a:r>
              <a:rPr lang="en-CA" sz="3200" dirty="0" err="1">
                <a:latin typeface="Garamond"/>
                <a:ea typeface="Calibri"/>
                <a:cs typeface="Times New Roman"/>
              </a:rPr>
              <a:t>Robinne</a:t>
            </a:r>
            <a:r>
              <a:rPr lang="en-CA" sz="3200" dirty="0">
                <a:latin typeface="Garamond"/>
                <a:ea typeface="Calibri"/>
                <a:cs typeface="Times New Roman"/>
              </a:rPr>
              <a:t> et al. (2020) discovered trends concerning wildfire impacts on ecosystem services. </a:t>
            </a:r>
          </a:p>
          <a:p>
            <a:pPr marL="457200" indent="-457200" algn="just">
              <a:buFont typeface="Wingdings,Sans-Serif"/>
              <a:buChar char="§"/>
            </a:pPr>
            <a:r>
              <a:rPr lang="en-US" sz="3200" dirty="0">
                <a:latin typeface="Garamond"/>
                <a:ea typeface="Calibri"/>
                <a:cs typeface="Times New Roman"/>
              </a:rPr>
              <a:t>In Canada and the United States, one large and severe wildfire might increase drinking water production costs by US$10 million to US$100  million </a:t>
            </a:r>
            <a:r>
              <a:rPr lang="en-CA" sz="3200" dirty="0">
                <a:latin typeface="Garamond"/>
                <a:ea typeface="Calibri"/>
                <a:cs typeface="Times New Roman"/>
              </a:rPr>
              <a:t>(</a:t>
            </a:r>
            <a:r>
              <a:rPr lang="en-CA" sz="3200" dirty="0" err="1">
                <a:latin typeface="Garamond"/>
                <a:ea typeface="Calibri"/>
                <a:cs typeface="Times New Roman"/>
              </a:rPr>
              <a:t>Bladon</a:t>
            </a:r>
            <a:r>
              <a:rPr lang="en-CA" sz="3200" dirty="0">
                <a:latin typeface="Garamond"/>
                <a:ea typeface="Calibri"/>
                <a:cs typeface="Times New Roman"/>
              </a:rPr>
              <a:t>, 2020).</a:t>
            </a:r>
            <a:r>
              <a:rPr lang="en-US" sz="3200" dirty="0">
                <a:latin typeface="Garamond"/>
                <a:ea typeface="Calibri"/>
                <a:cs typeface="Times New Roman"/>
              </a:rPr>
              <a:t> </a:t>
            </a:r>
          </a:p>
          <a:p>
            <a:pPr algn="just">
              <a:buFont typeface="Wingdings"/>
              <a:buChar char="§"/>
            </a:pPr>
            <a:endParaRPr lang="en-US" sz="3200" b="0" dirty="0">
              <a:latin typeface="Garamond"/>
              <a:ea typeface="Calibri"/>
              <a:cs typeface="Times New Roman"/>
            </a:endParaRPr>
          </a:p>
          <a:p>
            <a:pPr marL="771525" indent="-771525" algn="just">
              <a:buFont typeface="Wingdings"/>
              <a:buChar char="§"/>
            </a:pPr>
            <a:endParaRPr lang="en-US" sz="3200" b="0" dirty="0">
              <a:latin typeface="Garamond"/>
              <a:ea typeface="Calibri"/>
              <a:cs typeface="Calibri"/>
            </a:endParaRPr>
          </a:p>
        </p:txBody>
      </p:sp>
      <p:sp>
        <p:nvSpPr>
          <p:cNvPr id="32" name="TextBox 31">
            <a:extLst>
              <a:ext uri="{FF2B5EF4-FFF2-40B4-BE49-F238E27FC236}">
                <a16:creationId xmlns:a16="http://schemas.microsoft.com/office/drawing/2014/main" id="{DB0EC51F-F515-196D-4CA2-941DA0DBFEB0}"/>
              </a:ext>
            </a:extLst>
          </p:cNvPr>
          <p:cNvSpPr txBox="1"/>
          <p:nvPr/>
        </p:nvSpPr>
        <p:spPr>
          <a:xfrm>
            <a:off x="2666940" y="4211883"/>
            <a:ext cx="5858607" cy="1172629"/>
          </a:xfrm>
          <a:prstGeom prst="rect">
            <a:avLst/>
          </a:prstGeom>
          <a:noFill/>
          <a:ln>
            <a:noFill/>
          </a:ln>
        </p:spPr>
        <p:txBody>
          <a:bodyPr rot="0" spcFirstLastPara="0" vertOverflow="overflow" horzOverflow="overflow" vert="horz" wrap="square" lIns="246888" tIns="123444" rIns="246888" bIns="123444" numCol="1" spcCol="0" rtlCol="0" fromWordArt="0" anchor="t" anchorCtr="0" forceAA="0" compatLnSpc="1">
            <a:prstTxWarp prst="textNoShape">
              <a:avLst/>
            </a:prstTxWarp>
            <a:spAutoFit/>
          </a:bodyPr>
          <a:lstStyle>
            <a:defPPr>
              <a:defRPr lang="en-US"/>
            </a:defPPr>
            <a:lvl1pPr marL="0" algn="l" defTabSz="1234440" rtl="0" eaLnBrk="1" latinLnBrk="0" hangingPunct="1">
              <a:defRPr sz="4860" kern="1200">
                <a:solidFill>
                  <a:schemeClr val="tx1"/>
                </a:solidFill>
                <a:latin typeface="+mn-lt"/>
                <a:ea typeface="+mn-ea"/>
                <a:cs typeface="+mn-cs"/>
              </a:defRPr>
            </a:lvl1pPr>
            <a:lvl2pPr marL="1234440" algn="l" defTabSz="1234440" rtl="0" eaLnBrk="1" latinLnBrk="0" hangingPunct="1">
              <a:defRPr sz="4860" kern="1200">
                <a:solidFill>
                  <a:schemeClr val="tx1"/>
                </a:solidFill>
                <a:latin typeface="+mn-lt"/>
                <a:ea typeface="+mn-ea"/>
                <a:cs typeface="+mn-cs"/>
              </a:defRPr>
            </a:lvl2pPr>
            <a:lvl3pPr marL="2468880" algn="l" defTabSz="1234440" rtl="0" eaLnBrk="1" latinLnBrk="0" hangingPunct="1">
              <a:defRPr sz="4860" kern="1200">
                <a:solidFill>
                  <a:schemeClr val="tx1"/>
                </a:solidFill>
                <a:latin typeface="+mn-lt"/>
                <a:ea typeface="+mn-ea"/>
                <a:cs typeface="+mn-cs"/>
              </a:defRPr>
            </a:lvl3pPr>
            <a:lvl4pPr marL="3703320" algn="l" defTabSz="1234440" rtl="0" eaLnBrk="1" latinLnBrk="0" hangingPunct="1">
              <a:defRPr sz="4860" kern="1200">
                <a:solidFill>
                  <a:schemeClr val="tx1"/>
                </a:solidFill>
                <a:latin typeface="+mn-lt"/>
                <a:ea typeface="+mn-ea"/>
                <a:cs typeface="+mn-cs"/>
              </a:defRPr>
            </a:lvl4pPr>
            <a:lvl5pPr marL="4937760" algn="l" defTabSz="1234440" rtl="0" eaLnBrk="1" latinLnBrk="0" hangingPunct="1">
              <a:defRPr sz="4860" kern="1200">
                <a:solidFill>
                  <a:schemeClr val="tx1"/>
                </a:solidFill>
                <a:latin typeface="+mn-lt"/>
                <a:ea typeface="+mn-ea"/>
                <a:cs typeface="+mn-cs"/>
              </a:defRPr>
            </a:lvl5pPr>
            <a:lvl6pPr marL="6172200" algn="l" defTabSz="1234440" rtl="0" eaLnBrk="1" latinLnBrk="0" hangingPunct="1">
              <a:defRPr sz="4860" kern="1200">
                <a:solidFill>
                  <a:schemeClr val="tx1"/>
                </a:solidFill>
                <a:latin typeface="+mn-lt"/>
                <a:ea typeface="+mn-ea"/>
                <a:cs typeface="+mn-cs"/>
              </a:defRPr>
            </a:lvl6pPr>
            <a:lvl7pPr marL="7406640" algn="l" defTabSz="1234440" rtl="0" eaLnBrk="1" latinLnBrk="0" hangingPunct="1">
              <a:defRPr sz="4860" kern="1200">
                <a:solidFill>
                  <a:schemeClr val="tx1"/>
                </a:solidFill>
                <a:latin typeface="+mn-lt"/>
                <a:ea typeface="+mn-ea"/>
                <a:cs typeface="+mn-cs"/>
              </a:defRPr>
            </a:lvl7pPr>
            <a:lvl8pPr marL="8641080" algn="l" defTabSz="1234440" rtl="0" eaLnBrk="1" latinLnBrk="0" hangingPunct="1">
              <a:defRPr sz="4860" kern="1200">
                <a:solidFill>
                  <a:schemeClr val="tx1"/>
                </a:solidFill>
                <a:latin typeface="+mn-lt"/>
                <a:ea typeface="+mn-ea"/>
                <a:cs typeface="+mn-cs"/>
              </a:defRPr>
            </a:lvl8pPr>
            <a:lvl9pPr marL="9875520" algn="l" defTabSz="1234440" rtl="0" eaLnBrk="1" latinLnBrk="0" hangingPunct="1">
              <a:defRPr sz="4860" kern="1200">
                <a:solidFill>
                  <a:schemeClr val="tx1"/>
                </a:solidFill>
                <a:latin typeface="+mn-lt"/>
                <a:ea typeface="+mn-ea"/>
                <a:cs typeface="+mn-cs"/>
              </a:defRPr>
            </a:lvl9pPr>
          </a:lstStyle>
          <a:p>
            <a:pPr algn="l"/>
            <a:r>
              <a:rPr lang="en-US" sz="6000" b="1">
                <a:solidFill>
                  <a:srgbClr val="00A481"/>
                </a:solidFill>
                <a:latin typeface="Garamond"/>
                <a:cs typeface="Segoe UI"/>
              </a:rPr>
              <a:t>Introduction</a:t>
            </a:r>
            <a:endParaRPr lang="en-US" sz="6000" b="1" spc="-1350">
              <a:solidFill>
                <a:srgbClr val="00A481"/>
              </a:solidFill>
              <a:latin typeface="Garamond"/>
              <a:ea typeface="Calibri"/>
              <a:cs typeface="Segoe UI"/>
            </a:endParaRPr>
          </a:p>
        </p:txBody>
      </p:sp>
      <p:pic>
        <p:nvPicPr>
          <p:cNvPr id="6" name="Picture 5" descr="A graph of a number of studies that suggest an impactful service">
            <a:extLst>
              <a:ext uri="{FF2B5EF4-FFF2-40B4-BE49-F238E27FC236}">
                <a16:creationId xmlns:a16="http://schemas.microsoft.com/office/drawing/2014/main" id="{4CE54AC7-7571-D92A-4756-8C3C2056BA5B}"/>
              </a:ext>
            </a:extLst>
          </p:cNvPr>
          <p:cNvPicPr>
            <a:picLocks noChangeAspect="1"/>
          </p:cNvPicPr>
          <p:nvPr/>
        </p:nvPicPr>
        <p:blipFill>
          <a:blip r:embed="rId8"/>
          <a:stretch>
            <a:fillRect/>
          </a:stretch>
        </p:blipFill>
        <p:spPr>
          <a:xfrm>
            <a:off x="17261553" y="10051774"/>
            <a:ext cx="13729582" cy="7961235"/>
          </a:xfrm>
          <a:prstGeom prst="rect">
            <a:avLst/>
          </a:prstGeom>
        </p:spPr>
      </p:pic>
      <p:sp>
        <p:nvSpPr>
          <p:cNvPr id="4" name="Text Placeholder 515">
            <a:extLst>
              <a:ext uri="{FF2B5EF4-FFF2-40B4-BE49-F238E27FC236}">
                <a16:creationId xmlns:a16="http://schemas.microsoft.com/office/drawing/2014/main" id="{D96E49CA-82B9-0B77-1924-05B10AD5458D}"/>
              </a:ext>
            </a:extLst>
          </p:cNvPr>
          <p:cNvSpPr txBox="1">
            <a:spLocks/>
          </p:cNvSpPr>
          <p:nvPr/>
        </p:nvSpPr>
        <p:spPr>
          <a:xfrm>
            <a:off x="1932543" y="5407275"/>
            <a:ext cx="13678404" cy="2468984"/>
          </a:xfrm>
          <a:prstGeom prst="rect">
            <a:avLst/>
          </a:prstGeom>
          <a:ln>
            <a:noFill/>
          </a:ln>
        </p:spPr>
        <p:txBody>
          <a:bodyPr vert="horz" lIns="246888" tIns="0" rIns="246888" bIns="123444" rtlCol="0" anchor="t">
            <a:noAutofit/>
          </a:bodyPr>
          <a:lstStyle>
            <a:defPPr>
              <a:defRPr lang="en-US"/>
            </a:defPPr>
            <a:lvl1pPr marL="0" algn="l" defTabSz="1234440" rtl="0" eaLnBrk="1" latinLnBrk="0" hangingPunct="1">
              <a:defRPr sz="4860" kern="1200">
                <a:solidFill>
                  <a:schemeClr val="tx1"/>
                </a:solidFill>
                <a:latin typeface="+mn-lt"/>
                <a:ea typeface="+mn-ea"/>
                <a:cs typeface="+mn-cs"/>
              </a:defRPr>
            </a:lvl1pPr>
            <a:lvl2pPr marL="1234440" algn="l" defTabSz="1234440" rtl="0" eaLnBrk="1" latinLnBrk="0" hangingPunct="1">
              <a:defRPr sz="4860" kern="1200">
                <a:solidFill>
                  <a:schemeClr val="tx1"/>
                </a:solidFill>
                <a:latin typeface="+mn-lt"/>
                <a:ea typeface="+mn-ea"/>
                <a:cs typeface="+mn-cs"/>
              </a:defRPr>
            </a:lvl2pPr>
            <a:lvl3pPr marL="2468880" algn="l" defTabSz="1234440" rtl="0" eaLnBrk="1" latinLnBrk="0" hangingPunct="1">
              <a:defRPr sz="4860" kern="1200">
                <a:solidFill>
                  <a:schemeClr val="tx1"/>
                </a:solidFill>
                <a:latin typeface="+mn-lt"/>
                <a:ea typeface="+mn-ea"/>
                <a:cs typeface="+mn-cs"/>
              </a:defRPr>
            </a:lvl3pPr>
            <a:lvl4pPr marL="3703320" algn="l" defTabSz="1234440" rtl="0" eaLnBrk="1" latinLnBrk="0" hangingPunct="1">
              <a:defRPr sz="4860" kern="1200">
                <a:solidFill>
                  <a:schemeClr val="tx1"/>
                </a:solidFill>
                <a:latin typeface="+mn-lt"/>
                <a:ea typeface="+mn-ea"/>
                <a:cs typeface="+mn-cs"/>
              </a:defRPr>
            </a:lvl4pPr>
            <a:lvl5pPr marL="4937760" algn="l" defTabSz="1234440" rtl="0" eaLnBrk="1" latinLnBrk="0" hangingPunct="1">
              <a:defRPr sz="4860" kern="1200">
                <a:solidFill>
                  <a:schemeClr val="tx1"/>
                </a:solidFill>
                <a:latin typeface="+mn-lt"/>
                <a:ea typeface="+mn-ea"/>
                <a:cs typeface="+mn-cs"/>
              </a:defRPr>
            </a:lvl5pPr>
            <a:lvl6pPr marL="6172200" algn="l" defTabSz="1234440" rtl="0" eaLnBrk="1" latinLnBrk="0" hangingPunct="1">
              <a:defRPr sz="4860" kern="1200">
                <a:solidFill>
                  <a:schemeClr val="tx1"/>
                </a:solidFill>
                <a:latin typeface="+mn-lt"/>
                <a:ea typeface="+mn-ea"/>
                <a:cs typeface="+mn-cs"/>
              </a:defRPr>
            </a:lvl6pPr>
            <a:lvl7pPr marL="7406640" algn="l" defTabSz="1234440" rtl="0" eaLnBrk="1" latinLnBrk="0" hangingPunct="1">
              <a:defRPr sz="4860" kern="1200">
                <a:solidFill>
                  <a:schemeClr val="tx1"/>
                </a:solidFill>
                <a:latin typeface="+mn-lt"/>
                <a:ea typeface="+mn-ea"/>
                <a:cs typeface="+mn-cs"/>
              </a:defRPr>
            </a:lvl7pPr>
            <a:lvl8pPr marL="8641080" algn="l" defTabSz="1234440" rtl="0" eaLnBrk="1" latinLnBrk="0" hangingPunct="1">
              <a:defRPr sz="4860" kern="1200">
                <a:solidFill>
                  <a:schemeClr val="tx1"/>
                </a:solidFill>
                <a:latin typeface="+mn-lt"/>
                <a:ea typeface="+mn-ea"/>
                <a:cs typeface="+mn-cs"/>
              </a:defRPr>
            </a:lvl8pPr>
            <a:lvl9pPr marL="9875520" algn="l" defTabSz="1234440" rtl="0" eaLnBrk="1" latinLnBrk="0" hangingPunct="1">
              <a:defRPr sz="4860" kern="1200">
                <a:solidFill>
                  <a:schemeClr val="tx1"/>
                </a:solidFill>
                <a:latin typeface="+mn-lt"/>
                <a:ea typeface="+mn-ea"/>
                <a:cs typeface="+mn-cs"/>
              </a:defRPr>
            </a:lvl9pPr>
          </a:lstStyle>
          <a:p>
            <a:pPr marL="457200" indent="-457200">
              <a:buFont typeface="Wingdings"/>
              <a:buChar char="§"/>
            </a:pPr>
            <a:r>
              <a:rPr lang="en-US" sz="3200">
                <a:latin typeface="Garamond"/>
                <a:ea typeface="Calibri"/>
                <a:cs typeface="Calibri"/>
              </a:rPr>
              <a:t>Wildfires are growing in severity and frequency (</a:t>
            </a:r>
            <a:r>
              <a:rPr lang="en-US" sz="3200" err="1">
                <a:latin typeface="Garamond"/>
                <a:ea typeface="Calibri"/>
                <a:cs typeface="Calibri"/>
              </a:rPr>
              <a:t>Bladon</a:t>
            </a:r>
            <a:r>
              <a:rPr lang="en-US" sz="3200">
                <a:latin typeface="Garamond"/>
                <a:ea typeface="Calibri"/>
                <a:cs typeface="Calibri"/>
              </a:rPr>
              <a:t> et al., 2014; </a:t>
            </a:r>
            <a:r>
              <a:rPr lang="en-CA" sz="3200">
                <a:latin typeface="Garamond"/>
                <a:ea typeface="Calibri"/>
                <a:cs typeface="Calibri"/>
              </a:rPr>
              <a:t>Northwest Fire Science Consortium, n.d.</a:t>
            </a:r>
            <a:r>
              <a:rPr lang="en-US" sz="3200">
                <a:latin typeface="Garamond"/>
                <a:ea typeface="Calibri"/>
                <a:cs typeface="Calibri"/>
              </a:rPr>
              <a:t>). </a:t>
            </a:r>
          </a:p>
          <a:p>
            <a:pPr marL="457200" indent="-457200">
              <a:buFont typeface="Wingdings"/>
              <a:buChar char="§"/>
            </a:pPr>
            <a:r>
              <a:rPr lang="en-US" sz="3200">
                <a:latin typeface="Garamond"/>
                <a:ea typeface="Calibri"/>
                <a:cs typeface="Calibri"/>
              </a:rPr>
              <a:t>Water resources provide a multitude of benefits to humans and are critically essential for the ecosystem. </a:t>
            </a:r>
          </a:p>
          <a:p>
            <a:pPr marL="457200" indent="-457200">
              <a:buFont typeface="Wingdings"/>
              <a:buChar char="§"/>
            </a:pPr>
            <a:r>
              <a:rPr lang="en-US" sz="3200">
                <a:latin typeface="Garamond"/>
                <a:ea typeface="Calibri"/>
                <a:cs typeface="Calibri"/>
              </a:rPr>
              <a:t>Water resources are impacted by wildfires (</a:t>
            </a:r>
            <a:r>
              <a:rPr lang="en-US" sz="3200" err="1">
                <a:latin typeface="Garamond"/>
                <a:ea typeface="Calibri"/>
                <a:cs typeface="Calibri"/>
              </a:rPr>
              <a:t>Bladon</a:t>
            </a:r>
            <a:r>
              <a:rPr lang="en-US" sz="3200">
                <a:latin typeface="Garamond"/>
                <a:ea typeface="Calibri"/>
                <a:cs typeface="Calibri"/>
              </a:rPr>
              <a:t> et al., 2014). </a:t>
            </a:r>
          </a:p>
        </p:txBody>
      </p:sp>
      <p:pic>
        <p:nvPicPr>
          <p:cNvPr id="47" name="Picture 46" descr="A logo with text on it&#10;&#10;AI-generated content may be incorrect.">
            <a:extLst>
              <a:ext uri="{FF2B5EF4-FFF2-40B4-BE49-F238E27FC236}">
                <a16:creationId xmlns:a16="http://schemas.microsoft.com/office/drawing/2014/main" id="{0447EC4E-EB0D-CBC6-7268-D3B06BF7FBEB}"/>
              </a:ext>
            </a:extLst>
          </p:cNvPr>
          <p:cNvPicPr>
            <a:picLocks noChangeAspect="1"/>
          </p:cNvPicPr>
          <p:nvPr/>
        </p:nvPicPr>
        <p:blipFill>
          <a:blip r:embed="rId9"/>
          <a:srcRect t="14587" b="13778"/>
          <a:stretch/>
        </p:blipFill>
        <p:spPr>
          <a:xfrm>
            <a:off x="1544806" y="1309828"/>
            <a:ext cx="5546666" cy="2240139"/>
          </a:xfrm>
          <a:prstGeom prst="rect">
            <a:avLst/>
          </a:prstGeom>
        </p:spPr>
      </p:pic>
      <p:sp>
        <p:nvSpPr>
          <p:cNvPr id="49" name="Rectangle 48">
            <a:extLst>
              <a:ext uri="{FF2B5EF4-FFF2-40B4-BE49-F238E27FC236}">
                <a16:creationId xmlns:a16="http://schemas.microsoft.com/office/drawing/2014/main" id="{6D9D5AA1-C365-6EC9-F524-D0CE9E07A30C}"/>
              </a:ext>
            </a:extLst>
          </p:cNvPr>
          <p:cNvSpPr/>
          <p:nvPr/>
        </p:nvSpPr>
        <p:spPr>
          <a:xfrm flipV="1">
            <a:off x="1941987" y="3722986"/>
            <a:ext cx="29077103" cy="101916"/>
          </a:xfrm>
          <a:prstGeom prst="rect">
            <a:avLst/>
          </a:prstGeom>
          <a:solidFill>
            <a:srgbClr val="205F80"/>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A0B6768D-1780-541B-5516-A9F9E72D647B}"/>
              </a:ext>
            </a:extLst>
          </p:cNvPr>
          <p:cNvSpPr/>
          <p:nvPr/>
        </p:nvSpPr>
        <p:spPr>
          <a:xfrm flipV="1">
            <a:off x="1895983" y="37404994"/>
            <a:ext cx="29146111" cy="101913"/>
          </a:xfrm>
          <a:prstGeom prst="rect">
            <a:avLst/>
          </a:prstGeom>
          <a:solidFill>
            <a:srgbClr val="205F80"/>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5">
            <a:extLst>
              <a:ext uri="{FF2B5EF4-FFF2-40B4-BE49-F238E27FC236}">
                <a16:creationId xmlns:a16="http://schemas.microsoft.com/office/drawing/2014/main" id="{70508ACA-5A5B-7C35-442B-5AB0FC13B368}"/>
              </a:ext>
            </a:extLst>
          </p:cNvPr>
          <p:cNvSpPr txBox="1">
            <a:spLocks/>
          </p:cNvSpPr>
          <p:nvPr/>
        </p:nvSpPr>
        <p:spPr>
          <a:xfrm>
            <a:off x="17301976" y="19775698"/>
            <a:ext cx="13736388" cy="4045530"/>
          </a:xfrm>
          <a:prstGeom prst="rect">
            <a:avLst/>
          </a:prstGeom>
          <a:ln>
            <a:noFill/>
          </a:ln>
        </p:spPr>
        <p:txBody>
          <a:bodyPr vert="horz" lIns="246888" tIns="0" rIns="246888" bIns="123444" rtlCol="0" anchor="t">
            <a:noAutofit/>
          </a:bodyPr>
          <a:lstStyle>
            <a:defPPr>
              <a:defRPr lang="en-US"/>
            </a:defPPr>
            <a:lvl1pPr marL="0" algn="l" defTabSz="1234440" rtl="0" eaLnBrk="1" latinLnBrk="0" hangingPunct="1">
              <a:defRPr sz="4860" kern="1200">
                <a:solidFill>
                  <a:schemeClr val="tx1"/>
                </a:solidFill>
                <a:latin typeface="+mn-lt"/>
                <a:ea typeface="+mn-ea"/>
                <a:cs typeface="+mn-cs"/>
              </a:defRPr>
            </a:lvl1pPr>
            <a:lvl2pPr marL="1234440" algn="l" defTabSz="1234440" rtl="0" eaLnBrk="1" latinLnBrk="0" hangingPunct="1">
              <a:defRPr sz="4860" kern="1200">
                <a:solidFill>
                  <a:schemeClr val="tx1"/>
                </a:solidFill>
                <a:latin typeface="+mn-lt"/>
                <a:ea typeface="+mn-ea"/>
                <a:cs typeface="+mn-cs"/>
              </a:defRPr>
            </a:lvl2pPr>
            <a:lvl3pPr marL="2468880" algn="l" defTabSz="1234440" rtl="0" eaLnBrk="1" latinLnBrk="0" hangingPunct="1">
              <a:defRPr sz="4860" kern="1200">
                <a:solidFill>
                  <a:schemeClr val="tx1"/>
                </a:solidFill>
                <a:latin typeface="+mn-lt"/>
                <a:ea typeface="+mn-ea"/>
                <a:cs typeface="+mn-cs"/>
              </a:defRPr>
            </a:lvl3pPr>
            <a:lvl4pPr marL="3703320" algn="l" defTabSz="1234440" rtl="0" eaLnBrk="1" latinLnBrk="0" hangingPunct="1">
              <a:defRPr sz="4860" kern="1200">
                <a:solidFill>
                  <a:schemeClr val="tx1"/>
                </a:solidFill>
                <a:latin typeface="+mn-lt"/>
                <a:ea typeface="+mn-ea"/>
                <a:cs typeface="+mn-cs"/>
              </a:defRPr>
            </a:lvl4pPr>
            <a:lvl5pPr marL="4937760" algn="l" defTabSz="1234440" rtl="0" eaLnBrk="1" latinLnBrk="0" hangingPunct="1">
              <a:defRPr sz="4860" kern="1200">
                <a:solidFill>
                  <a:schemeClr val="tx1"/>
                </a:solidFill>
                <a:latin typeface="+mn-lt"/>
                <a:ea typeface="+mn-ea"/>
                <a:cs typeface="+mn-cs"/>
              </a:defRPr>
            </a:lvl5pPr>
            <a:lvl6pPr marL="6172200" algn="l" defTabSz="1234440" rtl="0" eaLnBrk="1" latinLnBrk="0" hangingPunct="1">
              <a:defRPr sz="4860" kern="1200">
                <a:solidFill>
                  <a:schemeClr val="tx1"/>
                </a:solidFill>
                <a:latin typeface="+mn-lt"/>
                <a:ea typeface="+mn-ea"/>
                <a:cs typeface="+mn-cs"/>
              </a:defRPr>
            </a:lvl6pPr>
            <a:lvl7pPr marL="7406640" algn="l" defTabSz="1234440" rtl="0" eaLnBrk="1" latinLnBrk="0" hangingPunct="1">
              <a:defRPr sz="4860" kern="1200">
                <a:solidFill>
                  <a:schemeClr val="tx1"/>
                </a:solidFill>
                <a:latin typeface="+mn-lt"/>
                <a:ea typeface="+mn-ea"/>
                <a:cs typeface="+mn-cs"/>
              </a:defRPr>
            </a:lvl7pPr>
            <a:lvl8pPr marL="8641080" algn="l" defTabSz="1234440" rtl="0" eaLnBrk="1" latinLnBrk="0" hangingPunct="1">
              <a:defRPr sz="4860" kern="1200">
                <a:solidFill>
                  <a:schemeClr val="tx1"/>
                </a:solidFill>
                <a:latin typeface="+mn-lt"/>
                <a:ea typeface="+mn-ea"/>
                <a:cs typeface="+mn-cs"/>
              </a:defRPr>
            </a:lvl8pPr>
            <a:lvl9pPr marL="9875520" algn="l" defTabSz="1234440" rtl="0" eaLnBrk="1" latinLnBrk="0" hangingPunct="1">
              <a:defRPr sz="4860" kern="1200">
                <a:solidFill>
                  <a:schemeClr val="tx1"/>
                </a:solidFill>
                <a:latin typeface="+mn-lt"/>
                <a:ea typeface="+mn-ea"/>
                <a:cs typeface="+mn-cs"/>
              </a:defRPr>
            </a:lvl9pPr>
          </a:lstStyle>
          <a:p>
            <a:pPr marL="457200" indent="-457200" algn="just">
              <a:buFont typeface="Wingdings"/>
              <a:buChar char="§"/>
            </a:pPr>
            <a:r>
              <a:rPr lang="en-US" sz="3200" dirty="0">
                <a:latin typeface="Garamond"/>
                <a:ea typeface="Calibri"/>
                <a:cs typeface="Calibri"/>
              </a:rPr>
              <a:t>The sediments mobilized by postfire may persist in streams for more than 300 years such as Hayman Fire in 2002 </a:t>
            </a:r>
            <a:r>
              <a:rPr lang="en-CA" sz="3200" dirty="0">
                <a:latin typeface="Garamond"/>
                <a:ea typeface="Calibri"/>
                <a:cs typeface="Times New Roman"/>
              </a:rPr>
              <a:t>(</a:t>
            </a:r>
            <a:r>
              <a:rPr lang="en-CA" sz="3200" dirty="0" err="1">
                <a:latin typeface="Garamond"/>
                <a:ea typeface="Calibri"/>
                <a:cs typeface="Times New Roman"/>
              </a:rPr>
              <a:t>Bladon</a:t>
            </a:r>
            <a:r>
              <a:rPr lang="en-CA" sz="3200" dirty="0">
                <a:latin typeface="Garamond"/>
                <a:ea typeface="Calibri"/>
                <a:cs typeface="Times New Roman"/>
              </a:rPr>
              <a:t> et al., 2014). </a:t>
            </a:r>
            <a:endParaRPr lang="en-CA" sz="3200" dirty="0">
              <a:latin typeface="Garamond"/>
              <a:ea typeface="Calibri"/>
              <a:cs typeface="Calibri"/>
            </a:endParaRPr>
          </a:p>
          <a:p>
            <a:pPr marL="457200" indent="-457200" algn="just">
              <a:buFont typeface="Wingdings"/>
              <a:buChar char="§"/>
            </a:pPr>
            <a:r>
              <a:rPr lang="en-CA" sz="3200" dirty="0">
                <a:latin typeface="Garamond"/>
                <a:ea typeface="Calibri"/>
                <a:cs typeface="Times New Roman"/>
              </a:rPr>
              <a:t>The water supply is facing scarcity issues due to the quantity and quality of water relative to the increasing population and mounting demands on water bodies (Hallema et al., 2019). </a:t>
            </a:r>
            <a:endParaRPr lang="en-US" sz="3200" dirty="0">
              <a:latin typeface="Garamond"/>
              <a:ea typeface="Calibri"/>
              <a:cs typeface="Times New Roman"/>
            </a:endParaRPr>
          </a:p>
          <a:p>
            <a:pPr marL="457200" indent="-457200" algn="just">
              <a:buFont typeface="Wingdings"/>
              <a:buChar char="§"/>
            </a:pPr>
            <a:r>
              <a:rPr lang="en-US" sz="3200" dirty="0">
                <a:latin typeface="Garamond"/>
                <a:ea typeface="Calibri"/>
                <a:cs typeface="Times New Roman"/>
              </a:rPr>
              <a:t>Post-fire responses can cause a significant financial burden on taxpayers </a:t>
            </a:r>
            <a:r>
              <a:rPr lang="en-CA" sz="3200" dirty="0">
                <a:latin typeface="Garamond"/>
                <a:ea typeface="Calibri"/>
                <a:cs typeface="Times New Roman"/>
              </a:rPr>
              <a:t>(</a:t>
            </a:r>
            <a:r>
              <a:rPr lang="en-CA" sz="3200" dirty="0" err="1">
                <a:latin typeface="Garamond"/>
                <a:ea typeface="Calibri"/>
                <a:cs typeface="Times New Roman"/>
              </a:rPr>
              <a:t>Bladon</a:t>
            </a:r>
            <a:r>
              <a:rPr lang="en-CA" sz="3200" dirty="0">
                <a:latin typeface="Garamond"/>
                <a:ea typeface="Calibri"/>
                <a:cs typeface="Times New Roman"/>
              </a:rPr>
              <a:t>, 2020).</a:t>
            </a:r>
          </a:p>
        </p:txBody>
      </p:sp>
      <p:sp>
        <p:nvSpPr>
          <p:cNvPr id="53" name="Text Placeholder 515">
            <a:extLst>
              <a:ext uri="{FF2B5EF4-FFF2-40B4-BE49-F238E27FC236}">
                <a16:creationId xmlns:a16="http://schemas.microsoft.com/office/drawing/2014/main" id="{5F2B03AC-80FA-FD27-A5F7-0DAB82513AA0}"/>
              </a:ext>
            </a:extLst>
          </p:cNvPr>
          <p:cNvSpPr txBox="1">
            <a:spLocks/>
          </p:cNvSpPr>
          <p:nvPr/>
        </p:nvSpPr>
        <p:spPr>
          <a:xfrm>
            <a:off x="23726932" y="24809435"/>
            <a:ext cx="7288992" cy="8734648"/>
          </a:xfrm>
          <a:prstGeom prst="rect">
            <a:avLst/>
          </a:prstGeom>
          <a:ln>
            <a:noFill/>
          </a:ln>
        </p:spPr>
        <p:txBody>
          <a:bodyPr vert="horz" lIns="246888" tIns="0" rIns="246888" bIns="123444" rtlCol="0" anchor="t">
            <a:noAutofit/>
          </a:bodyPr>
          <a:lstStyle>
            <a:defPPr>
              <a:defRPr lang="en-US"/>
            </a:defPPr>
            <a:lvl1pPr marL="0" algn="l" defTabSz="1234440" rtl="0" eaLnBrk="1" latinLnBrk="0" hangingPunct="1">
              <a:defRPr sz="4860" kern="1200">
                <a:solidFill>
                  <a:schemeClr val="tx1"/>
                </a:solidFill>
                <a:latin typeface="+mn-lt"/>
                <a:ea typeface="+mn-ea"/>
                <a:cs typeface="+mn-cs"/>
              </a:defRPr>
            </a:lvl1pPr>
            <a:lvl2pPr marL="1234440" algn="l" defTabSz="1234440" rtl="0" eaLnBrk="1" latinLnBrk="0" hangingPunct="1">
              <a:defRPr sz="4860" kern="1200">
                <a:solidFill>
                  <a:schemeClr val="tx1"/>
                </a:solidFill>
                <a:latin typeface="+mn-lt"/>
                <a:ea typeface="+mn-ea"/>
                <a:cs typeface="+mn-cs"/>
              </a:defRPr>
            </a:lvl2pPr>
            <a:lvl3pPr marL="2468880" algn="l" defTabSz="1234440" rtl="0" eaLnBrk="1" latinLnBrk="0" hangingPunct="1">
              <a:defRPr sz="4860" kern="1200">
                <a:solidFill>
                  <a:schemeClr val="tx1"/>
                </a:solidFill>
                <a:latin typeface="+mn-lt"/>
                <a:ea typeface="+mn-ea"/>
                <a:cs typeface="+mn-cs"/>
              </a:defRPr>
            </a:lvl3pPr>
            <a:lvl4pPr marL="3703320" algn="l" defTabSz="1234440" rtl="0" eaLnBrk="1" latinLnBrk="0" hangingPunct="1">
              <a:defRPr sz="4860" kern="1200">
                <a:solidFill>
                  <a:schemeClr val="tx1"/>
                </a:solidFill>
                <a:latin typeface="+mn-lt"/>
                <a:ea typeface="+mn-ea"/>
                <a:cs typeface="+mn-cs"/>
              </a:defRPr>
            </a:lvl4pPr>
            <a:lvl5pPr marL="4937760" algn="l" defTabSz="1234440" rtl="0" eaLnBrk="1" latinLnBrk="0" hangingPunct="1">
              <a:defRPr sz="4860" kern="1200">
                <a:solidFill>
                  <a:schemeClr val="tx1"/>
                </a:solidFill>
                <a:latin typeface="+mn-lt"/>
                <a:ea typeface="+mn-ea"/>
                <a:cs typeface="+mn-cs"/>
              </a:defRPr>
            </a:lvl5pPr>
            <a:lvl6pPr marL="6172200" algn="l" defTabSz="1234440" rtl="0" eaLnBrk="1" latinLnBrk="0" hangingPunct="1">
              <a:defRPr sz="4860" kern="1200">
                <a:solidFill>
                  <a:schemeClr val="tx1"/>
                </a:solidFill>
                <a:latin typeface="+mn-lt"/>
                <a:ea typeface="+mn-ea"/>
                <a:cs typeface="+mn-cs"/>
              </a:defRPr>
            </a:lvl6pPr>
            <a:lvl7pPr marL="7406640" algn="l" defTabSz="1234440" rtl="0" eaLnBrk="1" latinLnBrk="0" hangingPunct="1">
              <a:defRPr sz="4860" kern="1200">
                <a:solidFill>
                  <a:schemeClr val="tx1"/>
                </a:solidFill>
                <a:latin typeface="+mn-lt"/>
                <a:ea typeface="+mn-ea"/>
                <a:cs typeface="+mn-cs"/>
              </a:defRPr>
            </a:lvl7pPr>
            <a:lvl8pPr marL="8641080" algn="l" defTabSz="1234440" rtl="0" eaLnBrk="1" latinLnBrk="0" hangingPunct="1">
              <a:defRPr sz="4860" kern="1200">
                <a:solidFill>
                  <a:schemeClr val="tx1"/>
                </a:solidFill>
                <a:latin typeface="+mn-lt"/>
                <a:ea typeface="+mn-ea"/>
                <a:cs typeface="+mn-cs"/>
              </a:defRPr>
            </a:lvl8pPr>
            <a:lvl9pPr marL="9875520" algn="l" defTabSz="1234440" rtl="0" eaLnBrk="1" latinLnBrk="0" hangingPunct="1">
              <a:defRPr sz="4860" kern="1200">
                <a:solidFill>
                  <a:schemeClr val="tx1"/>
                </a:solidFill>
                <a:latin typeface="+mn-lt"/>
                <a:ea typeface="+mn-ea"/>
                <a:cs typeface="+mn-cs"/>
              </a:defRPr>
            </a:lvl9pPr>
          </a:lstStyle>
          <a:p>
            <a:pPr marL="457200" indent="-457200">
              <a:buFont typeface="Wingdings"/>
              <a:buChar char="§"/>
            </a:pPr>
            <a:r>
              <a:rPr lang="en-CA" sz="3200" dirty="0">
                <a:latin typeface="Garamond"/>
                <a:ea typeface="Calibri"/>
                <a:cs typeface="Times New Roman"/>
              </a:rPr>
              <a:t>Monitored forest burning (</a:t>
            </a:r>
            <a:r>
              <a:rPr lang="en-CA" sz="3200" dirty="0" err="1">
                <a:latin typeface="Garamond"/>
                <a:ea typeface="Calibri"/>
                <a:cs typeface="Times New Roman"/>
              </a:rPr>
              <a:t>Bladon</a:t>
            </a:r>
            <a:r>
              <a:rPr lang="en-CA" sz="3200" dirty="0">
                <a:latin typeface="Garamond"/>
                <a:ea typeface="Calibri"/>
                <a:cs typeface="Times New Roman"/>
              </a:rPr>
              <a:t> et al., 2014</a:t>
            </a:r>
            <a:r>
              <a:rPr lang="en-CA" sz="3200">
                <a:latin typeface="Garamond"/>
                <a:ea typeface="Calibri"/>
                <a:cs typeface="Times New Roman"/>
              </a:rPr>
              <a:t>).</a:t>
            </a:r>
            <a:r>
              <a:rPr lang="en-CA" sz="3200" dirty="0">
                <a:latin typeface="Garamond"/>
                <a:ea typeface="Calibri"/>
                <a:cs typeface="Times New Roman"/>
              </a:rPr>
              <a:t> </a:t>
            </a:r>
            <a:endParaRPr lang="en-US" sz="3200" dirty="0">
              <a:latin typeface="Garamond"/>
              <a:ea typeface="Calibri"/>
              <a:cs typeface="Calibri"/>
            </a:endParaRPr>
          </a:p>
          <a:p>
            <a:pPr marL="457200" indent="-457200">
              <a:buFont typeface="Wingdings"/>
              <a:buChar char="§"/>
            </a:pPr>
            <a:r>
              <a:rPr lang="en-US" sz="3200" dirty="0">
                <a:latin typeface="Garamond"/>
                <a:ea typeface="Calibri"/>
                <a:cs typeface="Calibri"/>
              </a:rPr>
              <a:t>Regionalized drinking water supply and treatment in smaller communities </a:t>
            </a:r>
            <a:r>
              <a:rPr lang="en-CA" sz="3200" dirty="0">
                <a:latin typeface="Garamond"/>
                <a:ea typeface="Calibri"/>
                <a:cs typeface="Times New Roman"/>
              </a:rPr>
              <a:t>(</a:t>
            </a:r>
            <a:r>
              <a:rPr lang="en-CA" sz="3200" dirty="0" err="1">
                <a:latin typeface="Garamond"/>
                <a:ea typeface="Calibri"/>
                <a:cs typeface="Times New Roman"/>
              </a:rPr>
              <a:t>Bladon</a:t>
            </a:r>
            <a:r>
              <a:rPr lang="en-CA" sz="3200" dirty="0">
                <a:latin typeface="Garamond"/>
                <a:ea typeface="Calibri"/>
                <a:cs typeface="Times New Roman"/>
              </a:rPr>
              <a:t> et al., 2014</a:t>
            </a:r>
            <a:r>
              <a:rPr lang="en-CA" sz="3200">
                <a:latin typeface="Garamond"/>
                <a:ea typeface="Calibri"/>
                <a:cs typeface="Times New Roman"/>
              </a:rPr>
              <a:t>).</a:t>
            </a:r>
            <a:r>
              <a:rPr lang="en-CA" sz="3200" dirty="0">
                <a:latin typeface="Garamond"/>
                <a:ea typeface="Calibri"/>
                <a:cs typeface="Times New Roman"/>
              </a:rPr>
              <a:t> </a:t>
            </a:r>
            <a:endParaRPr lang="en-CA" sz="3200" dirty="0">
              <a:latin typeface="Garamond"/>
              <a:ea typeface="Calibri"/>
              <a:cs typeface="Calibri"/>
            </a:endParaRPr>
          </a:p>
          <a:p>
            <a:pPr marL="457200" indent="-457200">
              <a:buFont typeface="Wingdings"/>
              <a:buChar char="§"/>
            </a:pPr>
            <a:r>
              <a:rPr lang="en-CA" sz="3200" dirty="0">
                <a:latin typeface="Garamond"/>
                <a:ea typeface="Calibri"/>
                <a:cs typeface="Times New Roman"/>
              </a:rPr>
              <a:t>Nature-friendly preparedness in upstream forests (</a:t>
            </a:r>
            <a:r>
              <a:rPr lang="en-CA" sz="3200" dirty="0" err="1">
                <a:latin typeface="Garamond"/>
                <a:ea typeface="Calibri"/>
                <a:cs typeface="Times New Roman"/>
              </a:rPr>
              <a:t>Bladon</a:t>
            </a:r>
            <a:r>
              <a:rPr lang="en-CA" sz="3200" dirty="0">
                <a:latin typeface="Garamond"/>
                <a:ea typeface="Calibri"/>
                <a:cs typeface="Times New Roman"/>
              </a:rPr>
              <a:t>, 2020</a:t>
            </a:r>
            <a:r>
              <a:rPr lang="en-CA" sz="3200">
                <a:latin typeface="Garamond"/>
                <a:ea typeface="Calibri"/>
                <a:cs typeface="Times New Roman"/>
              </a:rPr>
              <a:t>).</a:t>
            </a:r>
            <a:endParaRPr lang="en-CA" sz="3200">
              <a:latin typeface="Garamond"/>
              <a:ea typeface="Calibri"/>
              <a:cs typeface="Calibri"/>
            </a:endParaRPr>
          </a:p>
          <a:p>
            <a:pPr marL="457200" indent="-457200">
              <a:buFont typeface="Wingdings"/>
              <a:buChar char="§"/>
            </a:pPr>
            <a:r>
              <a:rPr lang="en-CA" sz="3200" dirty="0">
                <a:latin typeface="Garamond"/>
                <a:ea typeface="Calibri"/>
                <a:cs typeface="Times New Roman"/>
              </a:rPr>
              <a:t>Improving relevant infrastructure (</a:t>
            </a:r>
            <a:r>
              <a:rPr lang="en-CA" sz="3200" dirty="0" err="1">
                <a:latin typeface="Garamond"/>
                <a:ea typeface="Calibri"/>
                <a:cs typeface="Times New Roman"/>
              </a:rPr>
              <a:t>Bladon</a:t>
            </a:r>
            <a:r>
              <a:rPr lang="en-CA" sz="3200" dirty="0">
                <a:latin typeface="Garamond"/>
                <a:ea typeface="Calibri"/>
                <a:cs typeface="Times New Roman"/>
              </a:rPr>
              <a:t> et al., 2014</a:t>
            </a:r>
            <a:r>
              <a:rPr lang="en-CA" sz="3200">
                <a:latin typeface="Garamond"/>
                <a:ea typeface="Calibri"/>
                <a:cs typeface="Times New Roman"/>
              </a:rPr>
              <a:t>).</a:t>
            </a:r>
            <a:endParaRPr lang="en-CA" sz="3200">
              <a:latin typeface="Garamond"/>
              <a:ea typeface="Calibri"/>
              <a:cs typeface="Calibri"/>
            </a:endParaRPr>
          </a:p>
          <a:p>
            <a:pPr marL="457200" indent="-457200">
              <a:buFont typeface="Wingdings"/>
              <a:buChar char="§"/>
            </a:pPr>
            <a:r>
              <a:rPr lang="en-CA" sz="3200" dirty="0">
                <a:latin typeface="Garamond"/>
                <a:ea typeface="Calibri"/>
                <a:cs typeface="Times New Roman"/>
              </a:rPr>
              <a:t>More studies using emerging technologies such as </a:t>
            </a:r>
            <a:r>
              <a:rPr lang="en-US" sz="3200" dirty="0">
                <a:latin typeface="Garamond"/>
                <a:ea typeface="Calibri"/>
                <a:cs typeface="Times New Roman"/>
              </a:rPr>
              <a:t>emerging geospatial and remote-sensing technologies (</a:t>
            </a:r>
            <a:r>
              <a:rPr lang="en-CA" sz="3200" dirty="0" err="1">
                <a:latin typeface="Garamond"/>
                <a:ea typeface="Calibri"/>
                <a:cs typeface="Times New Roman"/>
              </a:rPr>
              <a:t>Robinne</a:t>
            </a:r>
            <a:r>
              <a:rPr lang="en-CA" sz="3200" dirty="0">
                <a:latin typeface="Garamond"/>
                <a:ea typeface="Calibri"/>
                <a:cs typeface="Times New Roman"/>
              </a:rPr>
              <a:t> et al. 2020</a:t>
            </a:r>
            <a:r>
              <a:rPr lang="en-CA" sz="3200">
                <a:latin typeface="Garamond"/>
                <a:ea typeface="Calibri"/>
                <a:cs typeface="Times New Roman"/>
              </a:rPr>
              <a:t>).</a:t>
            </a:r>
            <a:endParaRPr lang="en-CA" sz="3200">
              <a:latin typeface="Garamond"/>
              <a:ea typeface="Calibri"/>
              <a:cs typeface="Calibri"/>
            </a:endParaRPr>
          </a:p>
          <a:p>
            <a:pPr marL="457200" indent="-457200">
              <a:buFont typeface="Wingdings"/>
              <a:buChar char="§"/>
            </a:pPr>
            <a:r>
              <a:rPr lang="en-CA" sz="3200" dirty="0">
                <a:latin typeface="Garamond"/>
                <a:ea typeface="Calibri"/>
                <a:cs typeface="Times New Roman"/>
              </a:rPr>
              <a:t>Anticipate more significant variability in water quality, supply, and treatability (</a:t>
            </a:r>
            <a:r>
              <a:rPr lang="en-CA" sz="3200" dirty="0" err="1">
                <a:latin typeface="Garamond"/>
                <a:ea typeface="Calibri"/>
                <a:cs typeface="Times New Roman"/>
              </a:rPr>
              <a:t>Robinne</a:t>
            </a:r>
            <a:r>
              <a:rPr lang="en-CA" sz="3200" dirty="0">
                <a:latin typeface="Garamond"/>
                <a:ea typeface="Calibri"/>
                <a:cs typeface="Times New Roman"/>
              </a:rPr>
              <a:t> et al., 2020</a:t>
            </a:r>
            <a:r>
              <a:rPr lang="en-CA" sz="3200">
                <a:latin typeface="Garamond"/>
                <a:ea typeface="Calibri"/>
                <a:cs typeface="Times New Roman"/>
              </a:rPr>
              <a:t>).</a:t>
            </a:r>
            <a:endParaRPr lang="en-CA" sz="3200" dirty="0">
              <a:latin typeface="Garamond"/>
              <a:ea typeface="Calibri"/>
              <a:cs typeface="Times New Roman"/>
            </a:endParaRPr>
          </a:p>
          <a:p>
            <a:pPr marL="457200" indent="-457200">
              <a:buFont typeface="Wingdings"/>
              <a:buChar char="§"/>
            </a:pPr>
            <a:r>
              <a:rPr lang="en-CA" sz="3200" dirty="0">
                <a:latin typeface="Garamond"/>
                <a:ea typeface="Calibri"/>
                <a:cs typeface="Times New Roman"/>
              </a:rPr>
              <a:t>Prepare for losses to hydrological ecosystem services. (</a:t>
            </a:r>
            <a:r>
              <a:rPr lang="en-CA" sz="3200" dirty="0" err="1">
                <a:latin typeface="Garamond"/>
                <a:ea typeface="Calibri"/>
                <a:cs typeface="Times New Roman"/>
              </a:rPr>
              <a:t>Robinne</a:t>
            </a:r>
            <a:r>
              <a:rPr lang="en-CA" sz="3200" dirty="0">
                <a:latin typeface="Garamond"/>
                <a:ea typeface="Calibri"/>
                <a:cs typeface="Times New Roman"/>
              </a:rPr>
              <a:t> et al., 2020</a:t>
            </a:r>
            <a:r>
              <a:rPr lang="en-CA" sz="3200">
                <a:latin typeface="Garamond"/>
                <a:ea typeface="Calibri"/>
                <a:cs typeface="Times New Roman"/>
              </a:rPr>
              <a:t>).</a:t>
            </a:r>
            <a:endParaRPr lang="en-CA" sz="3200" dirty="0">
              <a:latin typeface="Garamond"/>
              <a:ea typeface="Calibri"/>
              <a:cs typeface="Times New Roman"/>
            </a:endParaRPr>
          </a:p>
        </p:txBody>
      </p:sp>
      <p:sp>
        <p:nvSpPr>
          <p:cNvPr id="54" name="Text Placeholder 515">
            <a:extLst>
              <a:ext uri="{FF2B5EF4-FFF2-40B4-BE49-F238E27FC236}">
                <a16:creationId xmlns:a16="http://schemas.microsoft.com/office/drawing/2014/main" id="{916ABA41-B696-2511-0842-7182E0D0DA8C}"/>
              </a:ext>
            </a:extLst>
          </p:cNvPr>
          <p:cNvSpPr txBox="1">
            <a:spLocks/>
          </p:cNvSpPr>
          <p:nvPr/>
        </p:nvSpPr>
        <p:spPr>
          <a:xfrm>
            <a:off x="2038033" y="35432904"/>
            <a:ext cx="28810501" cy="2258880"/>
          </a:xfrm>
          <a:prstGeom prst="rect">
            <a:avLst/>
          </a:prstGeom>
          <a:ln>
            <a:noFill/>
          </a:ln>
        </p:spPr>
        <p:txBody>
          <a:bodyPr vert="horz" lIns="246888" tIns="0" rIns="246888" bIns="123444" rtlCol="0" anchor="t">
            <a:noAutofit/>
          </a:bodyPr>
          <a:lstStyle>
            <a:defPPr>
              <a:defRPr lang="en-US"/>
            </a:defPPr>
            <a:lvl1pPr marL="0" algn="l" defTabSz="1234440" rtl="0" eaLnBrk="1" latinLnBrk="0" hangingPunct="1">
              <a:defRPr sz="4860" kern="1200">
                <a:solidFill>
                  <a:schemeClr val="tx1"/>
                </a:solidFill>
                <a:latin typeface="+mn-lt"/>
                <a:ea typeface="+mn-ea"/>
                <a:cs typeface="+mn-cs"/>
              </a:defRPr>
            </a:lvl1pPr>
            <a:lvl2pPr marL="1234440" algn="l" defTabSz="1234440" rtl="0" eaLnBrk="1" latinLnBrk="0" hangingPunct="1">
              <a:defRPr sz="4860" kern="1200">
                <a:solidFill>
                  <a:schemeClr val="tx1"/>
                </a:solidFill>
                <a:latin typeface="+mn-lt"/>
                <a:ea typeface="+mn-ea"/>
                <a:cs typeface="+mn-cs"/>
              </a:defRPr>
            </a:lvl2pPr>
            <a:lvl3pPr marL="2468880" algn="l" defTabSz="1234440" rtl="0" eaLnBrk="1" latinLnBrk="0" hangingPunct="1">
              <a:defRPr sz="4860" kern="1200">
                <a:solidFill>
                  <a:schemeClr val="tx1"/>
                </a:solidFill>
                <a:latin typeface="+mn-lt"/>
                <a:ea typeface="+mn-ea"/>
                <a:cs typeface="+mn-cs"/>
              </a:defRPr>
            </a:lvl3pPr>
            <a:lvl4pPr marL="3703320" algn="l" defTabSz="1234440" rtl="0" eaLnBrk="1" latinLnBrk="0" hangingPunct="1">
              <a:defRPr sz="4860" kern="1200">
                <a:solidFill>
                  <a:schemeClr val="tx1"/>
                </a:solidFill>
                <a:latin typeface="+mn-lt"/>
                <a:ea typeface="+mn-ea"/>
                <a:cs typeface="+mn-cs"/>
              </a:defRPr>
            </a:lvl4pPr>
            <a:lvl5pPr marL="4937760" algn="l" defTabSz="1234440" rtl="0" eaLnBrk="1" latinLnBrk="0" hangingPunct="1">
              <a:defRPr sz="4860" kern="1200">
                <a:solidFill>
                  <a:schemeClr val="tx1"/>
                </a:solidFill>
                <a:latin typeface="+mn-lt"/>
                <a:ea typeface="+mn-ea"/>
                <a:cs typeface="+mn-cs"/>
              </a:defRPr>
            </a:lvl5pPr>
            <a:lvl6pPr marL="6172200" algn="l" defTabSz="1234440" rtl="0" eaLnBrk="1" latinLnBrk="0" hangingPunct="1">
              <a:defRPr sz="4860" kern="1200">
                <a:solidFill>
                  <a:schemeClr val="tx1"/>
                </a:solidFill>
                <a:latin typeface="+mn-lt"/>
                <a:ea typeface="+mn-ea"/>
                <a:cs typeface="+mn-cs"/>
              </a:defRPr>
            </a:lvl6pPr>
            <a:lvl7pPr marL="7406640" algn="l" defTabSz="1234440" rtl="0" eaLnBrk="1" latinLnBrk="0" hangingPunct="1">
              <a:defRPr sz="4860" kern="1200">
                <a:solidFill>
                  <a:schemeClr val="tx1"/>
                </a:solidFill>
                <a:latin typeface="+mn-lt"/>
                <a:ea typeface="+mn-ea"/>
                <a:cs typeface="+mn-cs"/>
              </a:defRPr>
            </a:lvl7pPr>
            <a:lvl8pPr marL="8641080" algn="l" defTabSz="1234440" rtl="0" eaLnBrk="1" latinLnBrk="0" hangingPunct="1">
              <a:defRPr sz="4860" kern="1200">
                <a:solidFill>
                  <a:schemeClr val="tx1"/>
                </a:solidFill>
                <a:latin typeface="+mn-lt"/>
                <a:ea typeface="+mn-ea"/>
                <a:cs typeface="+mn-cs"/>
              </a:defRPr>
            </a:lvl8pPr>
            <a:lvl9pPr marL="9875520" algn="l" defTabSz="1234440" rtl="0" eaLnBrk="1" latinLnBrk="0" hangingPunct="1">
              <a:defRPr sz="4860" kern="1200">
                <a:solidFill>
                  <a:schemeClr val="tx1"/>
                </a:solidFill>
                <a:latin typeface="+mn-lt"/>
                <a:ea typeface="+mn-ea"/>
                <a:cs typeface="+mn-cs"/>
              </a:defRPr>
            </a:lvl9pPr>
          </a:lstStyle>
          <a:p>
            <a:pPr algn="just"/>
            <a:r>
              <a:rPr lang="en-CA" sz="3200" dirty="0">
                <a:latin typeface="Garamond"/>
                <a:ea typeface="Calibri"/>
                <a:cs typeface="Times New Roman"/>
              </a:rPr>
              <a:t>Living in water rich countries like Canada, it is hard to grasp water scarcity. However, the literature suggests that climate change is directly impacting water sources and indirectly impacting water through increased wildfires (Climate Atlas of Canada, n.d.). From the shrinking of water resources to the contamination of water provisions, the future of water is at risk. Careful planning for mitigation of water related impacts due to wildfires, needs to be curated at all necessary levels of action. </a:t>
            </a:r>
            <a:endParaRPr lang="en-CA" sz="3200" b="0" dirty="0">
              <a:latin typeface="Garamond"/>
              <a:ea typeface="Calibri"/>
              <a:cs typeface="Times New Roman"/>
            </a:endParaRPr>
          </a:p>
          <a:p>
            <a:pPr marL="771525" indent="-771525">
              <a:buChar char="•"/>
            </a:pPr>
            <a:endParaRPr lang="en-US" sz="3600" b="0" dirty="0">
              <a:latin typeface="Garamond"/>
              <a:ea typeface="Calibri"/>
              <a:cs typeface="Calibri"/>
            </a:endParaRPr>
          </a:p>
        </p:txBody>
      </p:sp>
      <p:sp>
        <p:nvSpPr>
          <p:cNvPr id="55" name="TextBox 54">
            <a:extLst>
              <a:ext uri="{FF2B5EF4-FFF2-40B4-BE49-F238E27FC236}">
                <a16:creationId xmlns:a16="http://schemas.microsoft.com/office/drawing/2014/main" id="{BCE807B9-9B59-DA27-DB9E-ABCEA361C63D}"/>
              </a:ext>
            </a:extLst>
          </p:cNvPr>
          <p:cNvSpPr txBox="1"/>
          <p:nvPr/>
        </p:nvSpPr>
        <p:spPr>
          <a:xfrm>
            <a:off x="2665879" y="12032944"/>
            <a:ext cx="7491875" cy="1172629"/>
          </a:xfrm>
          <a:prstGeom prst="rect">
            <a:avLst/>
          </a:prstGeom>
          <a:noFill/>
          <a:ln>
            <a:noFill/>
          </a:ln>
        </p:spPr>
        <p:txBody>
          <a:bodyPr rot="0" spcFirstLastPara="0" vertOverflow="overflow" horzOverflow="overflow" vert="horz" wrap="square" lIns="246888" tIns="123444" rIns="246888" bIns="123444" numCol="1" spcCol="0" rtlCol="0" fromWordArt="0" anchor="t" anchorCtr="0" forceAA="0" compatLnSpc="1">
            <a:prstTxWarp prst="textNoShape">
              <a:avLst/>
            </a:prstTxWarp>
            <a:spAutoFit/>
          </a:bodyPr>
          <a:lstStyle>
            <a:defPPr>
              <a:defRPr lang="en-US"/>
            </a:defPPr>
            <a:lvl1pPr marL="0" algn="l" defTabSz="1234440" rtl="0" eaLnBrk="1" latinLnBrk="0" hangingPunct="1">
              <a:defRPr sz="4860" kern="1200">
                <a:solidFill>
                  <a:schemeClr val="tx1"/>
                </a:solidFill>
                <a:latin typeface="+mn-lt"/>
                <a:ea typeface="+mn-ea"/>
                <a:cs typeface="+mn-cs"/>
              </a:defRPr>
            </a:lvl1pPr>
            <a:lvl2pPr marL="1234440" algn="l" defTabSz="1234440" rtl="0" eaLnBrk="1" latinLnBrk="0" hangingPunct="1">
              <a:defRPr sz="4860" kern="1200">
                <a:solidFill>
                  <a:schemeClr val="tx1"/>
                </a:solidFill>
                <a:latin typeface="+mn-lt"/>
                <a:ea typeface="+mn-ea"/>
                <a:cs typeface="+mn-cs"/>
              </a:defRPr>
            </a:lvl2pPr>
            <a:lvl3pPr marL="2468880" algn="l" defTabSz="1234440" rtl="0" eaLnBrk="1" latinLnBrk="0" hangingPunct="1">
              <a:defRPr sz="4860" kern="1200">
                <a:solidFill>
                  <a:schemeClr val="tx1"/>
                </a:solidFill>
                <a:latin typeface="+mn-lt"/>
                <a:ea typeface="+mn-ea"/>
                <a:cs typeface="+mn-cs"/>
              </a:defRPr>
            </a:lvl3pPr>
            <a:lvl4pPr marL="3703320" algn="l" defTabSz="1234440" rtl="0" eaLnBrk="1" latinLnBrk="0" hangingPunct="1">
              <a:defRPr sz="4860" kern="1200">
                <a:solidFill>
                  <a:schemeClr val="tx1"/>
                </a:solidFill>
                <a:latin typeface="+mn-lt"/>
                <a:ea typeface="+mn-ea"/>
                <a:cs typeface="+mn-cs"/>
              </a:defRPr>
            </a:lvl4pPr>
            <a:lvl5pPr marL="4937760" algn="l" defTabSz="1234440" rtl="0" eaLnBrk="1" latinLnBrk="0" hangingPunct="1">
              <a:defRPr sz="4860" kern="1200">
                <a:solidFill>
                  <a:schemeClr val="tx1"/>
                </a:solidFill>
                <a:latin typeface="+mn-lt"/>
                <a:ea typeface="+mn-ea"/>
                <a:cs typeface="+mn-cs"/>
              </a:defRPr>
            </a:lvl5pPr>
            <a:lvl6pPr marL="6172200" algn="l" defTabSz="1234440" rtl="0" eaLnBrk="1" latinLnBrk="0" hangingPunct="1">
              <a:defRPr sz="4860" kern="1200">
                <a:solidFill>
                  <a:schemeClr val="tx1"/>
                </a:solidFill>
                <a:latin typeface="+mn-lt"/>
                <a:ea typeface="+mn-ea"/>
                <a:cs typeface="+mn-cs"/>
              </a:defRPr>
            </a:lvl6pPr>
            <a:lvl7pPr marL="7406640" algn="l" defTabSz="1234440" rtl="0" eaLnBrk="1" latinLnBrk="0" hangingPunct="1">
              <a:defRPr sz="4860" kern="1200">
                <a:solidFill>
                  <a:schemeClr val="tx1"/>
                </a:solidFill>
                <a:latin typeface="+mn-lt"/>
                <a:ea typeface="+mn-ea"/>
                <a:cs typeface="+mn-cs"/>
              </a:defRPr>
            </a:lvl7pPr>
            <a:lvl8pPr marL="8641080" algn="l" defTabSz="1234440" rtl="0" eaLnBrk="1" latinLnBrk="0" hangingPunct="1">
              <a:defRPr sz="4860" kern="1200">
                <a:solidFill>
                  <a:schemeClr val="tx1"/>
                </a:solidFill>
                <a:latin typeface="+mn-lt"/>
                <a:ea typeface="+mn-ea"/>
                <a:cs typeface="+mn-cs"/>
              </a:defRPr>
            </a:lvl8pPr>
            <a:lvl9pPr marL="9875520" algn="l" defTabSz="1234440" rtl="0" eaLnBrk="1" latinLnBrk="0" hangingPunct="1">
              <a:defRPr sz="4860" kern="1200">
                <a:solidFill>
                  <a:schemeClr val="tx1"/>
                </a:solidFill>
                <a:latin typeface="+mn-lt"/>
                <a:ea typeface="+mn-ea"/>
                <a:cs typeface="+mn-cs"/>
              </a:defRPr>
            </a:lvl9pPr>
          </a:lstStyle>
          <a:p>
            <a:r>
              <a:rPr lang="en-US" sz="6000" b="1">
                <a:solidFill>
                  <a:srgbClr val="00A481"/>
                </a:solidFill>
                <a:latin typeface="Garamond"/>
                <a:cs typeface="Segoe UI"/>
              </a:rPr>
              <a:t>Literature Review</a:t>
            </a:r>
            <a:endParaRPr lang="en-US" sz="6000"/>
          </a:p>
        </p:txBody>
      </p:sp>
      <p:sp>
        <p:nvSpPr>
          <p:cNvPr id="56" name="TextBox 55">
            <a:extLst>
              <a:ext uri="{FF2B5EF4-FFF2-40B4-BE49-F238E27FC236}">
                <a16:creationId xmlns:a16="http://schemas.microsoft.com/office/drawing/2014/main" id="{9D7F78A4-909E-C976-3AAD-AA9BACD4626A}"/>
              </a:ext>
            </a:extLst>
          </p:cNvPr>
          <p:cNvSpPr txBox="1"/>
          <p:nvPr/>
        </p:nvSpPr>
        <p:spPr>
          <a:xfrm>
            <a:off x="17907517" y="18601938"/>
            <a:ext cx="8346873" cy="1172629"/>
          </a:xfrm>
          <a:prstGeom prst="rect">
            <a:avLst/>
          </a:prstGeom>
          <a:noFill/>
          <a:ln>
            <a:noFill/>
          </a:ln>
        </p:spPr>
        <p:txBody>
          <a:bodyPr rot="0" spcFirstLastPara="0" vertOverflow="overflow" horzOverflow="overflow" vert="horz" wrap="square" lIns="246888" tIns="123444" rIns="246888" bIns="123444" numCol="1" spcCol="0" rtlCol="0" fromWordArt="0" anchor="t" anchorCtr="0" forceAA="0" compatLnSpc="1">
            <a:prstTxWarp prst="textNoShape">
              <a:avLst/>
            </a:prstTxWarp>
            <a:spAutoFit/>
          </a:bodyPr>
          <a:lstStyle>
            <a:defPPr>
              <a:defRPr lang="en-US"/>
            </a:defPPr>
            <a:lvl1pPr marL="0" algn="l" defTabSz="1234440" rtl="0" eaLnBrk="1" latinLnBrk="0" hangingPunct="1">
              <a:defRPr sz="4860" kern="1200">
                <a:solidFill>
                  <a:schemeClr val="tx1"/>
                </a:solidFill>
                <a:latin typeface="+mn-lt"/>
                <a:ea typeface="+mn-ea"/>
                <a:cs typeface="+mn-cs"/>
              </a:defRPr>
            </a:lvl1pPr>
            <a:lvl2pPr marL="1234440" algn="l" defTabSz="1234440" rtl="0" eaLnBrk="1" latinLnBrk="0" hangingPunct="1">
              <a:defRPr sz="4860" kern="1200">
                <a:solidFill>
                  <a:schemeClr val="tx1"/>
                </a:solidFill>
                <a:latin typeface="+mn-lt"/>
                <a:ea typeface="+mn-ea"/>
                <a:cs typeface="+mn-cs"/>
              </a:defRPr>
            </a:lvl2pPr>
            <a:lvl3pPr marL="2468880" algn="l" defTabSz="1234440" rtl="0" eaLnBrk="1" latinLnBrk="0" hangingPunct="1">
              <a:defRPr sz="4860" kern="1200">
                <a:solidFill>
                  <a:schemeClr val="tx1"/>
                </a:solidFill>
                <a:latin typeface="+mn-lt"/>
                <a:ea typeface="+mn-ea"/>
                <a:cs typeface="+mn-cs"/>
              </a:defRPr>
            </a:lvl3pPr>
            <a:lvl4pPr marL="3703320" algn="l" defTabSz="1234440" rtl="0" eaLnBrk="1" latinLnBrk="0" hangingPunct="1">
              <a:defRPr sz="4860" kern="1200">
                <a:solidFill>
                  <a:schemeClr val="tx1"/>
                </a:solidFill>
                <a:latin typeface="+mn-lt"/>
                <a:ea typeface="+mn-ea"/>
                <a:cs typeface="+mn-cs"/>
              </a:defRPr>
            </a:lvl4pPr>
            <a:lvl5pPr marL="4937760" algn="l" defTabSz="1234440" rtl="0" eaLnBrk="1" latinLnBrk="0" hangingPunct="1">
              <a:defRPr sz="4860" kern="1200">
                <a:solidFill>
                  <a:schemeClr val="tx1"/>
                </a:solidFill>
                <a:latin typeface="+mn-lt"/>
                <a:ea typeface="+mn-ea"/>
                <a:cs typeface="+mn-cs"/>
              </a:defRPr>
            </a:lvl5pPr>
            <a:lvl6pPr marL="6172200" algn="l" defTabSz="1234440" rtl="0" eaLnBrk="1" latinLnBrk="0" hangingPunct="1">
              <a:defRPr sz="4860" kern="1200">
                <a:solidFill>
                  <a:schemeClr val="tx1"/>
                </a:solidFill>
                <a:latin typeface="+mn-lt"/>
                <a:ea typeface="+mn-ea"/>
                <a:cs typeface="+mn-cs"/>
              </a:defRPr>
            </a:lvl6pPr>
            <a:lvl7pPr marL="7406640" algn="l" defTabSz="1234440" rtl="0" eaLnBrk="1" latinLnBrk="0" hangingPunct="1">
              <a:defRPr sz="4860" kern="1200">
                <a:solidFill>
                  <a:schemeClr val="tx1"/>
                </a:solidFill>
                <a:latin typeface="+mn-lt"/>
                <a:ea typeface="+mn-ea"/>
                <a:cs typeface="+mn-cs"/>
              </a:defRPr>
            </a:lvl7pPr>
            <a:lvl8pPr marL="8641080" algn="l" defTabSz="1234440" rtl="0" eaLnBrk="1" latinLnBrk="0" hangingPunct="1">
              <a:defRPr sz="4860" kern="1200">
                <a:solidFill>
                  <a:schemeClr val="tx1"/>
                </a:solidFill>
                <a:latin typeface="+mn-lt"/>
                <a:ea typeface="+mn-ea"/>
                <a:cs typeface="+mn-cs"/>
              </a:defRPr>
            </a:lvl8pPr>
            <a:lvl9pPr marL="9875520" algn="l" defTabSz="1234440" rtl="0" eaLnBrk="1" latinLnBrk="0" hangingPunct="1">
              <a:defRPr sz="4860" kern="1200">
                <a:solidFill>
                  <a:schemeClr val="tx1"/>
                </a:solidFill>
                <a:latin typeface="+mn-lt"/>
                <a:ea typeface="+mn-ea"/>
                <a:cs typeface="+mn-cs"/>
              </a:defRPr>
            </a:lvl9pPr>
          </a:lstStyle>
          <a:p>
            <a:r>
              <a:rPr lang="en-US" sz="6000" b="1" dirty="0">
                <a:solidFill>
                  <a:srgbClr val="00A481"/>
                </a:solidFill>
                <a:latin typeface="Garamond"/>
                <a:cs typeface="Segoe UI"/>
              </a:rPr>
              <a:t>Challenges/ Discussion</a:t>
            </a:r>
            <a:endParaRPr lang="en-US" sz="6000" dirty="0"/>
          </a:p>
        </p:txBody>
      </p:sp>
      <p:sp>
        <p:nvSpPr>
          <p:cNvPr id="57" name="TextBox 56">
            <a:extLst>
              <a:ext uri="{FF2B5EF4-FFF2-40B4-BE49-F238E27FC236}">
                <a16:creationId xmlns:a16="http://schemas.microsoft.com/office/drawing/2014/main" id="{A79F2444-2140-7D75-DA74-ABE8069C4101}"/>
              </a:ext>
            </a:extLst>
          </p:cNvPr>
          <p:cNvSpPr txBox="1"/>
          <p:nvPr/>
        </p:nvSpPr>
        <p:spPr>
          <a:xfrm>
            <a:off x="24323713" y="23593082"/>
            <a:ext cx="8346873" cy="1172629"/>
          </a:xfrm>
          <a:prstGeom prst="rect">
            <a:avLst/>
          </a:prstGeom>
          <a:noFill/>
          <a:ln>
            <a:noFill/>
          </a:ln>
        </p:spPr>
        <p:txBody>
          <a:bodyPr rot="0" spcFirstLastPara="0" vertOverflow="overflow" horzOverflow="overflow" vert="horz" wrap="square" lIns="246888" tIns="123444" rIns="246888" bIns="123444" numCol="1" spcCol="0" rtlCol="0" fromWordArt="0" anchor="t" anchorCtr="0" forceAA="0" compatLnSpc="1">
            <a:prstTxWarp prst="textNoShape">
              <a:avLst/>
            </a:prstTxWarp>
            <a:spAutoFit/>
          </a:bodyPr>
          <a:lstStyle>
            <a:defPPr>
              <a:defRPr lang="en-US"/>
            </a:defPPr>
            <a:lvl1pPr marL="0" algn="l" defTabSz="1234440" rtl="0" eaLnBrk="1" latinLnBrk="0" hangingPunct="1">
              <a:defRPr sz="4860" kern="1200">
                <a:solidFill>
                  <a:schemeClr val="tx1"/>
                </a:solidFill>
                <a:latin typeface="+mn-lt"/>
                <a:ea typeface="+mn-ea"/>
                <a:cs typeface="+mn-cs"/>
              </a:defRPr>
            </a:lvl1pPr>
            <a:lvl2pPr marL="1234440" algn="l" defTabSz="1234440" rtl="0" eaLnBrk="1" latinLnBrk="0" hangingPunct="1">
              <a:defRPr sz="4860" kern="1200">
                <a:solidFill>
                  <a:schemeClr val="tx1"/>
                </a:solidFill>
                <a:latin typeface="+mn-lt"/>
                <a:ea typeface="+mn-ea"/>
                <a:cs typeface="+mn-cs"/>
              </a:defRPr>
            </a:lvl2pPr>
            <a:lvl3pPr marL="2468880" algn="l" defTabSz="1234440" rtl="0" eaLnBrk="1" latinLnBrk="0" hangingPunct="1">
              <a:defRPr sz="4860" kern="1200">
                <a:solidFill>
                  <a:schemeClr val="tx1"/>
                </a:solidFill>
                <a:latin typeface="+mn-lt"/>
                <a:ea typeface="+mn-ea"/>
                <a:cs typeface="+mn-cs"/>
              </a:defRPr>
            </a:lvl3pPr>
            <a:lvl4pPr marL="3703320" algn="l" defTabSz="1234440" rtl="0" eaLnBrk="1" latinLnBrk="0" hangingPunct="1">
              <a:defRPr sz="4860" kern="1200">
                <a:solidFill>
                  <a:schemeClr val="tx1"/>
                </a:solidFill>
                <a:latin typeface="+mn-lt"/>
                <a:ea typeface="+mn-ea"/>
                <a:cs typeface="+mn-cs"/>
              </a:defRPr>
            </a:lvl4pPr>
            <a:lvl5pPr marL="4937760" algn="l" defTabSz="1234440" rtl="0" eaLnBrk="1" latinLnBrk="0" hangingPunct="1">
              <a:defRPr sz="4860" kern="1200">
                <a:solidFill>
                  <a:schemeClr val="tx1"/>
                </a:solidFill>
                <a:latin typeface="+mn-lt"/>
                <a:ea typeface="+mn-ea"/>
                <a:cs typeface="+mn-cs"/>
              </a:defRPr>
            </a:lvl5pPr>
            <a:lvl6pPr marL="6172200" algn="l" defTabSz="1234440" rtl="0" eaLnBrk="1" latinLnBrk="0" hangingPunct="1">
              <a:defRPr sz="4860" kern="1200">
                <a:solidFill>
                  <a:schemeClr val="tx1"/>
                </a:solidFill>
                <a:latin typeface="+mn-lt"/>
                <a:ea typeface="+mn-ea"/>
                <a:cs typeface="+mn-cs"/>
              </a:defRPr>
            </a:lvl6pPr>
            <a:lvl7pPr marL="7406640" algn="l" defTabSz="1234440" rtl="0" eaLnBrk="1" latinLnBrk="0" hangingPunct="1">
              <a:defRPr sz="4860" kern="1200">
                <a:solidFill>
                  <a:schemeClr val="tx1"/>
                </a:solidFill>
                <a:latin typeface="+mn-lt"/>
                <a:ea typeface="+mn-ea"/>
                <a:cs typeface="+mn-cs"/>
              </a:defRPr>
            </a:lvl7pPr>
            <a:lvl8pPr marL="8641080" algn="l" defTabSz="1234440" rtl="0" eaLnBrk="1" latinLnBrk="0" hangingPunct="1">
              <a:defRPr sz="4860" kern="1200">
                <a:solidFill>
                  <a:schemeClr val="tx1"/>
                </a:solidFill>
                <a:latin typeface="+mn-lt"/>
                <a:ea typeface="+mn-ea"/>
                <a:cs typeface="+mn-cs"/>
              </a:defRPr>
            </a:lvl8pPr>
            <a:lvl9pPr marL="9875520" algn="l" defTabSz="1234440" rtl="0" eaLnBrk="1" latinLnBrk="0" hangingPunct="1">
              <a:defRPr sz="4860" kern="1200">
                <a:solidFill>
                  <a:schemeClr val="tx1"/>
                </a:solidFill>
                <a:latin typeface="+mn-lt"/>
                <a:ea typeface="+mn-ea"/>
                <a:cs typeface="+mn-cs"/>
              </a:defRPr>
            </a:lvl9pPr>
          </a:lstStyle>
          <a:p>
            <a:r>
              <a:rPr lang="en-US" sz="6000" b="1">
                <a:solidFill>
                  <a:srgbClr val="00A481"/>
                </a:solidFill>
                <a:latin typeface="Garamond"/>
                <a:cs typeface="Segoe UI"/>
              </a:rPr>
              <a:t>Recommendations</a:t>
            </a:r>
            <a:endParaRPr lang="en-US" sz="6000" err="1"/>
          </a:p>
        </p:txBody>
      </p:sp>
      <p:sp>
        <p:nvSpPr>
          <p:cNvPr id="58" name="TextBox 57">
            <a:extLst>
              <a:ext uri="{FF2B5EF4-FFF2-40B4-BE49-F238E27FC236}">
                <a16:creationId xmlns:a16="http://schemas.microsoft.com/office/drawing/2014/main" id="{E03B0A17-FDB9-A942-6EA0-9A1C03D3BB86}"/>
              </a:ext>
            </a:extLst>
          </p:cNvPr>
          <p:cNvSpPr txBox="1"/>
          <p:nvPr/>
        </p:nvSpPr>
        <p:spPr>
          <a:xfrm>
            <a:off x="2726514" y="34264566"/>
            <a:ext cx="5927619" cy="1172629"/>
          </a:xfrm>
          <a:prstGeom prst="rect">
            <a:avLst/>
          </a:prstGeom>
          <a:noFill/>
          <a:ln>
            <a:noFill/>
          </a:ln>
        </p:spPr>
        <p:txBody>
          <a:bodyPr rot="0" spcFirstLastPara="0" vertOverflow="overflow" horzOverflow="overflow" vert="horz" wrap="square" lIns="246888" tIns="123444" rIns="246888" bIns="123444" numCol="1" spcCol="0" rtlCol="0" fromWordArt="0" anchor="t" anchorCtr="0" forceAA="0" compatLnSpc="1">
            <a:prstTxWarp prst="textNoShape">
              <a:avLst/>
            </a:prstTxWarp>
            <a:spAutoFit/>
          </a:bodyPr>
          <a:lstStyle>
            <a:defPPr>
              <a:defRPr lang="en-US"/>
            </a:defPPr>
            <a:lvl1pPr marL="0" algn="l" defTabSz="1234440" rtl="0" eaLnBrk="1" latinLnBrk="0" hangingPunct="1">
              <a:defRPr sz="4860" kern="1200">
                <a:solidFill>
                  <a:schemeClr val="tx1"/>
                </a:solidFill>
                <a:latin typeface="+mn-lt"/>
                <a:ea typeface="+mn-ea"/>
                <a:cs typeface="+mn-cs"/>
              </a:defRPr>
            </a:lvl1pPr>
            <a:lvl2pPr marL="1234440" algn="l" defTabSz="1234440" rtl="0" eaLnBrk="1" latinLnBrk="0" hangingPunct="1">
              <a:defRPr sz="4860" kern="1200">
                <a:solidFill>
                  <a:schemeClr val="tx1"/>
                </a:solidFill>
                <a:latin typeface="+mn-lt"/>
                <a:ea typeface="+mn-ea"/>
                <a:cs typeface="+mn-cs"/>
              </a:defRPr>
            </a:lvl2pPr>
            <a:lvl3pPr marL="2468880" algn="l" defTabSz="1234440" rtl="0" eaLnBrk="1" latinLnBrk="0" hangingPunct="1">
              <a:defRPr sz="4860" kern="1200">
                <a:solidFill>
                  <a:schemeClr val="tx1"/>
                </a:solidFill>
                <a:latin typeface="+mn-lt"/>
                <a:ea typeface="+mn-ea"/>
                <a:cs typeface="+mn-cs"/>
              </a:defRPr>
            </a:lvl3pPr>
            <a:lvl4pPr marL="3703320" algn="l" defTabSz="1234440" rtl="0" eaLnBrk="1" latinLnBrk="0" hangingPunct="1">
              <a:defRPr sz="4860" kern="1200">
                <a:solidFill>
                  <a:schemeClr val="tx1"/>
                </a:solidFill>
                <a:latin typeface="+mn-lt"/>
                <a:ea typeface="+mn-ea"/>
                <a:cs typeface="+mn-cs"/>
              </a:defRPr>
            </a:lvl4pPr>
            <a:lvl5pPr marL="4937760" algn="l" defTabSz="1234440" rtl="0" eaLnBrk="1" latinLnBrk="0" hangingPunct="1">
              <a:defRPr sz="4860" kern="1200">
                <a:solidFill>
                  <a:schemeClr val="tx1"/>
                </a:solidFill>
                <a:latin typeface="+mn-lt"/>
                <a:ea typeface="+mn-ea"/>
                <a:cs typeface="+mn-cs"/>
              </a:defRPr>
            </a:lvl5pPr>
            <a:lvl6pPr marL="6172200" algn="l" defTabSz="1234440" rtl="0" eaLnBrk="1" latinLnBrk="0" hangingPunct="1">
              <a:defRPr sz="4860" kern="1200">
                <a:solidFill>
                  <a:schemeClr val="tx1"/>
                </a:solidFill>
                <a:latin typeface="+mn-lt"/>
                <a:ea typeface="+mn-ea"/>
                <a:cs typeface="+mn-cs"/>
              </a:defRPr>
            </a:lvl6pPr>
            <a:lvl7pPr marL="7406640" algn="l" defTabSz="1234440" rtl="0" eaLnBrk="1" latinLnBrk="0" hangingPunct="1">
              <a:defRPr sz="4860" kern="1200">
                <a:solidFill>
                  <a:schemeClr val="tx1"/>
                </a:solidFill>
                <a:latin typeface="+mn-lt"/>
                <a:ea typeface="+mn-ea"/>
                <a:cs typeface="+mn-cs"/>
              </a:defRPr>
            </a:lvl7pPr>
            <a:lvl8pPr marL="8641080" algn="l" defTabSz="1234440" rtl="0" eaLnBrk="1" latinLnBrk="0" hangingPunct="1">
              <a:defRPr sz="4860" kern="1200">
                <a:solidFill>
                  <a:schemeClr val="tx1"/>
                </a:solidFill>
                <a:latin typeface="+mn-lt"/>
                <a:ea typeface="+mn-ea"/>
                <a:cs typeface="+mn-cs"/>
              </a:defRPr>
            </a:lvl8pPr>
            <a:lvl9pPr marL="9875520" algn="l" defTabSz="1234440" rtl="0" eaLnBrk="1" latinLnBrk="0" hangingPunct="1">
              <a:defRPr sz="4860" kern="1200">
                <a:solidFill>
                  <a:schemeClr val="tx1"/>
                </a:solidFill>
                <a:latin typeface="+mn-lt"/>
                <a:ea typeface="+mn-ea"/>
                <a:cs typeface="+mn-cs"/>
              </a:defRPr>
            </a:lvl9pPr>
          </a:lstStyle>
          <a:p>
            <a:r>
              <a:rPr lang="en-US" sz="6000" b="1">
                <a:solidFill>
                  <a:srgbClr val="00A481"/>
                </a:solidFill>
                <a:latin typeface="Garamond"/>
                <a:cs typeface="Segoe UI"/>
              </a:rPr>
              <a:t>Conclusion</a:t>
            </a:r>
            <a:endParaRPr lang="en-US" sz="6000" err="1"/>
          </a:p>
        </p:txBody>
      </p:sp>
      <p:sp>
        <p:nvSpPr>
          <p:cNvPr id="59" name="TextBox 58">
            <a:extLst>
              <a:ext uri="{FF2B5EF4-FFF2-40B4-BE49-F238E27FC236}">
                <a16:creationId xmlns:a16="http://schemas.microsoft.com/office/drawing/2014/main" id="{A45D08E1-E46A-1531-93C7-EBDB2B15EE19}"/>
              </a:ext>
            </a:extLst>
          </p:cNvPr>
          <p:cNvSpPr txBox="1"/>
          <p:nvPr/>
        </p:nvSpPr>
        <p:spPr>
          <a:xfrm>
            <a:off x="2898032" y="37684822"/>
            <a:ext cx="5927619" cy="1172629"/>
          </a:xfrm>
          <a:prstGeom prst="rect">
            <a:avLst/>
          </a:prstGeom>
          <a:noFill/>
          <a:ln>
            <a:noFill/>
          </a:ln>
        </p:spPr>
        <p:txBody>
          <a:bodyPr rot="0" spcFirstLastPara="0" vertOverflow="overflow" horzOverflow="overflow" vert="horz" wrap="square" lIns="246888" tIns="123444" rIns="246888" bIns="123444" numCol="1" spcCol="0" rtlCol="0" fromWordArt="0" anchor="t" anchorCtr="0" forceAA="0" compatLnSpc="1">
            <a:prstTxWarp prst="textNoShape">
              <a:avLst/>
            </a:prstTxWarp>
            <a:spAutoFit/>
          </a:bodyPr>
          <a:lstStyle>
            <a:defPPr>
              <a:defRPr lang="en-US"/>
            </a:defPPr>
            <a:lvl1pPr marL="0" algn="l" defTabSz="1234440" rtl="0" eaLnBrk="1" latinLnBrk="0" hangingPunct="1">
              <a:defRPr sz="4860" kern="1200">
                <a:solidFill>
                  <a:schemeClr val="tx1"/>
                </a:solidFill>
                <a:latin typeface="+mn-lt"/>
                <a:ea typeface="+mn-ea"/>
                <a:cs typeface="+mn-cs"/>
              </a:defRPr>
            </a:lvl1pPr>
            <a:lvl2pPr marL="1234440" algn="l" defTabSz="1234440" rtl="0" eaLnBrk="1" latinLnBrk="0" hangingPunct="1">
              <a:defRPr sz="4860" kern="1200">
                <a:solidFill>
                  <a:schemeClr val="tx1"/>
                </a:solidFill>
                <a:latin typeface="+mn-lt"/>
                <a:ea typeface="+mn-ea"/>
                <a:cs typeface="+mn-cs"/>
              </a:defRPr>
            </a:lvl2pPr>
            <a:lvl3pPr marL="2468880" algn="l" defTabSz="1234440" rtl="0" eaLnBrk="1" latinLnBrk="0" hangingPunct="1">
              <a:defRPr sz="4860" kern="1200">
                <a:solidFill>
                  <a:schemeClr val="tx1"/>
                </a:solidFill>
                <a:latin typeface="+mn-lt"/>
                <a:ea typeface="+mn-ea"/>
                <a:cs typeface="+mn-cs"/>
              </a:defRPr>
            </a:lvl3pPr>
            <a:lvl4pPr marL="3703320" algn="l" defTabSz="1234440" rtl="0" eaLnBrk="1" latinLnBrk="0" hangingPunct="1">
              <a:defRPr sz="4860" kern="1200">
                <a:solidFill>
                  <a:schemeClr val="tx1"/>
                </a:solidFill>
                <a:latin typeface="+mn-lt"/>
                <a:ea typeface="+mn-ea"/>
                <a:cs typeface="+mn-cs"/>
              </a:defRPr>
            </a:lvl4pPr>
            <a:lvl5pPr marL="4937760" algn="l" defTabSz="1234440" rtl="0" eaLnBrk="1" latinLnBrk="0" hangingPunct="1">
              <a:defRPr sz="4860" kern="1200">
                <a:solidFill>
                  <a:schemeClr val="tx1"/>
                </a:solidFill>
                <a:latin typeface="+mn-lt"/>
                <a:ea typeface="+mn-ea"/>
                <a:cs typeface="+mn-cs"/>
              </a:defRPr>
            </a:lvl5pPr>
            <a:lvl6pPr marL="6172200" algn="l" defTabSz="1234440" rtl="0" eaLnBrk="1" latinLnBrk="0" hangingPunct="1">
              <a:defRPr sz="4860" kern="1200">
                <a:solidFill>
                  <a:schemeClr val="tx1"/>
                </a:solidFill>
                <a:latin typeface="+mn-lt"/>
                <a:ea typeface="+mn-ea"/>
                <a:cs typeface="+mn-cs"/>
              </a:defRPr>
            </a:lvl6pPr>
            <a:lvl7pPr marL="7406640" algn="l" defTabSz="1234440" rtl="0" eaLnBrk="1" latinLnBrk="0" hangingPunct="1">
              <a:defRPr sz="4860" kern="1200">
                <a:solidFill>
                  <a:schemeClr val="tx1"/>
                </a:solidFill>
                <a:latin typeface="+mn-lt"/>
                <a:ea typeface="+mn-ea"/>
                <a:cs typeface="+mn-cs"/>
              </a:defRPr>
            </a:lvl7pPr>
            <a:lvl8pPr marL="8641080" algn="l" defTabSz="1234440" rtl="0" eaLnBrk="1" latinLnBrk="0" hangingPunct="1">
              <a:defRPr sz="4860" kern="1200">
                <a:solidFill>
                  <a:schemeClr val="tx1"/>
                </a:solidFill>
                <a:latin typeface="+mn-lt"/>
                <a:ea typeface="+mn-ea"/>
                <a:cs typeface="+mn-cs"/>
              </a:defRPr>
            </a:lvl8pPr>
            <a:lvl9pPr marL="9875520" algn="l" defTabSz="1234440" rtl="0" eaLnBrk="1" latinLnBrk="0" hangingPunct="1">
              <a:defRPr sz="4860" kern="1200">
                <a:solidFill>
                  <a:schemeClr val="tx1"/>
                </a:solidFill>
                <a:latin typeface="+mn-lt"/>
                <a:ea typeface="+mn-ea"/>
                <a:cs typeface="+mn-cs"/>
              </a:defRPr>
            </a:lvl9pPr>
          </a:lstStyle>
          <a:p>
            <a:r>
              <a:rPr lang="en-US" sz="6000" b="1">
                <a:solidFill>
                  <a:srgbClr val="00A481"/>
                </a:solidFill>
                <a:latin typeface="Garamond"/>
                <a:cs typeface="Segoe UI"/>
              </a:rPr>
              <a:t>References</a:t>
            </a:r>
            <a:endParaRPr lang="en-US" sz="6000" err="1"/>
          </a:p>
        </p:txBody>
      </p:sp>
      <p:sp>
        <p:nvSpPr>
          <p:cNvPr id="60" name="Text Placeholder 515">
            <a:extLst>
              <a:ext uri="{FF2B5EF4-FFF2-40B4-BE49-F238E27FC236}">
                <a16:creationId xmlns:a16="http://schemas.microsoft.com/office/drawing/2014/main" id="{B1BFE48F-F5CD-E4F7-A7CB-B9DE8ECC4794}"/>
              </a:ext>
            </a:extLst>
          </p:cNvPr>
          <p:cNvSpPr txBox="1">
            <a:spLocks/>
          </p:cNvSpPr>
          <p:nvPr/>
        </p:nvSpPr>
        <p:spPr>
          <a:xfrm>
            <a:off x="1886533" y="38880798"/>
            <a:ext cx="14460531" cy="3382781"/>
          </a:xfrm>
          <a:prstGeom prst="rect">
            <a:avLst/>
          </a:prstGeom>
          <a:ln>
            <a:noFill/>
          </a:ln>
        </p:spPr>
        <p:txBody>
          <a:bodyPr vert="horz" lIns="246888" tIns="0" rIns="246888" bIns="123444" rtlCol="0" anchor="t">
            <a:noAutofit/>
          </a:bodyPr>
          <a:lstStyle>
            <a:defPPr>
              <a:defRPr lang="en-US"/>
            </a:defPPr>
            <a:lvl1pPr marL="0" algn="l" defTabSz="1234440" rtl="0" eaLnBrk="1" latinLnBrk="0" hangingPunct="1">
              <a:defRPr sz="4860" kern="1200">
                <a:solidFill>
                  <a:schemeClr val="tx1"/>
                </a:solidFill>
                <a:latin typeface="+mn-lt"/>
                <a:ea typeface="+mn-ea"/>
                <a:cs typeface="+mn-cs"/>
              </a:defRPr>
            </a:lvl1pPr>
            <a:lvl2pPr marL="1234440" algn="l" defTabSz="1234440" rtl="0" eaLnBrk="1" latinLnBrk="0" hangingPunct="1">
              <a:defRPr sz="4860" kern="1200">
                <a:solidFill>
                  <a:schemeClr val="tx1"/>
                </a:solidFill>
                <a:latin typeface="+mn-lt"/>
                <a:ea typeface="+mn-ea"/>
                <a:cs typeface="+mn-cs"/>
              </a:defRPr>
            </a:lvl2pPr>
            <a:lvl3pPr marL="2468880" algn="l" defTabSz="1234440" rtl="0" eaLnBrk="1" latinLnBrk="0" hangingPunct="1">
              <a:defRPr sz="4860" kern="1200">
                <a:solidFill>
                  <a:schemeClr val="tx1"/>
                </a:solidFill>
                <a:latin typeface="+mn-lt"/>
                <a:ea typeface="+mn-ea"/>
                <a:cs typeface="+mn-cs"/>
              </a:defRPr>
            </a:lvl3pPr>
            <a:lvl4pPr marL="3703320" algn="l" defTabSz="1234440" rtl="0" eaLnBrk="1" latinLnBrk="0" hangingPunct="1">
              <a:defRPr sz="4860" kern="1200">
                <a:solidFill>
                  <a:schemeClr val="tx1"/>
                </a:solidFill>
                <a:latin typeface="+mn-lt"/>
                <a:ea typeface="+mn-ea"/>
                <a:cs typeface="+mn-cs"/>
              </a:defRPr>
            </a:lvl4pPr>
            <a:lvl5pPr marL="4937760" algn="l" defTabSz="1234440" rtl="0" eaLnBrk="1" latinLnBrk="0" hangingPunct="1">
              <a:defRPr sz="4860" kern="1200">
                <a:solidFill>
                  <a:schemeClr val="tx1"/>
                </a:solidFill>
                <a:latin typeface="+mn-lt"/>
                <a:ea typeface="+mn-ea"/>
                <a:cs typeface="+mn-cs"/>
              </a:defRPr>
            </a:lvl5pPr>
            <a:lvl6pPr marL="6172200" algn="l" defTabSz="1234440" rtl="0" eaLnBrk="1" latinLnBrk="0" hangingPunct="1">
              <a:defRPr sz="4860" kern="1200">
                <a:solidFill>
                  <a:schemeClr val="tx1"/>
                </a:solidFill>
                <a:latin typeface="+mn-lt"/>
                <a:ea typeface="+mn-ea"/>
                <a:cs typeface="+mn-cs"/>
              </a:defRPr>
            </a:lvl6pPr>
            <a:lvl7pPr marL="7406640" algn="l" defTabSz="1234440" rtl="0" eaLnBrk="1" latinLnBrk="0" hangingPunct="1">
              <a:defRPr sz="4860" kern="1200">
                <a:solidFill>
                  <a:schemeClr val="tx1"/>
                </a:solidFill>
                <a:latin typeface="+mn-lt"/>
                <a:ea typeface="+mn-ea"/>
                <a:cs typeface="+mn-cs"/>
              </a:defRPr>
            </a:lvl7pPr>
            <a:lvl8pPr marL="8641080" algn="l" defTabSz="1234440" rtl="0" eaLnBrk="1" latinLnBrk="0" hangingPunct="1">
              <a:defRPr sz="4860" kern="1200">
                <a:solidFill>
                  <a:schemeClr val="tx1"/>
                </a:solidFill>
                <a:latin typeface="+mn-lt"/>
                <a:ea typeface="+mn-ea"/>
                <a:cs typeface="+mn-cs"/>
              </a:defRPr>
            </a:lvl8pPr>
            <a:lvl9pPr marL="9875520" algn="l" defTabSz="1234440" rtl="0" eaLnBrk="1" latinLnBrk="0" hangingPunct="1">
              <a:defRPr sz="4860" kern="1200">
                <a:solidFill>
                  <a:schemeClr val="tx1"/>
                </a:solidFill>
                <a:latin typeface="+mn-lt"/>
                <a:ea typeface="+mn-ea"/>
                <a:cs typeface="+mn-cs"/>
              </a:defRPr>
            </a:lvl9pPr>
          </a:lstStyle>
          <a:p>
            <a:pPr marL="457200" indent="-457200"/>
            <a:r>
              <a:rPr lang="en-CA" sz="2400" err="1">
                <a:latin typeface="Garamond"/>
                <a:ea typeface="Calibri"/>
                <a:cs typeface="Times New Roman"/>
              </a:rPr>
              <a:t>Bladon</a:t>
            </a:r>
            <a:r>
              <a:rPr lang="en-CA" sz="2400">
                <a:latin typeface="Garamond"/>
                <a:ea typeface="Calibri"/>
                <a:cs typeface="Times New Roman"/>
              </a:rPr>
              <a:t>, K. D., </a:t>
            </a:r>
            <a:r>
              <a:rPr lang="en-CA" sz="2400" err="1">
                <a:latin typeface="Garamond"/>
                <a:ea typeface="Calibri"/>
                <a:cs typeface="Times New Roman"/>
              </a:rPr>
              <a:t>Emelko</a:t>
            </a:r>
            <a:r>
              <a:rPr lang="en-CA" sz="2400">
                <a:latin typeface="Garamond"/>
                <a:ea typeface="Calibri"/>
                <a:cs typeface="Times New Roman"/>
              </a:rPr>
              <a:t>, M. B., Silins, U., &amp; Stone, M. (2014). Wildfire and the Future of Water Supply. Environmental Science &amp; Technology, 48(16), 8936–8943. https://doi.org/10.1021/es500130g </a:t>
            </a:r>
            <a:endParaRPr lang="en-US" sz="2400">
              <a:latin typeface="Garamond"/>
            </a:endParaRPr>
          </a:p>
          <a:p>
            <a:pPr marL="400050" indent="-400050"/>
            <a:r>
              <a:rPr lang="en-US" sz="2400" err="1">
                <a:latin typeface="Garamond"/>
                <a:ea typeface="Calibri"/>
                <a:cs typeface="Times New Roman"/>
              </a:rPr>
              <a:t>Bladon</a:t>
            </a:r>
            <a:r>
              <a:rPr lang="en-US" sz="2400">
                <a:latin typeface="Garamond"/>
                <a:ea typeface="Calibri"/>
                <a:cs typeface="Times New Roman"/>
              </a:rPr>
              <a:t>, K. D. (2020, January 21). Buried in mud: Wildfires threaten North American water supplies. The Conversation. https://theconversation.com/buried-in-mud-wildfires-threaten-north-american-water-supplies-130356</a:t>
            </a:r>
            <a:endParaRPr lang="en-CA" sz="2400">
              <a:latin typeface="Garamond"/>
              <a:ea typeface="Calibri"/>
              <a:cs typeface="Times New Roman"/>
            </a:endParaRPr>
          </a:p>
          <a:p>
            <a:pPr marL="400050" indent="-400050"/>
            <a:r>
              <a:rPr lang="en-CA" sz="2400">
                <a:latin typeface="Garamond"/>
                <a:ea typeface="Calibri"/>
                <a:cs typeface="Times New Roman"/>
              </a:rPr>
              <a:t>Climate Atlas of Canada. (n.d.) Wildfires, Water, and Our Health. Prairie Climate Centre. https://climateatlas.ca/wildfires-water-and-our-health </a:t>
            </a:r>
          </a:p>
          <a:p>
            <a:pPr marL="400050" indent="-400050"/>
            <a:r>
              <a:rPr lang="en-CA" sz="2400" err="1">
                <a:latin typeface="Garamond"/>
                <a:ea typeface="Calibri"/>
                <a:cs typeface="Times New Roman"/>
              </a:rPr>
              <a:t>Grizzetti</a:t>
            </a:r>
            <a:r>
              <a:rPr lang="en-CA" sz="2400">
                <a:latin typeface="Garamond"/>
                <a:ea typeface="Calibri"/>
                <a:cs typeface="Times New Roman"/>
              </a:rPr>
              <a:t>, B., </a:t>
            </a:r>
            <a:r>
              <a:rPr lang="en-CA" sz="2400" err="1">
                <a:latin typeface="Garamond"/>
                <a:ea typeface="Calibri"/>
                <a:cs typeface="Times New Roman"/>
              </a:rPr>
              <a:t>Lanzanova</a:t>
            </a:r>
            <a:r>
              <a:rPr lang="en-CA" sz="2400">
                <a:latin typeface="Garamond"/>
                <a:ea typeface="Calibri"/>
                <a:cs typeface="Times New Roman"/>
              </a:rPr>
              <a:t>, D., </a:t>
            </a:r>
            <a:r>
              <a:rPr lang="en-CA" sz="2400" err="1">
                <a:latin typeface="Garamond"/>
                <a:ea typeface="Calibri"/>
                <a:cs typeface="Times New Roman"/>
              </a:rPr>
              <a:t>Liquete</a:t>
            </a:r>
            <a:r>
              <a:rPr lang="en-CA" sz="2400">
                <a:latin typeface="Garamond"/>
                <a:ea typeface="Calibri"/>
                <a:cs typeface="Times New Roman"/>
              </a:rPr>
              <a:t>, C., Reynaud, A., &amp; Cardoso, A. C. (2016). Assessing water ecosystem services for water resource management. Environmental Science and Policy, 61. https://doi.org/10.1016/j.envsci.2016.04.008</a:t>
            </a:r>
          </a:p>
        </p:txBody>
      </p:sp>
      <p:sp>
        <p:nvSpPr>
          <p:cNvPr id="61" name="Text Placeholder 515">
            <a:extLst>
              <a:ext uri="{FF2B5EF4-FFF2-40B4-BE49-F238E27FC236}">
                <a16:creationId xmlns:a16="http://schemas.microsoft.com/office/drawing/2014/main" id="{0BC488BF-4475-72D3-E98A-E2BB25FA97AD}"/>
              </a:ext>
            </a:extLst>
          </p:cNvPr>
          <p:cNvSpPr txBox="1">
            <a:spLocks/>
          </p:cNvSpPr>
          <p:nvPr/>
        </p:nvSpPr>
        <p:spPr>
          <a:xfrm>
            <a:off x="17322065" y="38880799"/>
            <a:ext cx="13701407" cy="3382780"/>
          </a:xfrm>
          <a:prstGeom prst="rect">
            <a:avLst/>
          </a:prstGeom>
          <a:ln>
            <a:noFill/>
          </a:ln>
        </p:spPr>
        <p:txBody>
          <a:bodyPr vert="horz" lIns="246888" tIns="0" rIns="246888" bIns="123444" rtlCol="0" anchor="t">
            <a:noAutofit/>
          </a:bodyPr>
          <a:lstStyle>
            <a:defPPr>
              <a:defRPr lang="en-US"/>
            </a:defPPr>
            <a:lvl1pPr marL="0" algn="l" defTabSz="1234440" rtl="0" eaLnBrk="1" latinLnBrk="0" hangingPunct="1">
              <a:defRPr sz="4860" kern="1200">
                <a:solidFill>
                  <a:schemeClr val="tx1"/>
                </a:solidFill>
                <a:latin typeface="+mn-lt"/>
                <a:ea typeface="+mn-ea"/>
                <a:cs typeface="+mn-cs"/>
              </a:defRPr>
            </a:lvl1pPr>
            <a:lvl2pPr marL="1234440" algn="l" defTabSz="1234440" rtl="0" eaLnBrk="1" latinLnBrk="0" hangingPunct="1">
              <a:defRPr sz="4860" kern="1200">
                <a:solidFill>
                  <a:schemeClr val="tx1"/>
                </a:solidFill>
                <a:latin typeface="+mn-lt"/>
                <a:ea typeface="+mn-ea"/>
                <a:cs typeface="+mn-cs"/>
              </a:defRPr>
            </a:lvl2pPr>
            <a:lvl3pPr marL="2468880" algn="l" defTabSz="1234440" rtl="0" eaLnBrk="1" latinLnBrk="0" hangingPunct="1">
              <a:defRPr sz="4860" kern="1200">
                <a:solidFill>
                  <a:schemeClr val="tx1"/>
                </a:solidFill>
                <a:latin typeface="+mn-lt"/>
                <a:ea typeface="+mn-ea"/>
                <a:cs typeface="+mn-cs"/>
              </a:defRPr>
            </a:lvl3pPr>
            <a:lvl4pPr marL="3703320" algn="l" defTabSz="1234440" rtl="0" eaLnBrk="1" latinLnBrk="0" hangingPunct="1">
              <a:defRPr sz="4860" kern="1200">
                <a:solidFill>
                  <a:schemeClr val="tx1"/>
                </a:solidFill>
                <a:latin typeface="+mn-lt"/>
                <a:ea typeface="+mn-ea"/>
                <a:cs typeface="+mn-cs"/>
              </a:defRPr>
            </a:lvl4pPr>
            <a:lvl5pPr marL="4937760" algn="l" defTabSz="1234440" rtl="0" eaLnBrk="1" latinLnBrk="0" hangingPunct="1">
              <a:defRPr sz="4860" kern="1200">
                <a:solidFill>
                  <a:schemeClr val="tx1"/>
                </a:solidFill>
                <a:latin typeface="+mn-lt"/>
                <a:ea typeface="+mn-ea"/>
                <a:cs typeface="+mn-cs"/>
              </a:defRPr>
            </a:lvl5pPr>
            <a:lvl6pPr marL="6172200" algn="l" defTabSz="1234440" rtl="0" eaLnBrk="1" latinLnBrk="0" hangingPunct="1">
              <a:defRPr sz="4860" kern="1200">
                <a:solidFill>
                  <a:schemeClr val="tx1"/>
                </a:solidFill>
                <a:latin typeface="+mn-lt"/>
                <a:ea typeface="+mn-ea"/>
                <a:cs typeface="+mn-cs"/>
              </a:defRPr>
            </a:lvl6pPr>
            <a:lvl7pPr marL="7406640" algn="l" defTabSz="1234440" rtl="0" eaLnBrk="1" latinLnBrk="0" hangingPunct="1">
              <a:defRPr sz="4860" kern="1200">
                <a:solidFill>
                  <a:schemeClr val="tx1"/>
                </a:solidFill>
                <a:latin typeface="+mn-lt"/>
                <a:ea typeface="+mn-ea"/>
                <a:cs typeface="+mn-cs"/>
              </a:defRPr>
            </a:lvl7pPr>
            <a:lvl8pPr marL="8641080" algn="l" defTabSz="1234440" rtl="0" eaLnBrk="1" latinLnBrk="0" hangingPunct="1">
              <a:defRPr sz="4860" kern="1200">
                <a:solidFill>
                  <a:schemeClr val="tx1"/>
                </a:solidFill>
                <a:latin typeface="+mn-lt"/>
                <a:ea typeface="+mn-ea"/>
                <a:cs typeface="+mn-cs"/>
              </a:defRPr>
            </a:lvl8pPr>
            <a:lvl9pPr marL="9875520" algn="l" defTabSz="1234440" rtl="0" eaLnBrk="1" latinLnBrk="0" hangingPunct="1">
              <a:defRPr sz="4860" kern="1200">
                <a:solidFill>
                  <a:schemeClr val="tx1"/>
                </a:solidFill>
                <a:latin typeface="+mn-lt"/>
                <a:ea typeface="+mn-ea"/>
                <a:cs typeface="+mn-cs"/>
              </a:defRPr>
            </a:lvl9pPr>
          </a:lstStyle>
          <a:p>
            <a:pPr marL="457200" indent="-457200"/>
            <a:r>
              <a:rPr lang="en-CA" sz="2400">
                <a:latin typeface="Garamond"/>
                <a:ea typeface="Calibri"/>
                <a:cs typeface="Times New Roman"/>
              </a:rPr>
              <a:t>Hallema, D. W., Kinoshita, A. M., &amp; Martin, D. A. (2019). Fire, forests, and city water supply. </a:t>
            </a:r>
            <a:r>
              <a:rPr lang="en-CA" sz="2400" err="1">
                <a:latin typeface="Garamond"/>
                <a:ea typeface="Calibri"/>
                <a:cs typeface="Times New Roman"/>
              </a:rPr>
              <a:t>Unasylva</a:t>
            </a:r>
            <a:r>
              <a:rPr lang="en-CA" sz="2400">
                <a:latin typeface="Garamond"/>
                <a:ea typeface="Calibri"/>
                <a:cs typeface="Times New Roman"/>
              </a:rPr>
              <a:t>, 251, 58–66. https://books.google.ca/books?hl=en&amp;lr=&amp;id=YVLHDwAAQBAJ</a:t>
            </a:r>
          </a:p>
          <a:p>
            <a:pPr marL="457200" indent="-457200"/>
            <a:r>
              <a:rPr lang="en-CA" sz="2400">
                <a:latin typeface="Garamond"/>
                <a:ea typeface="Calibri"/>
                <a:cs typeface="Times New Roman"/>
              </a:rPr>
              <a:t>Northwest Fire Science Consortium. (n.d.). Fire severity: Concepts, methods and applications. U.S. Department of Agriculture, Forest Service. https://www.nwfirescience.org/sites/default/files/publications/Fire%20Severity.pdf</a:t>
            </a:r>
            <a:endParaRPr lang="en-US">
              <a:ea typeface="Calibri"/>
              <a:cs typeface="Calibri"/>
            </a:endParaRPr>
          </a:p>
          <a:p>
            <a:pPr marL="457200" indent="-457200"/>
            <a:r>
              <a:rPr lang="en-CA" sz="2400">
                <a:latin typeface="Garamond"/>
                <a:ea typeface="Calibri"/>
                <a:cs typeface="Times New Roman"/>
              </a:rPr>
              <a:t>Nunes, J. P., Doerr, S. H., Sheridan, G., Neris, J., </a:t>
            </a:r>
            <a:r>
              <a:rPr lang="en-CA" sz="2400" err="1">
                <a:latin typeface="Garamond"/>
                <a:ea typeface="Calibri"/>
                <a:cs typeface="Times New Roman"/>
              </a:rPr>
              <a:t>Santín</a:t>
            </a:r>
            <a:r>
              <a:rPr lang="en-CA" sz="2400">
                <a:latin typeface="Garamond"/>
                <a:ea typeface="Calibri"/>
                <a:cs typeface="Times New Roman"/>
              </a:rPr>
              <a:t>, C., </a:t>
            </a:r>
            <a:r>
              <a:rPr lang="en-CA" sz="2400" err="1">
                <a:latin typeface="Garamond"/>
                <a:ea typeface="Calibri"/>
                <a:cs typeface="Times New Roman"/>
              </a:rPr>
              <a:t>Emelko</a:t>
            </a:r>
            <a:r>
              <a:rPr lang="en-CA" sz="2400">
                <a:latin typeface="Garamond"/>
                <a:ea typeface="Calibri"/>
                <a:cs typeface="Times New Roman"/>
              </a:rPr>
              <a:t>, M. B., Silins, U., Robichaud, P. R., Elliot, W. J., &amp; Keizer, J. (2018). Assessing water contamination risk from vegetation fires: Challenges, opportunities, and a framework for progress. Hydrological Processes, 32(5), 687–694. https://doi.org/10.1002/hyp.11434 </a:t>
            </a:r>
            <a:endParaRPr lang="en-CA"/>
          </a:p>
          <a:p>
            <a:pPr marL="457200" indent="-457200"/>
            <a:r>
              <a:rPr lang="en-CA" sz="2400" err="1">
                <a:latin typeface="Garamond"/>
                <a:ea typeface="Calibri"/>
                <a:cs typeface="Times New Roman"/>
              </a:rPr>
              <a:t>Robinne</a:t>
            </a:r>
            <a:r>
              <a:rPr lang="en-CA" sz="2400">
                <a:latin typeface="Garamond"/>
                <a:ea typeface="Calibri"/>
                <a:cs typeface="Times New Roman"/>
              </a:rPr>
              <a:t>, F. N., Hallema, D. W., </a:t>
            </a:r>
            <a:r>
              <a:rPr lang="en-CA" sz="2400" err="1">
                <a:latin typeface="Garamond"/>
                <a:ea typeface="Calibri"/>
                <a:cs typeface="Times New Roman"/>
              </a:rPr>
              <a:t>Bladon</a:t>
            </a:r>
            <a:r>
              <a:rPr lang="en-CA" sz="2400">
                <a:latin typeface="Garamond"/>
                <a:ea typeface="Calibri"/>
                <a:cs typeface="Times New Roman"/>
              </a:rPr>
              <a:t>, K. D., &amp; Buttle, J. M. (2020). Wildfire impacts on hydrologic ecosystem services in North American high-latitude forests: A scoping review. Journal of Hydrology, 581, 124360.</a:t>
            </a:r>
          </a:p>
          <a:p>
            <a:pPr algn="just"/>
            <a:endParaRPr lang="en-CA" sz="3200">
              <a:latin typeface="Garamond"/>
              <a:ea typeface="Calibri"/>
              <a:cs typeface="Times New Roman"/>
            </a:endParaRPr>
          </a:p>
          <a:p>
            <a:pPr marL="771525" indent="-771525">
              <a:buChar char="•"/>
            </a:pPr>
            <a:endParaRPr lang="en-US" sz="4800" b="0">
              <a:ea typeface="Calibri"/>
              <a:cs typeface="Calibri"/>
            </a:endParaRPr>
          </a:p>
        </p:txBody>
      </p:sp>
      <p:pic>
        <p:nvPicPr>
          <p:cNvPr id="67" name="Graphic 66" descr="Fire with solid fill">
            <a:extLst>
              <a:ext uri="{FF2B5EF4-FFF2-40B4-BE49-F238E27FC236}">
                <a16:creationId xmlns:a16="http://schemas.microsoft.com/office/drawing/2014/main" id="{7D53B7F1-0EDD-1402-A020-1AA2767734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581240" y="23643502"/>
            <a:ext cx="999031" cy="997941"/>
          </a:xfrm>
          <a:prstGeom prst="rect">
            <a:avLst/>
          </a:prstGeom>
        </p:spPr>
      </p:pic>
      <p:pic>
        <p:nvPicPr>
          <p:cNvPr id="68" name="Graphic 67" descr="Water with solid fill">
            <a:extLst>
              <a:ext uri="{FF2B5EF4-FFF2-40B4-BE49-F238E27FC236}">
                <a16:creationId xmlns:a16="http://schemas.microsoft.com/office/drawing/2014/main" id="{06527EDC-B52F-FE36-21D4-5D42DC220EE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007481" y="18535217"/>
            <a:ext cx="1198618" cy="1084658"/>
          </a:xfrm>
          <a:prstGeom prst="rect">
            <a:avLst/>
          </a:prstGeom>
        </p:spPr>
      </p:pic>
      <p:pic>
        <p:nvPicPr>
          <p:cNvPr id="69" name="Graphic 68" descr="Water with solid fill">
            <a:extLst>
              <a:ext uri="{FF2B5EF4-FFF2-40B4-BE49-F238E27FC236}">
                <a16:creationId xmlns:a16="http://schemas.microsoft.com/office/drawing/2014/main" id="{93C1BDA3-876D-ADB9-5C37-5746FEC210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32835" y="34270036"/>
            <a:ext cx="1198618" cy="1084658"/>
          </a:xfrm>
          <a:prstGeom prst="rect">
            <a:avLst/>
          </a:prstGeom>
        </p:spPr>
      </p:pic>
      <p:pic>
        <p:nvPicPr>
          <p:cNvPr id="71" name="Graphic 70" descr="Water with solid fill">
            <a:extLst>
              <a:ext uri="{FF2B5EF4-FFF2-40B4-BE49-F238E27FC236}">
                <a16:creationId xmlns:a16="http://schemas.microsoft.com/office/drawing/2014/main" id="{8FE564C6-E510-9A54-7C18-3A8E1074D58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25131" y="4173934"/>
            <a:ext cx="1198618" cy="1084658"/>
          </a:xfrm>
          <a:prstGeom prst="rect">
            <a:avLst/>
          </a:prstGeom>
        </p:spPr>
      </p:pic>
      <p:sp>
        <p:nvSpPr>
          <p:cNvPr id="73" name="TextBox 72">
            <a:extLst>
              <a:ext uri="{FF2B5EF4-FFF2-40B4-BE49-F238E27FC236}">
                <a16:creationId xmlns:a16="http://schemas.microsoft.com/office/drawing/2014/main" id="{92CDA2B1-2B77-4EE1-52AB-0212AF0CE9A3}"/>
              </a:ext>
            </a:extLst>
          </p:cNvPr>
          <p:cNvSpPr txBox="1"/>
          <p:nvPr/>
        </p:nvSpPr>
        <p:spPr>
          <a:xfrm>
            <a:off x="17326534" y="8736300"/>
            <a:ext cx="13650619"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Garamond"/>
                <a:cs typeface="Segoe UI"/>
              </a:rPr>
              <a:t>Figure 3</a:t>
            </a:r>
            <a:endParaRPr lang="en-US" sz="3600" dirty="0">
              <a:latin typeface="Garamond"/>
              <a:cs typeface="Times New Roman"/>
            </a:endParaRPr>
          </a:p>
          <a:p>
            <a:r>
              <a:rPr lang="en-US" sz="3200" i="1" dirty="0">
                <a:latin typeface="Garamond"/>
                <a:cs typeface="Segoe UI"/>
              </a:rPr>
              <a:t>Studies that Suggest the Impact of Wildfire on Ecosystem Services </a:t>
            </a:r>
            <a:endParaRPr lang="en-US" sz="3200" dirty="0">
              <a:latin typeface="Garamond"/>
              <a:cs typeface="Times New Roman"/>
            </a:endParaRPr>
          </a:p>
        </p:txBody>
      </p:sp>
      <p:sp>
        <p:nvSpPr>
          <p:cNvPr id="74" name="TextBox 73">
            <a:extLst>
              <a:ext uri="{FF2B5EF4-FFF2-40B4-BE49-F238E27FC236}">
                <a16:creationId xmlns:a16="http://schemas.microsoft.com/office/drawing/2014/main" id="{EC587E56-1137-D670-68DD-CBA706F878EE}"/>
              </a:ext>
            </a:extLst>
          </p:cNvPr>
          <p:cNvSpPr txBox="1"/>
          <p:nvPr/>
        </p:nvSpPr>
        <p:spPr>
          <a:xfrm>
            <a:off x="1965978" y="23344403"/>
            <a:ext cx="13668822"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CA" sz="3600" b="1" dirty="0">
                <a:latin typeface="Garamond"/>
                <a:cs typeface="Segoe UI"/>
              </a:rPr>
              <a:t>Figure 4</a:t>
            </a:r>
            <a:endParaRPr lang="en-US" sz="3600" dirty="0">
              <a:latin typeface="Garamond"/>
              <a:ea typeface="Calibri"/>
              <a:cs typeface="Calibri"/>
            </a:endParaRPr>
          </a:p>
          <a:p>
            <a:pPr algn="just"/>
            <a:r>
              <a:rPr lang="en-US" sz="3200" i="1" dirty="0">
                <a:latin typeface="Garamond"/>
                <a:cs typeface="Segoe UI"/>
              </a:rPr>
              <a:t>Water Supply Pressures, State, and Impact Due to Wildﬁre and Mitigation Strategies</a:t>
            </a:r>
            <a:endParaRPr lang="en-US" dirty="0"/>
          </a:p>
          <a:p>
            <a:pPr algn="just"/>
            <a:endParaRPr lang="en-US" sz="3200" i="1" dirty="0">
              <a:latin typeface="Garamond"/>
              <a:cs typeface="Segoe UI"/>
            </a:endParaRPr>
          </a:p>
        </p:txBody>
      </p:sp>
      <p:sp>
        <p:nvSpPr>
          <p:cNvPr id="76" name="TextBox 75">
            <a:extLst>
              <a:ext uri="{FF2B5EF4-FFF2-40B4-BE49-F238E27FC236}">
                <a16:creationId xmlns:a16="http://schemas.microsoft.com/office/drawing/2014/main" id="{D86186D3-854A-84DB-9CE0-4939D9528E46}"/>
              </a:ext>
            </a:extLst>
          </p:cNvPr>
          <p:cNvSpPr txBox="1"/>
          <p:nvPr/>
        </p:nvSpPr>
        <p:spPr>
          <a:xfrm>
            <a:off x="24250230" y="18044240"/>
            <a:ext cx="679186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2400">
                <a:latin typeface="Garamond"/>
              </a:rPr>
              <a:t>Adapted from </a:t>
            </a:r>
            <a:r>
              <a:rPr lang="en-US" sz="2400" err="1">
                <a:latin typeface="Garamond"/>
              </a:rPr>
              <a:t>Robinne</a:t>
            </a:r>
            <a:r>
              <a:rPr lang="en-US" sz="2400">
                <a:latin typeface="Garamond"/>
              </a:rPr>
              <a:t> et al., 2020.</a:t>
            </a:r>
            <a:endParaRPr lang="en-US" sz="2400">
              <a:ea typeface="Calibri"/>
              <a:cs typeface="Calibri"/>
            </a:endParaRPr>
          </a:p>
        </p:txBody>
      </p:sp>
      <p:sp>
        <p:nvSpPr>
          <p:cNvPr id="2" name="TextBox 1">
            <a:extLst>
              <a:ext uri="{FF2B5EF4-FFF2-40B4-BE49-F238E27FC236}">
                <a16:creationId xmlns:a16="http://schemas.microsoft.com/office/drawing/2014/main" id="{56059B06-A815-EB30-F622-A40BCB83EF97}"/>
              </a:ext>
            </a:extLst>
          </p:cNvPr>
          <p:cNvSpPr txBox="1"/>
          <p:nvPr/>
        </p:nvSpPr>
        <p:spPr>
          <a:xfrm>
            <a:off x="2666939" y="8072192"/>
            <a:ext cx="10781414" cy="1172629"/>
          </a:xfrm>
          <a:prstGeom prst="rect">
            <a:avLst/>
          </a:prstGeom>
          <a:noFill/>
          <a:ln>
            <a:noFill/>
          </a:ln>
        </p:spPr>
        <p:txBody>
          <a:bodyPr rot="0" spcFirstLastPara="0" vertOverflow="overflow" horzOverflow="overflow" vert="horz" wrap="square" lIns="246888" tIns="123444" rIns="246888" bIns="123444" numCol="1" spcCol="0" rtlCol="0" fromWordArt="0" anchor="t" anchorCtr="0" forceAA="0" compatLnSpc="1">
            <a:prstTxWarp prst="textNoShape">
              <a:avLst/>
            </a:prstTxWarp>
            <a:spAutoFit/>
          </a:bodyPr>
          <a:lstStyle>
            <a:defPPr>
              <a:defRPr lang="en-US"/>
            </a:defPPr>
            <a:lvl1pPr marL="0" algn="l" defTabSz="1234440" rtl="0" eaLnBrk="1" latinLnBrk="0" hangingPunct="1">
              <a:defRPr sz="4860" kern="1200">
                <a:solidFill>
                  <a:schemeClr val="tx1"/>
                </a:solidFill>
                <a:latin typeface="+mn-lt"/>
                <a:ea typeface="+mn-ea"/>
                <a:cs typeface="+mn-cs"/>
              </a:defRPr>
            </a:lvl1pPr>
            <a:lvl2pPr marL="1234440" algn="l" defTabSz="1234440" rtl="0" eaLnBrk="1" latinLnBrk="0" hangingPunct="1">
              <a:defRPr sz="4860" kern="1200">
                <a:solidFill>
                  <a:schemeClr val="tx1"/>
                </a:solidFill>
                <a:latin typeface="+mn-lt"/>
                <a:ea typeface="+mn-ea"/>
                <a:cs typeface="+mn-cs"/>
              </a:defRPr>
            </a:lvl2pPr>
            <a:lvl3pPr marL="2468880" algn="l" defTabSz="1234440" rtl="0" eaLnBrk="1" latinLnBrk="0" hangingPunct="1">
              <a:defRPr sz="4860" kern="1200">
                <a:solidFill>
                  <a:schemeClr val="tx1"/>
                </a:solidFill>
                <a:latin typeface="+mn-lt"/>
                <a:ea typeface="+mn-ea"/>
                <a:cs typeface="+mn-cs"/>
              </a:defRPr>
            </a:lvl3pPr>
            <a:lvl4pPr marL="3703320" algn="l" defTabSz="1234440" rtl="0" eaLnBrk="1" latinLnBrk="0" hangingPunct="1">
              <a:defRPr sz="4860" kern="1200">
                <a:solidFill>
                  <a:schemeClr val="tx1"/>
                </a:solidFill>
                <a:latin typeface="+mn-lt"/>
                <a:ea typeface="+mn-ea"/>
                <a:cs typeface="+mn-cs"/>
              </a:defRPr>
            </a:lvl4pPr>
            <a:lvl5pPr marL="4937760" algn="l" defTabSz="1234440" rtl="0" eaLnBrk="1" latinLnBrk="0" hangingPunct="1">
              <a:defRPr sz="4860" kern="1200">
                <a:solidFill>
                  <a:schemeClr val="tx1"/>
                </a:solidFill>
                <a:latin typeface="+mn-lt"/>
                <a:ea typeface="+mn-ea"/>
                <a:cs typeface="+mn-cs"/>
              </a:defRPr>
            </a:lvl5pPr>
            <a:lvl6pPr marL="6172200" algn="l" defTabSz="1234440" rtl="0" eaLnBrk="1" latinLnBrk="0" hangingPunct="1">
              <a:defRPr sz="4860" kern="1200">
                <a:solidFill>
                  <a:schemeClr val="tx1"/>
                </a:solidFill>
                <a:latin typeface="+mn-lt"/>
                <a:ea typeface="+mn-ea"/>
                <a:cs typeface="+mn-cs"/>
              </a:defRPr>
            </a:lvl6pPr>
            <a:lvl7pPr marL="7406640" algn="l" defTabSz="1234440" rtl="0" eaLnBrk="1" latinLnBrk="0" hangingPunct="1">
              <a:defRPr sz="4860" kern="1200">
                <a:solidFill>
                  <a:schemeClr val="tx1"/>
                </a:solidFill>
                <a:latin typeface="+mn-lt"/>
                <a:ea typeface="+mn-ea"/>
                <a:cs typeface="+mn-cs"/>
              </a:defRPr>
            </a:lvl7pPr>
            <a:lvl8pPr marL="8641080" algn="l" defTabSz="1234440" rtl="0" eaLnBrk="1" latinLnBrk="0" hangingPunct="1">
              <a:defRPr sz="4860" kern="1200">
                <a:solidFill>
                  <a:schemeClr val="tx1"/>
                </a:solidFill>
                <a:latin typeface="+mn-lt"/>
                <a:ea typeface="+mn-ea"/>
                <a:cs typeface="+mn-cs"/>
              </a:defRPr>
            </a:lvl8pPr>
            <a:lvl9pPr marL="9875520" algn="l" defTabSz="1234440" rtl="0" eaLnBrk="1" latinLnBrk="0" hangingPunct="1">
              <a:defRPr sz="4860" kern="1200">
                <a:solidFill>
                  <a:schemeClr val="tx1"/>
                </a:solidFill>
                <a:latin typeface="+mn-lt"/>
                <a:ea typeface="+mn-ea"/>
                <a:cs typeface="+mn-cs"/>
              </a:defRPr>
            </a:lvl9pPr>
          </a:lstStyle>
          <a:p>
            <a:r>
              <a:rPr lang="en-US" sz="6000" b="1">
                <a:solidFill>
                  <a:srgbClr val="00A481"/>
                </a:solidFill>
                <a:latin typeface="Garamond"/>
                <a:cs typeface="Segoe UI"/>
              </a:rPr>
              <a:t>Objective &amp; Importance</a:t>
            </a:r>
            <a:endParaRPr lang="en-US" sz="6000" b="1" spc="-1350">
              <a:solidFill>
                <a:srgbClr val="00A481"/>
              </a:solidFill>
              <a:latin typeface="Garamond"/>
              <a:ea typeface="Calibri"/>
              <a:cs typeface="Segoe UI"/>
            </a:endParaRPr>
          </a:p>
        </p:txBody>
      </p:sp>
      <p:sp>
        <p:nvSpPr>
          <p:cNvPr id="3" name="Text Placeholder 515">
            <a:extLst>
              <a:ext uri="{FF2B5EF4-FFF2-40B4-BE49-F238E27FC236}">
                <a16:creationId xmlns:a16="http://schemas.microsoft.com/office/drawing/2014/main" id="{5348BD74-8367-7A9E-A48A-6CEF3D35B103}"/>
              </a:ext>
            </a:extLst>
          </p:cNvPr>
          <p:cNvSpPr txBox="1">
            <a:spLocks/>
          </p:cNvSpPr>
          <p:nvPr/>
        </p:nvSpPr>
        <p:spPr>
          <a:xfrm>
            <a:off x="1932542" y="9220989"/>
            <a:ext cx="13701407" cy="2514993"/>
          </a:xfrm>
          <a:prstGeom prst="rect">
            <a:avLst/>
          </a:prstGeom>
          <a:ln>
            <a:noFill/>
          </a:ln>
        </p:spPr>
        <p:txBody>
          <a:bodyPr vert="horz" lIns="246888" tIns="0" rIns="246888" bIns="123444" rtlCol="0" anchor="t">
            <a:noAutofit/>
          </a:bodyPr>
          <a:lstStyle>
            <a:defPPr>
              <a:defRPr lang="en-US"/>
            </a:defPPr>
            <a:lvl1pPr marL="0" algn="l" defTabSz="1234440" rtl="0" eaLnBrk="1" latinLnBrk="0" hangingPunct="1">
              <a:defRPr sz="4860" kern="1200">
                <a:solidFill>
                  <a:schemeClr val="tx1"/>
                </a:solidFill>
                <a:latin typeface="+mn-lt"/>
                <a:ea typeface="+mn-ea"/>
                <a:cs typeface="+mn-cs"/>
              </a:defRPr>
            </a:lvl1pPr>
            <a:lvl2pPr marL="1234440" algn="l" defTabSz="1234440" rtl="0" eaLnBrk="1" latinLnBrk="0" hangingPunct="1">
              <a:defRPr sz="4860" kern="1200">
                <a:solidFill>
                  <a:schemeClr val="tx1"/>
                </a:solidFill>
                <a:latin typeface="+mn-lt"/>
                <a:ea typeface="+mn-ea"/>
                <a:cs typeface="+mn-cs"/>
              </a:defRPr>
            </a:lvl2pPr>
            <a:lvl3pPr marL="2468880" algn="l" defTabSz="1234440" rtl="0" eaLnBrk="1" latinLnBrk="0" hangingPunct="1">
              <a:defRPr sz="4860" kern="1200">
                <a:solidFill>
                  <a:schemeClr val="tx1"/>
                </a:solidFill>
                <a:latin typeface="+mn-lt"/>
                <a:ea typeface="+mn-ea"/>
                <a:cs typeface="+mn-cs"/>
              </a:defRPr>
            </a:lvl3pPr>
            <a:lvl4pPr marL="3703320" algn="l" defTabSz="1234440" rtl="0" eaLnBrk="1" latinLnBrk="0" hangingPunct="1">
              <a:defRPr sz="4860" kern="1200">
                <a:solidFill>
                  <a:schemeClr val="tx1"/>
                </a:solidFill>
                <a:latin typeface="+mn-lt"/>
                <a:ea typeface="+mn-ea"/>
                <a:cs typeface="+mn-cs"/>
              </a:defRPr>
            </a:lvl4pPr>
            <a:lvl5pPr marL="4937760" algn="l" defTabSz="1234440" rtl="0" eaLnBrk="1" latinLnBrk="0" hangingPunct="1">
              <a:defRPr sz="4860" kern="1200">
                <a:solidFill>
                  <a:schemeClr val="tx1"/>
                </a:solidFill>
                <a:latin typeface="+mn-lt"/>
                <a:ea typeface="+mn-ea"/>
                <a:cs typeface="+mn-cs"/>
              </a:defRPr>
            </a:lvl5pPr>
            <a:lvl6pPr marL="6172200" algn="l" defTabSz="1234440" rtl="0" eaLnBrk="1" latinLnBrk="0" hangingPunct="1">
              <a:defRPr sz="4860" kern="1200">
                <a:solidFill>
                  <a:schemeClr val="tx1"/>
                </a:solidFill>
                <a:latin typeface="+mn-lt"/>
                <a:ea typeface="+mn-ea"/>
                <a:cs typeface="+mn-cs"/>
              </a:defRPr>
            </a:lvl6pPr>
            <a:lvl7pPr marL="7406640" algn="l" defTabSz="1234440" rtl="0" eaLnBrk="1" latinLnBrk="0" hangingPunct="1">
              <a:defRPr sz="4860" kern="1200">
                <a:solidFill>
                  <a:schemeClr val="tx1"/>
                </a:solidFill>
                <a:latin typeface="+mn-lt"/>
                <a:ea typeface="+mn-ea"/>
                <a:cs typeface="+mn-cs"/>
              </a:defRPr>
            </a:lvl7pPr>
            <a:lvl8pPr marL="8641080" algn="l" defTabSz="1234440" rtl="0" eaLnBrk="1" latinLnBrk="0" hangingPunct="1">
              <a:defRPr sz="4860" kern="1200">
                <a:solidFill>
                  <a:schemeClr val="tx1"/>
                </a:solidFill>
                <a:latin typeface="+mn-lt"/>
                <a:ea typeface="+mn-ea"/>
                <a:cs typeface="+mn-cs"/>
              </a:defRPr>
            </a:lvl8pPr>
            <a:lvl9pPr marL="9875520" algn="l" defTabSz="1234440" rtl="0" eaLnBrk="1" latinLnBrk="0" hangingPunct="1">
              <a:defRPr sz="4860" kern="1200">
                <a:solidFill>
                  <a:schemeClr val="tx1"/>
                </a:solidFill>
                <a:latin typeface="+mn-lt"/>
                <a:ea typeface="+mn-ea"/>
                <a:cs typeface="+mn-cs"/>
              </a:defRPr>
            </a:lvl9pPr>
          </a:lstStyle>
          <a:p>
            <a:pPr algn="just"/>
            <a:r>
              <a:rPr lang="en-US" sz="3200" dirty="0">
                <a:latin typeface="Garamond"/>
                <a:ea typeface="Calibri"/>
                <a:cs typeface="Calibri"/>
              </a:rPr>
              <a:t>To provide a comprehensive understanding of the literature surrounding the effects of wildfire on the value of water. Raising awareness will help identify areas for improvement and policy considerations for future water management to help avoid lasting impacts on public health and minimize future water treatment infrastructural costs (</a:t>
            </a:r>
            <a:r>
              <a:rPr lang="en-US" sz="3200" dirty="0" err="1">
                <a:latin typeface="Garamond"/>
                <a:ea typeface="Calibri"/>
                <a:cs typeface="Calibri"/>
              </a:rPr>
              <a:t>Bladon</a:t>
            </a:r>
            <a:r>
              <a:rPr lang="en-US" sz="3200" dirty="0">
                <a:latin typeface="Garamond"/>
                <a:ea typeface="Calibri"/>
                <a:cs typeface="Calibri"/>
              </a:rPr>
              <a:t> et al., 2014). </a:t>
            </a:r>
          </a:p>
          <a:p>
            <a:pPr algn="just"/>
            <a:endParaRPr lang="en-US" sz="3200" dirty="0">
              <a:latin typeface="Garamond"/>
              <a:ea typeface="Calibri"/>
              <a:cs typeface="Calibri"/>
            </a:endParaRPr>
          </a:p>
        </p:txBody>
      </p:sp>
      <p:pic>
        <p:nvPicPr>
          <p:cNvPr id="10" name="Picture 9">
            <a:extLst>
              <a:ext uri="{FF2B5EF4-FFF2-40B4-BE49-F238E27FC236}">
                <a16:creationId xmlns:a16="http://schemas.microsoft.com/office/drawing/2014/main" id="{FDF7E280-57E6-2FF5-BFE2-7999FD80E003}"/>
              </a:ext>
            </a:extLst>
          </p:cNvPr>
          <p:cNvPicPr>
            <a:picLocks noChangeAspect="1"/>
          </p:cNvPicPr>
          <p:nvPr/>
        </p:nvPicPr>
        <p:blipFill>
          <a:blip r:embed="rId10"/>
          <a:stretch>
            <a:fillRect/>
          </a:stretch>
        </p:blipFill>
        <p:spPr>
          <a:xfrm>
            <a:off x="23400375" y="4773859"/>
            <a:ext cx="7563181" cy="3712805"/>
          </a:xfrm>
          <a:prstGeom prst="rect">
            <a:avLst/>
          </a:prstGeom>
        </p:spPr>
      </p:pic>
      <p:sp>
        <p:nvSpPr>
          <p:cNvPr id="11" name="TextBox 10">
            <a:extLst>
              <a:ext uri="{FF2B5EF4-FFF2-40B4-BE49-F238E27FC236}">
                <a16:creationId xmlns:a16="http://schemas.microsoft.com/office/drawing/2014/main" id="{FD5C5A2C-FC75-6552-A126-624B78290B06}"/>
              </a:ext>
            </a:extLst>
          </p:cNvPr>
          <p:cNvSpPr txBox="1"/>
          <p:nvPr/>
        </p:nvSpPr>
        <p:spPr>
          <a:xfrm>
            <a:off x="17344693" y="4808466"/>
            <a:ext cx="590406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Garamond"/>
                <a:cs typeface="Segoe UI"/>
              </a:rPr>
              <a:t>Figure 2</a:t>
            </a:r>
          </a:p>
          <a:p>
            <a:r>
              <a:rPr lang="en-US" sz="3200" i="1" dirty="0">
                <a:latin typeface="Garamond"/>
                <a:cs typeface="Segoe UI"/>
              </a:rPr>
              <a:t>Effect of Various Pollutants on Water Quality in the Stream Bed Postfire</a:t>
            </a:r>
          </a:p>
        </p:txBody>
      </p:sp>
      <p:pic>
        <p:nvPicPr>
          <p:cNvPr id="17" name="Picture 16">
            <a:extLst>
              <a:ext uri="{FF2B5EF4-FFF2-40B4-BE49-F238E27FC236}">
                <a16:creationId xmlns:a16="http://schemas.microsoft.com/office/drawing/2014/main" id="{9CFB537F-D5AE-C832-6B66-2619FE80380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943856" y="24580193"/>
            <a:ext cx="21719187" cy="9386688"/>
          </a:xfrm>
          <a:prstGeom prst="rect">
            <a:avLst/>
          </a:prstGeom>
        </p:spPr>
      </p:pic>
      <p:sp>
        <p:nvSpPr>
          <p:cNvPr id="8" name="TextBox 7">
            <a:extLst>
              <a:ext uri="{FF2B5EF4-FFF2-40B4-BE49-F238E27FC236}">
                <a16:creationId xmlns:a16="http://schemas.microsoft.com/office/drawing/2014/main" id="{65555A47-31B5-ACC7-A55E-3E22348AD58A}"/>
              </a:ext>
            </a:extLst>
          </p:cNvPr>
          <p:cNvSpPr txBox="1"/>
          <p:nvPr/>
        </p:nvSpPr>
        <p:spPr>
          <a:xfrm>
            <a:off x="16820011" y="34006513"/>
            <a:ext cx="679186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2400">
                <a:latin typeface="Garamond"/>
              </a:rPr>
              <a:t>Sourced from </a:t>
            </a:r>
            <a:r>
              <a:rPr lang="en-US" sz="2400" err="1">
                <a:latin typeface="Garamond"/>
              </a:rPr>
              <a:t>Bladon</a:t>
            </a:r>
            <a:r>
              <a:rPr lang="en-US" sz="2400">
                <a:latin typeface="Garamond"/>
              </a:rPr>
              <a:t> et al., 2014.</a:t>
            </a:r>
            <a:endParaRPr lang="en-US" sz="2400">
              <a:ea typeface="Calibri"/>
              <a:cs typeface="Calibri"/>
            </a:endParaRPr>
          </a:p>
        </p:txBody>
      </p:sp>
      <p:sp>
        <p:nvSpPr>
          <p:cNvPr id="16" name="TextBox 15">
            <a:extLst>
              <a:ext uri="{FF2B5EF4-FFF2-40B4-BE49-F238E27FC236}">
                <a16:creationId xmlns:a16="http://schemas.microsoft.com/office/drawing/2014/main" id="{F1309274-94C9-1A38-195E-97F2925E35DE}"/>
              </a:ext>
            </a:extLst>
          </p:cNvPr>
          <p:cNvSpPr txBox="1"/>
          <p:nvPr/>
        </p:nvSpPr>
        <p:spPr>
          <a:xfrm>
            <a:off x="9050226" y="11937674"/>
            <a:ext cx="725687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latin typeface="Garamond"/>
                <a:cs typeface="Segoe UI"/>
              </a:rPr>
              <a:t>Figure 1</a:t>
            </a:r>
          </a:p>
          <a:p>
            <a:r>
              <a:rPr lang="en-US" sz="3200" i="1">
                <a:latin typeface="Garamond"/>
                <a:cs typeface="Segoe UI"/>
              </a:rPr>
              <a:t>Integrated Framework of Fire-Water Interaction</a:t>
            </a:r>
            <a:endParaRPr lang="en-US"/>
          </a:p>
        </p:txBody>
      </p:sp>
      <p:sp>
        <p:nvSpPr>
          <p:cNvPr id="20" name="TextBox 19">
            <a:extLst>
              <a:ext uri="{FF2B5EF4-FFF2-40B4-BE49-F238E27FC236}">
                <a16:creationId xmlns:a16="http://schemas.microsoft.com/office/drawing/2014/main" id="{BCBF34C9-215B-0042-FBCC-BF15F0CBD01B}"/>
              </a:ext>
            </a:extLst>
          </p:cNvPr>
          <p:cNvSpPr txBox="1"/>
          <p:nvPr/>
        </p:nvSpPr>
        <p:spPr>
          <a:xfrm>
            <a:off x="11129012" y="21724543"/>
            <a:ext cx="444547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2400">
                <a:latin typeface="Garamond"/>
              </a:rPr>
              <a:t>Adapted from Nunes et al. (2018) and </a:t>
            </a:r>
            <a:r>
              <a:rPr lang="en-US" sz="2400" err="1">
                <a:latin typeface="Garamond"/>
              </a:rPr>
              <a:t>Grizzetti</a:t>
            </a:r>
            <a:r>
              <a:rPr lang="en-US" sz="2400">
                <a:latin typeface="Garamond"/>
              </a:rPr>
              <a:t> et al. (2016).</a:t>
            </a:r>
            <a:endParaRPr lang="en-US" sz="2400">
              <a:ea typeface="Calibri"/>
              <a:cs typeface="Calibri"/>
            </a:endParaRPr>
          </a:p>
        </p:txBody>
      </p:sp>
      <p:sp>
        <p:nvSpPr>
          <p:cNvPr id="12" name="TextBox 11">
            <a:extLst>
              <a:ext uri="{FF2B5EF4-FFF2-40B4-BE49-F238E27FC236}">
                <a16:creationId xmlns:a16="http://schemas.microsoft.com/office/drawing/2014/main" id="{7C06C330-FA09-ACFC-93E2-85A494797BD5}"/>
              </a:ext>
            </a:extLst>
          </p:cNvPr>
          <p:cNvSpPr txBox="1"/>
          <p:nvPr/>
        </p:nvSpPr>
        <p:spPr>
          <a:xfrm>
            <a:off x="24227226" y="8428662"/>
            <a:ext cx="679186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2400" dirty="0">
                <a:latin typeface="Garamond"/>
              </a:rPr>
              <a:t>Sourced from </a:t>
            </a:r>
            <a:r>
              <a:rPr lang="en-US" sz="2400" dirty="0" err="1">
                <a:latin typeface="Garamond"/>
              </a:rPr>
              <a:t>Bladon</a:t>
            </a:r>
            <a:r>
              <a:rPr lang="en-US" sz="2400" dirty="0">
                <a:latin typeface="Garamond"/>
              </a:rPr>
              <a:t> et al., 2014</a:t>
            </a:r>
            <a:endParaRPr lang="en-US" sz="2400" dirty="0">
              <a:ea typeface="Calibri"/>
              <a:cs typeface="Calibri"/>
            </a:endParaRPr>
          </a:p>
        </p:txBody>
      </p:sp>
    </p:spTree>
    <p:extLst>
      <p:ext uri="{BB962C8B-B14F-4D97-AF65-F5344CB8AC3E}">
        <p14:creationId xmlns:p14="http://schemas.microsoft.com/office/powerpoint/2010/main" val="2737904208"/>
      </p:ext>
    </p:extLst>
  </p:cSld>
  <p:clrMapOvr>
    <a:masterClrMapping/>
  </p:clrMapOvr>
</p:sld>
</file>

<file path=ppt/theme/theme1.xml><?xml version="1.0" encoding="utf-8"?>
<a:theme xmlns:a="http://schemas.openxmlformats.org/drawingml/2006/main" name="Custom">
  <a:themeElements>
    <a:clrScheme name="Custom 225">
      <a:dk1>
        <a:sysClr val="windowText" lastClr="000000"/>
      </a:dk1>
      <a:lt1>
        <a:sysClr val="window" lastClr="FFFFFF"/>
      </a:lt1>
      <a:dk2>
        <a:srgbClr val="44546A"/>
      </a:dk2>
      <a:lt2>
        <a:srgbClr val="E7E6E6"/>
      </a:lt2>
      <a:accent1>
        <a:srgbClr val="F2F7FC"/>
      </a:accent1>
      <a:accent2>
        <a:srgbClr val="2E7BC8"/>
      </a:accent2>
      <a:accent3>
        <a:srgbClr val="FFFEEB"/>
      </a:accent3>
      <a:accent4>
        <a:srgbClr val="C15764"/>
      </a:accent4>
      <a:accent5>
        <a:srgbClr val="F5A26F"/>
      </a:accent5>
      <a:accent6>
        <a:srgbClr val="C6FEDA"/>
      </a:accent6>
      <a:hlink>
        <a:srgbClr val="D2B356"/>
      </a:hlink>
      <a:folHlink>
        <a:srgbClr val="C59169"/>
      </a:folHlink>
    </a:clrScheme>
    <a:fontScheme name="Custom 72">
      <a:majorFont>
        <a:latin typeface="Calibri"/>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781421_Win32_SL_v4" id="{A05BC38D-7A36-434C-AE58-671B91A32AC4}" vid="{BA7B049D-A6D9-479D-80E8-6A737482F9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66227D2-E40E-4221-BAD8-76574753A18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0891D39D-0B59-4B56-81CF-15F533A134D9}">
  <ds:schemaRefs>
    <ds:schemaRef ds:uri="http://schemas.microsoft.com/sharepoint/v3/contenttype/forms"/>
  </ds:schemaRefs>
</ds:datastoreItem>
</file>

<file path=customXml/itemProps3.xml><?xml version="1.0" encoding="utf-8"?>
<ds:datastoreItem xmlns:ds="http://schemas.openxmlformats.org/officeDocument/2006/customXml" ds:itemID="{4D7CE127-7813-43B3-896B-0FC731E05D08}">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 ds:uri="http://www.w3.org/2000/xmlns/"/>
    <ds:schemaRef ds:uri="http://www.w3.org/2001/XMLSchema-instan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78</TotalTime>
  <Words>1087</Words>
  <Application>Microsoft Office PowerPoint</Application>
  <PresentationFormat>Custom</PresentationFormat>
  <Paragraphs>49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Custom</vt:lpstr>
      <vt:lpstr>Wildfire and the Future of Water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Wildfire  and  the  Future  of  Water</dc:title>
  <dc:creator/>
  <cp:lastModifiedBy>Tasmia Zaman Apsara</cp:lastModifiedBy>
  <cp:revision>67</cp:revision>
  <dcterms:created xsi:type="dcterms:W3CDTF">2025-03-12T19:38:19Z</dcterms:created>
  <dcterms:modified xsi:type="dcterms:W3CDTF">2025-03-25T04:25:24Z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