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Instances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Incorrect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0.5730990000000008</c:v>
                </c:pt>
                <c:pt idx="1">
                  <c:v>0.42690100000000031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2-4D11-B542-6C4C927F6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Instances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Incorrect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0.60747700000000004</c:v>
                </c:pt>
                <c:pt idx="1">
                  <c:v>0.39252300000000034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1-402A-B4F8-76CC2F9F0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896834724017707"/>
          <c:y val="0.23775957298267009"/>
          <c:w val="0.70466368942688129"/>
          <c:h val="0.6545595941921401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Instances</c:v>
                </c:pt>
              </c:strCache>
            </c:strRef>
          </c:tx>
          <c:explosion val="27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Correct</c:v>
                </c:pt>
                <c:pt idx="1">
                  <c:v>Increct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0.9626169999999995</c:v>
                </c:pt>
                <c:pt idx="1">
                  <c:v>3.7383000000000034E-2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B-4017-9A42-688B0C617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0.41427</cdr:x>
      <cdr:y>0.78802</cdr:y>
    </cdr:from>
    <cdr:to>
      <cdr:x>0.64896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14054" y="33991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/>
            <a:t>50%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0.45238</cdr:x>
      <cdr:y>0.7764</cdr:y>
    </cdr:from>
    <cdr:to>
      <cdr:x>0.69129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31386" y="317507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/>
            <a:t>100%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17E3D-685B-4862-9DD0-D2D2E9FC4DB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7E6A-9130-4582-9F32-891EE0B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3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5028CB-2658-4334-AB7D-9F67288B969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5B80C5-3AE2-4043-B39E-6A0F12AB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73"/>
              </p:ext>
            </p:extLst>
          </p:nvPr>
        </p:nvGraphicFramePr>
        <p:xfrm>
          <a:off x="2739991" y="5178007"/>
          <a:ext cx="5937250" cy="133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42175667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836814617"/>
                    </a:ext>
                  </a:extLst>
                </a:gridCol>
              </a:tblGrid>
              <a:tr h="203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592060"/>
                  </a:ext>
                </a:extLst>
              </a:tr>
              <a:tr h="3137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Tasmia</a:t>
                      </a:r>
                      <a:r>
                        <a:rPr lang="en-US" sz="1600" dirty="0">
                          <a:effectLst/>
                        </a:rPr>
                        <a:t> Tasmin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2014-2-60-025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067513"/>
                  </a:ext>
                </a:extLst>
              </a:tr>
              <a:tr h="353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Md. Tanvir </a:t>
                      </a:r>
                      <a:r>
                        <a:rPr lang="en-US" sz="1600" dirty="0" err="1">
                          <a:effectLst/>
                        </a:rPr>
                        <a:t>Aunjum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2014-1-60-030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078870"/>
                  </a:ext>
                </a:extLst>
              </a:tr>
              <a:tr h="30478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Kevin Stephen Biswas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2014-2-60-091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4058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29" y="1350497"/>
            <a:ext cx="7849773" cy="3714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3698" y="1350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27908" y="53099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   Welcome To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67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between Decision Tree and SVM by using same dataset and</a:t>
            </a:r>
            <a:br>
              <a:rPr lang="en-US" dirty="0"/>
            </a:br>
            <a:r>
              <a:rPr lang="en-US" dirty="0"/>
              <a:t> application of </a:t>
            </a:r>
            <a:r>
              <a:rPr lang="en-US" dirty="0" err="1"/>
              <a:t>APriori</a:t>
            </a:r>
            <a:r>
              <a:rPr lang="en-US" dirty="0"/>
              <a:t> algorithm for finding "Interesting Association Rules"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30323"/>
            <a:ext cx="8761413" cy="910550"/>
          </a:xfrm>
        </p:spPr>
        <p:txBody>
          <a:bodyPr/>
          <a:lstStyle/>
          <a:p>
            <a:r>
              <a:rPr lang="en-US" dirty="0" err="1"/>
              <a:t>Dataset:Glass</a:t>
            </a:r>
            <a:r>
              <a:rPr lang="en-US" dirty="0"/>
              <a:t>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9855"/>
            <a:ext cx="8825659" cy="4253345"/>
          </a:xfrm>
        </p:spPr>
        <p:txBody>
          <a:bodyPr>
            <a:normAutofit/>
          </a:bodyPr>
          <a:lstStyle/>
          <a:p>
            <a:r>
              <a:rPr lang="en-US" dirty="0"/>
              <a:t>It contains 10 Attribute(including Id)</a:t>
            </a:r>
          </a:p>
          <a:p>
            <a:r>
              <a:rPr lang="en-US" dirty="0"/>
              <a:t> The response is glass type(discrete 7 values):</a:t>
            </a:r>
          </a:p>
          <a:p>
            <a:r>
              <a:rPr lang="en-US" dirty="0"/>
              <a:t>1 For Building Windows float</a:t>
            </a:r>
          </a:p>
          <a:p>
            <a:r>
              <a:rPr lang="en-US" dirty="0"/>
              <a:t>2  For Building Windows Non-float</a:t>
            </a:r>
          </a:p>
          <a:p>
            <a:r>
              <a:rPr lang="en-US" dirty="0"/>
              <a:t>3 For Vehicle Windows Float</a:t>
            </a:r>
          </a:p>
          <a:p>
            <a:r>
              <a:rPr lang="en-US" dirty="0"/>
              <a:t>4  For Vehicle Windows Non-float (none in this database) </a:t>
            </a:r>
          </a:p>
          <a:p>
            <a:r>
              <a:rPr lang="en-US" dirty="0"/>
              <a:t>5 For Containers </a:t>
            </a:r>
          </a:p>
          <a:p>
            <a:r>
              <a:rPr lang="en-US" dirty="0"/>
              <a:t>6 For Tableware  </a:t>
            </a:r>
          </a:p>
          <a:p>
            <a:r>
              <a:rPr lang="en-US" dirty="0"/>
              <a:t>7 For Headlamps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8291"/>
            <a:ext cx="8825659" cy="437803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RI: refractive index</a:t>
            </a:r>
          </a:p>
          <a:p>
            <a:pPr fontAlgn="base"/>
            <a:r>
              <a:rPr lang="en-US" dirty="0"/>
              <a:t>Na: Sodium (unit measurement: weight percent in corresponding oxide, as are attributes 4-10)</a:t>
            </a:r>
          </a:p>
          <a:p>
            <a:pPr fontAlgn="base"/>
            <a:r>
              <a:rPr lang="en-US" dirty="0"/>
              <a:t>Mg: Magnesium</a:t>
            </a:r>
          </a:p>
          <a:p>
            <a:pPr fontAlgn="base"/>
            <a:r>
              <a:rPr lang="en-US" dirty="0"/>
              <a:t>Al: Aluminum</a:t>
            </a:r>
          </a:p>
          <a:p>
            <a:pPr fontAlgn="base"/>
            <a:r>
              <a:rPr lang="en-US" dirty="0"/>
              <a:t>Si: Silicon</a:t>
            </a:r>
          </a:p>
          <a:p>
            <a:pPr fontAlgn="base"/>
            <a:r>
              <a:rPr lang="en-US" dirty="0"/>
              <a:t>K: Potassium</a:t>
            </a:r>
          </a:p>
          <a:p>
            <a:pPr fontAlgn="base"/>
            <a:r>
              <a:rPr lang="en-US" dirty="0"/>
              <a:t>Ca: Calcium</a:t>
            </a:r>
          </a:p>
          <a:p>
            <a:pPr fontAlgn="base"/>
            <a:r>
              <a:rPr lang="en-US" dirty="0"/>
              <a:t>Ba: Barium</a:t>
            </a:r>
          </a:p>
          <a:p>
            <a:pPr fontAlgn="base"/>
            <a:r>
              <a:rPr lang="en-US" dirty="0"/>
              <a:t>Fe: Iron</a:t>
            </a:r>
          </a:p>
          <a:p>
            <a:pPr fontAlgn="base"/>
            <a:r>
              <a:rPr lang="en-US" dirty="0"/>
              <a:t>Type of glass: (class attribute)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4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DataSets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Breast-Cancer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Credit-A</a:t>
            </a:r>
          </a:p>
          <a:p>
            <a:r>
              <a:rPr lang="en-US" dirty="0" err="1"/>
              <a:t>Ecoli</a:t>
            </a:r>
            <a:endParaRPr lang="en-US" dirty="0"/>
          </a:p>
          <a:p>
            <a:r>
              <a:rPr lang="en-US" dirty="0"/>
              <a:t>hepatitis</a:t>
            </a:r>
          </a:p>
        </p:txBody>
      </p:sp>
    </p:spTree>
    <p:extLst>
      <p:ext uri="{BB962C8B-B14F-4D97-AF65-F5344CB8AC3E}">
        <p14:creationId xmlns:p14="http://schemas.microsoft.com/office/powerpoint/2010/main" val="1658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C4.5 Comparison: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87313170"/>
              </p:ext>
            </p:extLst>
          </p:nvPr>
        </p:nvGraphicFramePr>
        <p:xfrm>
          <a:off x="346364" y="2438400"/>
          <a:ext cx="4142509" cy="33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665771967"/>
              </p:ext>
            </p:extLst>
          </p:nvPr>
        </p:nvGraphicFramePr>
        <p:xfrm>
          <a:off x="4488873" y="2297472"/>
          <a:ext cx="3896158" cy="431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39600741"/>
              </p:ext>
            </p:extLst>
          </p:nvPr>
        </p:nvGraphicFramePr>
        <p:xfrm>
          <a:off x="8267700" y="2297472"/>
          <a:ext cx="3827318" cy="408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362521" y="581890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2380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120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 Boardroom</vt:lpstr>
      <vt:lpstr>   Welcome To The Presentation</vt:lpstr>
      <vt:lpstr>Topic</vt:lpstr>
      <vt:lpstr>Dataset:Glass Identification</vt:lpstr>
      <vt:lpstr>Attribute Information</vt:lpstr>
      <vt:lpstr>Other DataSets:</vt:lpstr>
      <vt:lpstr>Algorithm C4.5 Comparison: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 PC</cp:lastModifiedBy>
  <cp:revision>12</cp:revision>
  <dcterms:created xsi:type="dcterms:W3CDTF">2017-12-06T02:26:21Z</dcterms:created>
  <dcterms:modified xsi:type="dcterms:W3CDTF">2020-02-14T10:24:09Z</dcterms:modified>
</cp:coreProperties>
</file>