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VOLUME OF SOIL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Minerais</c:v>
                </c:pt>
                <c:pt idx="1">
                  <c:v>OM</c:v>
                </c:pt>
                <c:pt idx="2">
                  <c:v>Air</c:v>
                </c:pt>
                <c:pt idx="3">
                  <c:v>Water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0.45</c:v>
                </c:pt>
                <c:pt idx="1">
                  <c:v>0.05</c:v>
                </c:pt>
                <c:pt idx="2">
                  <c:v>0.25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EF-D041-9D78-7EB7C5D5E70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9D46-5440-4C44-8AAA-75DBDFAC8B1A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C4A4-302C-4F23-9EF5-EA231674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7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9D46-5440-4C44-8AAA-75DBDFAC8B1A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C4A4-302C-4F23-9EF5-EA231674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6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9D46-5440-4C44-8AAA-75DBDFAC8B1A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C4A4-302C-4F23-9EF5-EA231674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60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9D46-5440-4C44-8AAA-75DBDFAC8B1A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C4A4-302C-4F23-9EF5-EA231674F6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6498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9D46-5440-4C44-8AAA-75DBDFAC8B1A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C4A4-302C-4F23-9EF5-EA231674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91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9D46-5440-4C44-8AAA-75DBDFAC8B1A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C4A4-302C-4F23-9EF5-EA231674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09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9D46-5440-4C44-8AAA-75DBDFAC8B1A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C4A4-302C-4F23-9EF5-EA231674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98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9D46-5440-4C44-8AAA-75DBDFAC8B1A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C4A4-302C-4F23-9EF5-EA231674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8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9D46-5440-4C44-8AAA-75DBDFAC8B1A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C4A4-302C-4F23-9EF5-EA231674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9D46-5440-4C44-8AAA-75DBDFAC8B1A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C4A4-302C-4F23-9EF5-EA231674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0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9D46-5440-4C44-8AAA-75DBDFAC8B1A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C4A4-302C-4F23-9EF5-EA231674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6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9D46-5440-4C44-8AAA-75DBDFAC8B1A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C4A4-302C-4F23-9EF5-EA231674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9D46-5440-4C44-8AAA-75DBDFAC8B1A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C4A4-302C-4F23-9EF5-EA231674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6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9D46-5440-4C44-8AAA-75DBDFAC8B1A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C4A4-302C-4F23-9EF5-EA231674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7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9D46-5440-4C44-8AAA-75DBDFAC8B1A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C4A4-302C-4F23-9EF5-EA231674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1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9D46-5440-4C44-8AAA-75DBDFAC8B1A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C4A4-302C-4F23-9EF5-EA231674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9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9D46-5440-4C44-8AAA-75DBDFAC8B1A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C4A4-302C-4F23-9EF5-EA231674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5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B89D46-5440-4C44-8AAA-75DBDFAC8B1A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5C4A4-302C-4F23-9EF5-EA231674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14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8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11988" y="3794078"/>
            <a:ext cx="14542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S0IL</a:t>
            </a:r>
          </a:p>
        </p:txBody>
      </p:sp>
    </p:spTree>
    <p:extLst>
      <p:ext uri="{BB962C8B-B14F-4D97-AF65-F5344CB8AC3E}">
        <p14:creationId xmlns:p14="http://schemas.microsoft.com/office/powerpoint/2010/main" val="184980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INTRODUCTION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25" y="1785342"/>
            <a:ext cx="5195888" cy="38969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1607" y="3279405"/>
            <a:ext cx="3401063" cy="2895599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upper layer of earth in which plants grow, a black or dark brown material typically consisting of a mixture of organic remains, clay, and rock particles</a:t>
            </a:r>
          </a:p>
        </p:txBody>
      </p:sp>
    </p:spTree>
    <p:extLst>
      <p:ext uri="{BB962C8B-B14F-4D97-AF65-F5344CB8AC3E}">
        <p14:creationId xmlns:p14="http://schemas.microsoft.com/office/powerpoint/2010/main" val="142893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6096" y="1924334"/>
            <a:ext cx="60260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Major Components  of SOIL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Eroded rock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Living organisms </a:t>
            </a:r>
          </a:p>
        </p:txBody>
      </p:sp>
    </p:spTree>
    <p:extLst>
      <p:ext uri="{BB962C8B-B14F-4D97-AF65-F5344CB8AC3E}">
        <p14:creationId xmlns:p14="http://schemas.microsoft.com/office/powerpoint/2010/main" val="448702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47415" y="2197289"/>
            <a:ext cx="581864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Importance of Soil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Provides nutrients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Recycles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Stores water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Soil is  the basis of life on earth </a:t>
            </a:r>
          </a:p>
        </p:txBody>
      </p:sp>
    </p:spTree>
    <p:extLst>
      <p:ext uri="{BB962C8B-B14F-4D97-AF65-F5344CB8AC3E}">
        <p14:creationId xmlns:p14="http://schemas.microsoft.com/office/powerpoint/2010/main" val="184842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202398"/>
              </p:ext>
            </p:extLst>
          </p:nvPr>
        </p:nvGraphicFramePr>
        <p:xfrm>
          <a:off x="2032000" y="719666"/>
          <a:ext cx="8067343" cy="2770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1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985">
                <a:tc>
                  <a:txBody>
                    <a:bodyPr/>
                    <a:lstStyle/>
                    <a:p>
                      <a:r>
                        <a:rPr lang="en-US" sz="2000" dirty="0"/>
                        <a:t>property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sand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silt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clay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939">
                <a:tc>
                  <a:txBody>
                    <a:bodyPr/>
                    <a:lstStyle/>
                    <a:p>
                      <a:r>
                        <a:rPr lang="en-US" sz="2000" dirty="0"/>
                        <a:t>Fertility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Low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Moderate-high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High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Porosity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High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Moderate-low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Low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216">
                <a:tc>
                  <a:txBody>
                    <a:bodyPr/>
                    <a:lstStyle/>
                    <a:p>
                      <a:r>
                        <a:rPr lang="en-US" sz="2000" dirty="0"/>
                        <a:t>Permeability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High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Moderate-low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Low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Water holding capacity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low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Moderate-high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high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32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8676653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504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8991" y="968991"/>
            <a:ext cx="5086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Flow chart of soil preparation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490112" y="1634354"/>
            <a:ext cx="3712192" cy="6018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</a:rPr>
              <a:t>SOIL COLLECTION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0112" y="2743201"/>
            <a:ext cx="3589363" cy="5459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</a:rPr>
              <a:t>DRYING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490111" y="3603009"/>
            <a:ext cx="3452886" cy="666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</a:rPr>
              <a:t>CRUSHING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4490111" y="4762031"/>
            <a:ext cx="3452886" cy="7380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</a:rPr>
              <a:t>SOIL CHARACTERIIZATION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4408227" y="5992408"/>
            <a:ext cx="3534770" cy="6530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</a:rPr>
              <a:t>BLOCKING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18913" y="3330575"/>
            <a:ext cx="40942" cy="367971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84793" y="5500049"/>
            <a:ext cx="20471" cy="50704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339384" y="4257063"/>
            <a:ext cx="0" cy="47819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339384" y="2141399"/>
            <a:ext cx="20473" cy="599463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68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3" y="2838734"/>
            <a:ext cx="8825659" cy="2362200"/>
          </a:xfrm>
        </p:spPr>
        <p:txBody>
          <a:bodyPr/>
          <a:lstStyle/>
          <a:p>
            <a:pPr algn="just"/>
            <a:r>
              <a:rPr lang="en-US" sz="2000" dirty="0"/>
              <a:t>soil is essential for supporting life and agriculture. Maintaining its health through sustainable practices is crucial for food security and environmental balance. Protecting soil ensures a sustainable future for both nature and humanity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6638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6782" y="2019868"/>
            <a:ext cx="41040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6000" dirty="0"/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891796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</TotalTime>
  <Words>132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bumukta@gmail.com</cp:lastModifiedBy>
  <cp:revision>11</cp:revision>
  <dcterms:created xsi:type="dcterms:W3CDTF">2024-09-29T15:01:57Z</dcterms:created>
  <dcterms:modified xsi:type="dcterms:W3CDTF">2024-12-11T16:09:06Z</dcterms:modified>
</cp:coreProperties>
</file>