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6F23E3-0B4C-4B5B-A172-B1A37567D396}" v="121" dt="2020-09-27T08:07:50.905"/>
    <p1510:client id="{C9A53CB4-E20F-047D-8017-05CCDEFD0F6D}" v="1120" dt="2020-10-04T05:06:30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buba  Tasmin" userId="S::mahbuba.tasmin@northsouth.edu::7158e7bc-077b-49b0-ad4e-d5c13ec05cb8" providerId="AD" clId="Web-{C9A53CB4-E20F-047D-8017-05CCDEFD0F6D}"/>
    <pc:docChg chg="addSld delSld modSld sldOrd">
      <pc:chgData name="Mahbuba  Tasmin" userId="S::mahbuba.tasmin@northsouth.edu::7158e7bc-077b-49b0-ad4e-d5c13ec05cb8" providerId="AD" clId="Web-{C9A53CB4-E20F-047D-8017-05CCDEFD0F6D}" dt="2020-10-04T05:06:30.368" v="1066" actId="20577"/>
      <pc:docMkLst>
        <pc:docMk/>
      </pc:docMkLst>
      <pc:sldChg chg="addSp delSp modSp ord">
        <pc:chgData name="Mahbuba  Tasmin" userId="S::mahbuba.tasmin@northsouth.edu::7158e7bc-077b-49b0-ad4e-d5c13ec05cb8" providerId="AD" clId="Web-{C9A53CB4-E20F-047D-8017-05CCDEFD0F6D}" dt="2020-10-04T05:02:50.087" v="989" actId="1076"/>
        <pc:sldMkLst>
          <pc:docMk/>
          <pc:sldMk cId="109857222" sldId="256"/>
        </pc:sldMkLst>
        <pc:spChg chg="add del mod">
          <ac:chgData name="Mahbuba  Tasmin" userId="S::mahbuba.tasmin@northsouth.edu::7158e7bc-077b-49b0-ad4e-d5c13ec05cb8" providerId="AD" clId="Web-{C9A53CB4-E20F-047D-8017-05CCDEFD0F6D}" dt="2020-10-04T05:01:28.353" v="834"/>
          <ac:spMkLst>
            <pc:docMk/>
            <pc:sldMk cId="109857222" sldId="256"/>
            <ac:spMk id="2" creationId="{7B5DAC88-9F54-471C-9D7B-573EFE96FFE6}"/>
          </ac:spMkLst>
        </pc:spChg>
        <pc:spChg chg="add del">
          <ac:chgData name="Mahbuba  Tasmin" userId="S::mahbuba.tasmin@northsouth.edu::7158e7bc-077b-49b0-ad4e-d5c13ec05cb8" providerId="AD" clId="Web-{C9A53CB4-E20F-047D-8017-05CCDEFD0F6D}" dt="2020-10-04T05:01:17.556" v="830"/>
          <ac:spMkLst>
            <pc:docMk/>
            <pc:sldMk cId="109857222" sldId="256"/>
            <ac:spMk id="3" creationId="{14D2C16A-92AD-4151-B1D8-BC798E5E8B71}"/>
          </ac:spMkLst>
        </pc:spChg>
        <pc:spChg chg="mod">
          <ac:chgData name="Mahbuba  Tasmin" userId="S::mahbuba.tasmin@northsouth.edu::7158e7bc-077b-49b0-ad4e-d5c13ec05cb8" providerId="AD" clId="Web-{C9A53CB4-E20F-047D-8017-05CCDEFD0F6D}" dt="2020-10-04T05:01:53.587" v="837"/>
          <ac:spMkLst>
            <pc:docMk/>
            <pc:sldMk cId="109857222" sldId="256"/>
            <ac:spMk id="8" creationId="{B1692CB1-B827-4577-B6AA-AA013F4AFDB3}"/>
          </ac:spMkLst>
        </pc:spChg>
        <pc:spChg chg="mod">
          <ac:chgData name="Mahbuba  Tasmin" userId="S::mahbuba.tasmin@northsouth.edu::7158e7bc-077b-49b0-ad4e-d5c13ec05cb8" providerId="AD" clId="Web-{C9A53CB4-E20F-047D-8017-05CCDEFD0F6D}" dt="2020-10-04T05:01:53.587" v="837"/>
          <ac:spMkLst>
            <pc:docMk/>
            <pc:sldMk cId="109857222" sldId="256"/>
            <ac:spMk id="9" creationId="{794DE048-5225-49BE-AA52-819C5E1EBB08}"/>
          </ac:spMkLst>
        </pc:spChg>
        <pc:spChg chg="add mod">
          <ac:chgData name="Mahbuba  Tasmin" userId="S::mahbuba.tasmin@northsouth.edu::7158e7bc-077b-49b0-ad4e-d5c13ec05cb8" providerId="AD" clId="Web-{C9A53CB4-E20F-047D-8017-05CCDEFD0F6D}" dt="2020-10-04T05:02:50.087" v="989" actId="1076"/>
          <ac:spMkLst>
            <pc:docMk/>
            <pc:sldMk cId="109857222" sldId="256"/>
            <ac:spMk id="10" creationId="{7E7DF5DC-291B-4096-AF79-979ECD1100E9}"/>
          </ac:spMkLst>
        </pc:spChg>
        <pc:spChg chg="mod">
          <ac:chgData name="Mahbuba  Tasmin" userId="S::mahbuba.tasmin@northsouth.edu::7158e7bc-077b-49b0-ad4e-d5c13ec05cb8" providerId="AD" clId="Web-{C9A53CB4-E20F-047D-8017-05CCDEFD0F6D}" dt="2020-10-04T05:01:53.587" v="837"/>
          <ac:spMkLst>
            <pc:docMk/>
            <pc:sldMk cId="109857222" sldId="256"/>
            <ac:spMk id="13" creationId="{5E32D234-65E1-4EC1-A9E1-6904BD90E62A}"/>
          </ac:spMkLst>
        </pc:spChg>
        <pc:spChg chg="mod">
          <ac:chgData name="Mahbuba  Tasmin" userId="S::mahbuba.tasmin@northsouth.edu::7158e7bc-077b-49b0-ad4e-d5c13ec05cb8" providerId="AD" clId="Web-{C9A53CB4-E20F-047D-8017-05CCDEFD0F6D}" dt="2020-10-04T05:01:53.587" v="837"/>
          <ac:spMkLst>
            <pc:docMk/>
            <pc:sldMk cId="109857222" sldId="256"/>
            <ac:spMk id="15" creationId="{34783FD2-F337-4AA2-B279-DF27CB9539FC}"/>
          </ac:spMkLst>
        </pc:spChg>
        <pc:picChg chg="mod">
          <ac:chgData name="Mahbuba  Tasmin" userId="S::mahbuba.tasmin@northsouth.edu::7158e7bc-077b-49b0-ad4e-d5c13ec05cb8" providerId="AD" clId="Web-{C9A53CB4-E20F-047D-8017-05CCDEFD0F6D}" dt="2020-10-04T05:01:53.587" v="837"/>
          <ac:picMkLst>
            <pc:docMk/>
            <pc:sldMk cId="109857222" sldId="256"/>
            <ac:picMk id="4" creationId="{1ABC929E-A5E6-42A0-A614-7E75543D23AB}"/>
          </ac:picMkLst>
        </pc:picChg>
        <pc:picChg chg="mod">
          <ac:chgData name="Mahbuba  Tasmin" userId="S::mahbuba.tasmin@northsouth.edu::7158e7bc-077b-49b0-ad4e-d5c13ec05cb8" providerId="AD" clId="Web-{C9A53CB4-E20F-047D-8017-05CCDEFD0F6D}" dt="2020-10-04T05:01:53.587" v="837"/>
          <ac:picMkLst>
            <pc:docMk/>
            <pc:sldMk cId="109857222" sldId="256"/>
            <ac:picMk id="5" creationId="{DF3B57C2-ABBF-492F-9937-CADF47DF2874}"/>
          </ac:picMkLst>
        </pc:picChg>
        <pc:picChg chg="mod">
          <ac:chgData name="Mahbuba  Tasmin" userId="S::mahbuba.tasmin@northsouth.edu::7158e7bc-077b-49b0-ad4e-d5c13ec05cb8" providerId="AD" clId="Web-{C9A53CB4-E20F-047D-8017-05CCDEFD0F6D}" dt="2020-10-04T05:01:53.587" v="837"/>
          <ac:picMkLst>
            <pc:docMk/>
            <pc:sldMk cId="109857222" sldId="256"/>
            <ac:picMk id="6" creationId="{64A2E2D0-7D52-43D5-A31D-4F10AF19529E}"/>
          </ac:picMkLst>
        </pc:picChg>
        <pc:picChg chg="mod ord">
          <ac:chgData name="Mahbuba  Tasmin" userId="S::mahbuba.tasmin@northsouth.edu::7158e7bc-077b-49b0-ad4e-d5c13ec05cb8" providerId="AD" clId="Web-{C9A53CB4-E20F-047D-8017-05CCDEFD0F6D}" dt="2020-10-04T05:01:53.587" v="837"/>
          <ac:picMkLst>
            <pc:docMk/>
            <pc:sldMk cId="109857222" sldId="256"/>
            <ac:picMk id="7" creationId="{B3230F9A-9BD3-4316-812F-1FFD5649C132}"/>
          </ac:picMkLst>
        </pc:picChg>
        <pc:cxnChg chg="add del">
          <ac:chgData name="Mahbuba  Tasmin" userId="S::mahbuba.tasmin@northsouth.edu::7158e7bc-077b-49b0-ad4e-d5c13ec05cb8" providerId="AD" clId="Web-{C9A53CB4-E20F-047D-8017-05CCDEFD0F6D}" dt="2020-10-04T05:01:53.587" v="837"/>
          <ac:cxnSpMkLst>
            <pc:docMk/>
            <pc:sldMk cId="109857222" sldId="256"/>
            <ac:cxnSpMk id="12" creationId="{91B6081D-D3E8-4209-B85B-EB1C655A6272}"/>
          </ac:cxnSpMkLst>
        </pc:cxnChg>
        <pc:cxnChg chg="add del">
          <ac:chgData name="Mahbuba  Tasmin" userId="S::mahbuba.tasmin@northsouth.edu::7158e7bc-077b-49b0-ad4e-d5c13ec05cb8" providerId="AD" clId="Web-{C9A53CB4-E20F-047D-8017-05CCDEFD0F6D}" dt="2020-10-04T05:01:53.587" v="837"/>
          <ac:cxnSpMkLst>
            <pc:docMk/>
            <pc:sldMk cId="109857222" sldId="256"/>
            <ac:cxnSpMk id="14" creationId="{28CA55E4-1295-45C8-BA05-5A9E705B749A}"/>
          </ac:cxnSpMkLst>
        </pc:cxnChg>
        <pc:cxnChg chg="add del">
          <ac:chgData name="Mahbuba  Tasmin" userId="S::mahbuba.tasmin@northsouth.edu::7158e7bc-077b-49b0-ad4e-d5c13ec05cb8" providerId="AD" clId="Web-{C9A53CB4-E20F-047D-8017-05CCDEFD0F6D}" dt="2020-10-04T05:01:53.587" v="837"/>
          <ac:cxnSpMkLst>
            <pc:docMk/>
            <pc:sldMk cId="109857222" sldId="256"/>
            <ac:cxnSpMk id="16" creationId="{08C5794E-A9A1-4A23-AF68-C79A7822334C}"/>
          </ac:cxnSpMkLst>
        </pc:cxnChg>
        <pc:cxnChg chg="add">
          <ac:chgData name="Mahbuba  Tasmin" userId="S::mahbuba.tasmin@northsouth.edu::7158e7bc-077b-49b0-ad4e-d5c13ec05cb8" providerId="AD" clId="Web-{C9A53CB4-E20F-047D-8017-05CCDEFD0F6D}" dt="2020-10-04T05:01:53.587" v="837"/>
          <ac:cxnSpMkLst>
            <pc:docMk/>
            <pc:sldMk cId="109857222" sldId="256"/>
            <ac:cxnSpMk id="21" creationId="{50DA1EB8-87CF-4588-A1FD-4756F9A28F6B}"/>
          </ac:cxnSpMkLst>
        </pc:cxnChg>
        <pc:cxnChg chg="add">
          <ac:chgData name="Mahbuba  Tasmin" userId="S::mahbuba.tasmin@northsouth.edu::7158e7bc-077b-49b0-ad4e-d5c13ec05cb8" providerId="AD" clId="Web-{C9A53CB4-E20F-047D-8017-05CCDEFD0F6D}" dt="2020-10-04T05:01:53.587" v="837"/>
          <ac:cxnSpMkLst>
            <pc:docMk/>
            <pc:sldMk cId="109857222" sldId="256"/>
            <ac:cxnSpMk id="23" creationId="{D7A4E378-EA57-47B9-B1EB-58B998F6CFFB}"/>
          </ac:cxnSpMkLst>
        </pc:cxnChg>
        <pc:cxnChg chg="add">
          <ac:chgData name="Mahbuba  Tasmin" userId="S::mahbuba.tasmin@northsouth.edu::7158e7bc-077b-49b0-ad4e-d5c13ec05cb8" providerId="AD" clId="Web-{C9A53CB4-E20F-047D-8017-05CCDEFD0F6D}" dt="2020-10-04T05:01:53.587" v="837"/>
          <ac:cxnSpMkLst>
            <pc:docMk/>
            <pc:sldMk cId="109857222" sldId="256"/>
            <ac:cxnSpMk id="25" creationId="{D2B31ED6-76F0-425A-9A41-C947AEF9C145}"/>
          </ac:cxnSpMkLst>
        </pc:cxnChg>
      </pc:sldChg>
      <pc:sldChg chg="addSp delSp modSp new mod setBg">
        <pc:chgData name="Mahbuba  Tasmin" userId="S::mahbuba.tasmin@northsouth.edu::7158e7bc-077b-49b0-ad4e-d5c13ec05cb8" providerId="AD" clId="Web-{C9A53CB4-E20F-047D-8017-05CCDEFD0F6D}" dt="2020-10-04T05:06:29.853" v="1065" actId="20577"/>
        <pc:sldMkLst>
          <pc:docMk/>
          <pc:sldMk cId="3055580204" sldId="257"/>
        </pc:sldMkLst>
        <pc:spChg chg="add mod">
          <ac:chgData name="Mahbuba  Tasmin" userId="S::mahbuba.tasmin@northsouth.edu::7158e7bc-077b-49b0-ad4e-d5c13ec05cb8" providerId="AD" clId="Web-{C9A53CB4-E20F-047D-8017-05CCDEFD0F6D}" dt="2020-10-04T04:55:57.759" v="465" actId="20577"/>
          <ac:spMkLst>
            <pc:docMk/>
            <pc:sldMk cId="3055580204" sldId="257"/>
            <ac:spMk id="5" creationId="{684148A8-5A71-454C-91A4-35FC6CF8E4E8}"/>
          </ac:spMkLst>
        </pc:spChg>
        <pc:spChg chg="add mod">
          <ac:chgData name="Mahbuba  Tasmin" userId="S::mahbuba.tasmin@northsouth.edu::7158e7bc-077b-49b0-ad4e-d5c13ec05cb8" providerId="AD" clId="Web-{C9A53CB4-E20F-047D-8017-05CCDEFD0F6D}" dt="2020-10-04T05:06:29.853" v="1065" actId="20577"/>
          <ac:spMkLst>
            <pc:docMk/>
            <pc:sldMk cId="3055580204" sldId="257"/>
            <ac:spMk id="6" creationId="{F80BDE27-F494-44F7-9BAF-FB4D8A0CC745}"/>
          </ac:spMkLst>
        </pc:spChg>
        <pc:spChg chg="add del">
          <ac:chgData name="Mahbuba  Tasmin" userId="S::mahbuba.tasmin@northsouth.edu::7158e7bc-077b-49b0-ad4e-d5c13ec05cb8" providerId="AD" clId="Web-{C9A53CB4-E20F-047D-8017-05CCDEFD0F6D}" dt="2020-10-04T04:57:19.056" v="644"/>
          <ac:spMkLst>
            <pc:docMk/>
            <pc:sldMk cId="3055580204" sldId="257"/>
            <ac:spMk id="7" creationId="{8E11EADD-568E-4F2A-9484-BBF261565DF8}"/>
          </ac:spMkLst>
        </pc:spChg>
        <pc:spChg chg="add del mod">
          <ac:chgData name="Mahbuba  Tasmin" userId="S::mahbuba.tasmin@northsouth.edu::7158e7bc-077b-49b0-ad4e-d5c13ec05cb8" providerId="AD" clId="Web-{C9A53CB4-E20F-047D-8017-05CCDEFD0F6D}" dt="2020-10-04T04:59:59.978" v="668"/>
          <ac:spMkLst>
            <pc:docMk/>
            <pc:sldMk cId="3055580204" sldId="257"/>
            <ac:spMk id="10" creationId="{DAF82F55-AFFF-404F-B99B-27DE69060F0A}"/>
          </ac:spMkLst>
        </pc:spChg>
        <pc:spChg chg="add">
          <ac:chgData name="Mahbuba  Tasmin" userId="S::mahbuba.tasmin@northsouth.edu::7158e7bc-077b-49b0-ad4e-d5c13ec05cb8" providerId="AD" clId="Web-{C9A53CB4-E20F-047D-8017-05CCDEFD0F6D}" dt="2020-10-04T04:55:53.056" v="464"/>
          <ac:spMkLst>
            <pc:docMk/>
            <pc:sldMk cId="3055580204" sldId="257"/>
            <ac:spMk id="16" creationId="{3F24A09B-713F-43FC-AB6E-B88083968522}"/>
          </ac:spMkLst>
        </pc:spChg>
        <pc:graphicFrameChg chg="add mod modGraphic">
          <ac:chgData name="Mahbuba  Tasmin" userId="S::mahbuba.tasmin@northsouth.edu::7158e7bc-077b-49b0-ad4e-d5c13ec05cb8" providerId="AD" clId="Web-{C9A53CB4-E20F-047D-8017-05CCDEFD0F6D}" dt="2020-10-04T04:59:55.525" v="667"/>
          <ac:graphicFrameMkLst>
            <pc:docMk/>
            <pc:sldMk cId="3055580204" sldId="257"/>
            <ac:graphicFrameMk id="8" creationId="{2FF0AB7E-0DED-49EA-8BC5-47BCE41B08A8}"/>
          </ac:graphicFrameMkLst>
        </pc:graphicFrameChg>
        <pc:picChg chg="add del mod">
          <ac:chgData name="Mahbuba  Tasmin" userId="S::mahbuba.tasmin@northsouth.edu::7158e7bc-077b-49b0-ad4e-d5c13ec05cb8" providerId="AD" clId="Web-{C9A53CB4-E20F-047D-8017-05CCDEFD0F6D}" dt="2020-10-04T04:55:42.228" v="461"/>
          <ac:picMkLst>
            <pc:docMk/>
            <pc:sldMk cId="3055580204" sldId="257"/>
            <ac:picMk id="2" creationId="{7E054692-C2E5-410A-B658-F3327B57D3CD}"/>
          </ac:picMkLst>
        </pc:picChg>
        <pc:picChg chg="add mod ord">
          <ac:chgData name="Mahbuba  Tasmin" userId="S::mahbuba.tasmin@northsouth.edu::7158e7bc-077b-49b0-ad4e-d5c13ec05cb8" providerId="AD" clId="Web-{C9A53CB4-E20F-047D-8017-05CCDEFD0F6D}" dt="2020-10-04T04:58:17.806" v="651" actId="1076"/>
          <ac:picMkLst>
            <pc:docMk/>
            <pc:sldMk cId="3055580204" sldId="257"/>
            <ac:picMk id="3" creationId="{21E37680-AD01-4DA7-AEFC-EEC1D8F84EAB}"/>
          </ac:picMkLst>
        </pc:picChg>
        <pc:picChg chg="add del mod">
          <ac:chgData name="Mahbuba  Tasmin" userId="S::mahbuba.tasmin@northsouth.edu::7158e7bc-077b-49b0-ad4e-d5c13ec05cb8" providerId="AD" clId="Web-{C9A53CB4-E20F-047D-8017-05CCDEFD0F6D}" dt="2020-10-04T04:55:43.806" v="462"/>
          <ac:picMkLst>
            <pc:docMk/>
            <pc:sldMk cId="3055580204" sldId="257"/>
            <ac:picMk id="4" creationId="{BCC53B28-675D-4F37-AF59-BEEB7FB5B3D0}"/>
          </ac:picMkLst>
        </pc:picChg>
        <pc:cxnChg chg="add del">
          <ac:chgData name="Mahbuba  Tasmin" userId="S::mahbuba.tasmin@northsouth.edu::7158e7bc-077b-49b0-ad4e-d5c13ec05cb8" providerId="AD" clId="Web-{C9A53CB4-E20F-047D-8017-05CCDEFD0F6D}" dt="2020-10-04T04:55:53.056" v="464"/>
          <ac:cxnSpMkLst>
            <pc:docMk/>
            <pc:sldMk cId="3055580204" sldId="257"/>
            <ac:cxnSpMk id="9" creationId="{DCD67800-37AC-4E14-89B0-F79DCB3FB86D}"/>
          </ac:cxnSpMkLst>
        </pc:cxnChg>
        <pc:cxnChg chg="add del">
          <ac:chgData name="Mahbuba  Tasmin" userId="S::mahbuba.tasmin@northsouth.edu::7158e7bc-077b-49b0-ad4e-d5c13ec05cb8" providerId="AD" clId="Web-{C9A53CB4-E20F-047D-8017-05CCDEFD0F6D}" dt="2020-10-04T04:55:53.056" v="464"/>
          <ac:cxnSpMkLst>
            <pc:docMk/>
            <pc:sldMk cId="3055580204" sldId="257"/>
            <ac:cxnSpMk id="11" creationId="{20F1788F-A5AE-4188-8274-F7F2E3833ECD}"/>
          </ac:cxnSpMkLst>
        </pc:cxnChg>
        <pc:cxnChg chg="add">
          <ac:chgData name="Mahbuba  Tasmin" userId="S::mahbuba.tasmin@northsouth.edu::7158e7bc-077b-49b0-ad4e-d5c13ec05cb8" providerId="AD" clId="Web-{C9A53CB4-E20F-047D-8017-05CCDEFD0F6D}" dt="2020-10-04T04:55:53.056" v="464"/>
          <ac:cxnSpMkLst>
            <pc:docMk/>
            <pc:sldMk cId="3055580204" sldId="257"/>
            <ac:cxnSpMk id="18" creationId="{0B91AB35-C3B4-4B70-B3DD-13D63B7DA23D}"/>
          </ac:cxnSpMkLst>
        </pc:cxnChg>
      </pc:sldChg>
      <pc:sldChg chg="new del ord">
        <pc:chgData name="Mahbuba  Tasmin" userId="S::mahbuba.tasmin@northsouth.edu::7158e7bc-077b-49b0-ad4e-d5c13ec05cb8" providerId="AD" clId="Web-{C9A53CB4-E20F-047D-8017-05CCDEFD0F6D}" dt="2020-10-04T05:05:40.728" v="1063"/>
        <pc:sldMkLst>
          <pc:docMk/>
          <pc:sldMk cId="1047060111" sldId="258"/>
        </pc:sldMkLst>
      </pc:sldChg>
      <pc:sldChg chg="addSp delSp modSp new del mod setBg">
        <pc:chgData name="Mahbuba  Tasmin" userId="S::mahbuba.tasmin@northsouth.edu::7158e7bc-077b-49b0-ad4e-d5c13ec05cb8" providerId="AD" clId="Web-{C9A53CB4-E20F-047D-8017-05CCDEFD0F6D}" dt="2020-10-04T04:54:53.166" v="460"/>
        <pc:sldMkLst>
          <pc:docMk/>
          <pc:sldMk cId="16614422" sldId="259"/>
        </pc:sldMkLst>
        <pc:spChg chg="add mod">
          <ac:chgData name="Mahbuba  Tasmin" userId="S::mahbuba.tasmin@northsouth.edu::7158e7bc-077b-49b0-ad4e-d5c13ec05cb8" providerId="AD" clId="Web-{C9A53CB4-E20F-047D-8017-05CCDEFD0F6D}" dt="2020-10-04T04:42:20.434" v="194" actId="20577"/>
          <ac:spMkLst>
            <pc:docMk/>
            <pc:sldMk cId="16614422" sldId="259"/>
            <ac:spMk id="3" creationId="{DCC8A1F4-86F9-4F0A-9F5A-47C27915805A}"/>
          </ac:spMkLst>
        </pc:spChg>
        <pc:spChg chg="add">
          <ac:chgData name="Mahbuba  Tasmin" userId="S::mahbuba.tasmin@northsouth.edu::7158e7bc-077b-49b0-ad4e-d5c13ec05cb8" providerId="AD" clId="Web-{C9A53CB4-E20F-047D-8017-05CCDEFD0F6D}" dt="2020-10-04T04:39:30.294" v="19"/>
          <ac:spMkLst>
            <pc:docMk/>
            <pc:sldMk cId="16614422" sldId="259"/>
            <ac:spMk id="5" creationId="{3F24A09B-713F-43FC-AB6E-B88083968522}"/>
          </ac:spMkLst>
        </pc:spChg>
        <pc:spChg chg="add del">
          <ac:chgData name="Mahbuba  Tasmin" userId="S::mahbuba.tasmin@northsouth.edu::7158e7bc-077b-49b0-ad4e-d5c13ec05cb8" providerId="AD" clId="Web-{C9A53CB4-E20F-047D-8017-05CCDEFD0F6D}" dt="2020-10-04T04:39:30.278" v="18"/>
          <ac:spMkLst>
            <pc:docMk/>
            <pc:sldMk cId="16614422" sldId="259"/>
            <ac:spMk id="8" creationId="{86295E7F-EA66-480B-B001-C8BE7CD61903}"/>
          </ac:spMkLst>
        </pc:spChg>
        <pc:picChg chg="add mod ord">
          <ac:chgData name="Mahbuba  Tasmin" userId="S::mahbuba.tasmin@northsouth.edu::7158e7bc-077b-49b0-ad4e-d5c13ec05cb8" providerId="AD" clId="Web-{C9A53CB4-E20F-047D-8017-05CCDEFD0F6D}" dt="2020-10-04T04:39:30.294" v="19"/>
          <ac:picMkLst>
            <pc:docMk/>
            <pc:sldMk cId="16614422" sldId="259"/>
            <ac:picMk id="2" creationId="{33453CDD-6349-4CD9-A1FE-45BA8A789F58}"/>
          </ac:picMkLst>
        </pc:picChg>
        <pc:cxnChg chg="add">
          <ac:chgData name="Mahbuba  Tasmin" userId="S::mahbuba.tasmin@northsouth.edu::7158e7bc-077b-49b0-ad4e-d5c13ec05cb8" providerId="AD" clId="Web-{C9A53CB4-E20F-047D-8017-05CCDEFD0F6D}" dt="2020-10-04T04:39:30.294" v="19"/>
          <ac:cxnSpMkLst>
            <pc:docMk/>
            <pc:sldMk cId="16614422" sldId="259"/>
            <ac:cxnSpMk id="6" creationId="{0B91AB35-C3B4-4B70-B3DD-13D63B7DA23D}"/>
          </ac:cxnSpMkLst>
        </pc:cxnChg>
        <pc:cxnChg chg="add del">
          <ac:chgData name="Mahbuba  Tasmin" userId="S::mahbuba.tasmin@northsouth.edu::7158e7bc-077b-49b0-ad4e-d5c13ec05cb8" providerId="AD" clId="Web-{C9A53CB4-E20F-047D-8017-05CCDEFD0F6D}" dt="2020-10-04T04:39:30.278" v="18"/>
          <ac:cxnSpMkLst>
            <pc:docMk/>
            <pc:sldMk cId="16614422" sldId="259"/>
            <ac:cxnSpMk id="10" creationId="{E126E481-B945-4179-BD79-05E96E9B29E1}"/>
          </ac:cxnSpMkLst>
        </pc:cxnChg>
      </pc:sldChg>
      <pc:sldChg chg="addSp modSp add replId">
        <pc:chgData name="Mahbuba  Tasmin" userId="S::mahbuba.tasmin@northsouth.edu::7158e7bc-077b-49b0-ad4e-d5c13ec05cb8" providerId="AD" clId="Web-{C9A53CB4-E20F-047D-8017-05CCDEFD0F6D}" dt="2020-10-04T04:45:22.340" v="270"/>
        <pc:sldMkLst>
          <pc:docMk/>
          <pc:sldMk cId="1203348823" sldId="260"/>
        </pc:sldMkLst>
        <pc:graphicFrameChg chg="add mod modGraphic">
          <ac:chgData name="Mahbuba  Tasmin" userId="S::mahbuba.tasmin@northsouth.edu::7158e7bc-077b-49b0-ad4e-d5c13ec05cb8" providerId="AD" clId="Web-{C9A53CB4-E20F-047D-8017-05CCDEFD0F6D}" dt="2020-10-04T04:45:22.340" v="270"/>
          <ac:graphicFrameMkLst>
            <pc:docMk/>
            <pc:sldMk cId="1203348823" sldId="260"/>
            <ac:graphicFrameMk id="4" creationId="{8E9D535B-B2DA-4611-9439-5C642F4246BD}"/>
          </ac:graphicFrameMkLst>
        </pc:graphicFrameChg>
        <pc:picChg chg="mod">
          <ac:chgData name="Mahbuba  Tasmin" userId="S::mahbuba.tasmin@northsouth.edu::7158e7bc-077b-49b0-ad4e-d5c13ec05cb8" providerId="AD" clId="Web-{C9A53CB4-E20F-047D-8017-05CCDEFD0F6D}" dt="2020-10-04T04:44:32.981" v="260" actId="1076"/>
          <ac:picMkLst>
            <pc:docMk/>
            <pc:sldMk cId="1203348823" sldId="260"/>
            <ac:picMk id="2" creationId="{33453CDD-6349-4CD9-A1FE-45BA8A789F58}"/>
          </ac:picMkLst>
        </pc:picChg>
      </pc:sldChg>
      <pc:sldChg chg="modSp add replId">
        <pc:chgData name="Mahbuba  Tasmin" userId="S::mahbuba.tasmin@northsouth.edu::7158e7bc-077b-49b0-ad4e-d5c13ec05cb8" providerId="AD" clId="Web-{C9A53CB4-E20F-047D-8017-05CCDEFD0F6D}" dt="2020-10-04T04:47:58.052" v="310"/>
        <pc:sldMkLst>
          <pc:docMk/>
          <pc:sldMk cId="685271730" sldId="261"/>
        </pc:sldMkLst>
        <pc:spChg chg="mod">
          <ac:chgData name="Mahbuba  Tasmin" userId="S::mahbuba.tasmin@northsouth.edu::7158e7bc-077b-49b0-ad4e-d5c13ec05cb8" providerId="AD" clId="Web-{C9A53CB4-E20F-047D-8017-05CCDEFD0F6D}" dt="2020-10-04T04:46:37.728" v="276" actId="20577"/>
          <ac:spMkLst>
            <pc:docMk/>
            <pc:sldMk cId="685271730" sldId="261"/>
            <ac:spMk id="3" creationId="{DCC8A1F4-86F9-4F0A-9F5A-47C27915805A}"/>
          </ac:spMkLst>
        </pc:spChg>
        <pc:graphicFrameChg chg="mod modGraphic">
          <ac:chgData name="Mahbuba  Tasmin" userId="S::mahbuba.tasmin@northsouth.edu::7158e7bc-077b-49b0-ad4e-d5c13ec05cb8" providerId="AD" clId="Web-{C9A53CB4-E20F-047D-8017-05CCDEFD0F6D}" dt="2020-10-04T04:47:58.052" v="310"/>
          <ac:graphicFrameMkLst>
            <pc:docMk/>
            <pc:sldMk cId="685271730" sldId="261"/>
            <ac:graphicFrameMk id="4" creationId="{8E9D535B-B2DA-4611-9439-5C642F4246BD}"/>
          </ac:graphicFrameMkLst>
        </pc:graphicFrameChg>
        <pc:picChg chg="mod">
          <ac:chgData name="Mahbuba  Tasmin" userId="S::mahbuba.tasmin@northsouth.edu::7158e7bc-077b-49b0-ad4e-d5c13ec05cb8" providerId="AD" clId="Web-{C9A53CB4-E20F-047D-8017-05CCDEFD0F6D}" dt="2020-10-04T04:46:55.279" v="278"/>
          <ac:picMkLst>
            <pc:docMk/>
            <pc:sldMk cId="685271730" sldId="261"/>
            <ac:picMk id="2" creationId="{33453CDD-6349-4CD9-A1FE-45BA8A789F58}"/>
          </ac:picMkLst>
        </pc:picChg>
      </pc:sldChg>
      <pc:sldChg chg="modSp add replId">
        <pc:chgData name="Mahbuba  Tasmin" userId="S::mahbuba.tasmin@northsouth.edu::7158e7bc-077b-49b0-ad4e-d5c13ec05cb8" providerId="AD" clId="Web-{C9A53CB4-E20F-047D-8017-05CCDEFD0F6D}" dt="2020-10-04T04:51:57.654" v="403"/>
        <pc:sldMkLst>
          <pc:docMk/>
          <pc:sldMk cId="3760495562" sldId="262"/>
        </pc:sldMkLst>
        <pc:spChg chg="mod">
          <ac:chgData name="Mahbuba  Tasmin" userId="S::mahbuba.tasmin@northsouth.edu::7158e7bc-077b-49b0-ad4e-d5c13ec05cb8" providerId="AD" clId="Web-{C9A53CB4-E20F-047D-8017-05CCDEFD0F6D}" dt="2020-10-04T04:51:30.205" v="356" actId="20577"/>
          <ac:spMkLst>
            <pc:docMk/>
            <pc:sldMk cId="3760495562" sldId="262"/>
            <ac:spMk id="3" creationId="{DCC8A1F4-86F9-4F0A-9F5A-47C27915805A}"/>
          </ac:spMkLst>
        </pc:spChg>
        <pc:graphicFrameChg chg="mod modGraphic">
          <ac:chgData name="Mahbuba  Tasmin" userId="S::mahbuba.tasmin@northsouth.edu::7158e7bc-077b-49b0-ad4e-d5c13ec05cb8" providerId="AD" clId="Web-{C9A53CB4-E20F-047D-8017-05CCDEFD0F6D}" dt="2020-10-04T04:51:57.654" v="403"/>
          <ac:graphicFrameMkLst>
            <pc:docMk/>
            <pc:sldMk cId="3760495562" sldId="262"/>
            <ac:graphicFrameMk id="4" creationId="{8E9D535B-B2DA-4611-9439-5C642F4246BD}"/>
          </ac:graphicFrameMkLst>
        </pc:graphicFrameChg>
        <pc:picChg chg="mod">
          <ac:chgData name="Mahbuba  Tasmin" userId="S::mahbuba.tasmin@northsouth.edu::7158e7bc-077b-49b0-ad4e-d5c13ec05cb8" providerId="AD" clId="Web-{C9A53CB4-E20F-047D-8017-05CCDEFD0F6D}" dt="2020-10-04T04:50:42.221" v="329"/>
          <ac:picMkLst>
            <pc:docMk/>
            <pc:sldMk cId="3760495562" sldId="262"/>
            <ac:picMk id="2" creationId="{33453CDD-6349-4CD9-A1FE-45BA8A789F58}"/>
          </ac:picMkLst>
        </pc:picChg>
      </pc:sldChg>
      <pc:sldChg chg="modSp add replId">
        <pc:chgData name="Mahbuba  Tasmin" userId="S::mahbuba.tasmin@northsouth.edu::7158e7bc-077b-49b0-ad4e-d5c13ec05cb8" providerId="AD" clId="Web-{C9A53CB4-E20F-047D-8017-05CCDEFD0F6D}" dt="2020-10-04T04:54:26.744" v="459"/>
        <pc:sldMkLst>
          <pc:docMk/>
          <pc:sldMk cId="1154227152" sldId="263"/>
        </pc:sldMkLst>
        <pc:spChg chg="mod">
          <ac:chgData name="Mahbuba  Tasmin" userId="S::mahbuba.tasmin@northsouth.edu::7158e7bc-077b-49b0-ad4e-d5c13ec05cb8" providerId="AD" clId="Web-{C9A53CB4-E20F-047D-8017-05CCDEFD0F6D}" dt="2020-10-04T04:53:35.368" v="407" actId="20577"/>
          <ac:spMkLst>
            <pc:docMk/>
            <pc:sldMk cId="1154227152" sldId="263"/>
            <ac:spMk id="3" creationId="{DCC8A1F4-86F9-4F0A-9F5A-47C27915805A}"/>
          </ac:spMkLst>
        </pc:spChg>
        <pc:graphicFrameChg chg="mod modGraphic">
          <ac:chgData name="Mahbuba  Tasmin" userId="S::mahbuba.tasmin@northsouth.edu::7158e7bc-077b-49b0-ad4e-d5c13ec05cb8" providerId="AD" clId="Web-{C9A53CB4-E20F-047D-8017-05CCDEFD0F6D}" dt="2020-10-04T04:54:26.744" v="459"/>
          <ac:graphicFrameMkLst>
            <pc:docMk/>
            <pc:sldMk cId="1154227152" sldId="263"/>
            <ac:graphicFrameMk id="4" creationId="{8E9D535B-B2DA-4611-9439-5C642F4246BD}"/>
          </ac:graphicFrameMkLst>
        </pc:graphicFrameChg>
        <pc:picChg chg="mod">
          <ac:chgData name="Mahbuba  Tasmin" userId="S::mahbuba.tasmin@northsouth.edu::7158e7bc-077b-49b0-ad4e-d5c13ec05cb8" providerId="AD" clId="Web-{C9A53CB4-E20F-047D-8017-05CCDEFD0F6D}" dt="2020-10-04T04:53:46.540" v="409"/>
          <ac:picMkLst>
            <pc:docMk/>
            <pc:sldMk cId="1154227152" sldId="263"/>
            <ac:picMk id="2" creationId="{33453CDD-6349-4CD9-A1FE-45BA8A789F58}"/>
          </ac:picMkLst>
        </pc:picChg>
      </pc:sldChg>
      <pc:sldChg chg="addSp delSp modSp new mod setBg">
        <pc:chgData name="Mahbuba  Tasmin" userId="S::mahbuba.tasmin@northsouth.edu::7158e7bc-077b-49b0-ad4e-d5c13ec05cb8" providerId="AD" clId="Web-{C9A53CB4-E20F-047D-8017-05CCDEFD0F6D}" dt="2020-10-04T05:05:37.306" v="1061" actId="20577"/>
        <pc:sldMkLst>
          <pc:docMk/>
          <pc:sldMk cId="1231851549" sldId="264"/>
        </pc:sldMkLst>
        <pc:spChg chg="add mod">
          <ac:chgData name="Mahbuba  Tasmin" userId="S::mahbuba.tasmin@northsouth.edu::7158e7bc-077b-49b0-ad4e-d5c13ec05cb8" providerId="AD" clId="Web-{C9A53CB4-E20F-047D-8017-05CCDEFD0F6D}" dt="2020-10-04T05:05:37.306" v="1061" actId="20577"/>
          <ac:spMkLst>
            <pc:docMk/>
            <pc:sldMk cId="1231851549" sldId="264"/>
            <ac:spMk id="2" creationId="{BA638BD3-F71D-48AF-B85C-B6737DA4DEB2}"/>
          </ac:spMkLst>
        </pc:spChg>
        <pc:spChg chg="add">
          <ac:chgData name="Mahbuba  Tasmin" userId="S::mahbuba.tasmin@northsouth.edu::7158e7bc-077b-49b0-ad4e-d5c13ec05cb8" providerId="AD" clId="Web-{C9A53CB4-E20F-047D-8017-05CCDEFD0F6D}" dt="2020-10-04T05:05:21.415" v="995"/>
          <ac:spMkLst>
            <pc:docMk/>
            <pc:sldMk cId="1231851549" sldId="264"/>
            <ac:spMk id="5" creationId="{3F24A09B-713F-43FC-AB6E-B88083968522}"/>
          </ac:spMkLst>
        </pc:spChg>
        <pc:spChg chg="add del">
          <ac:chgData name="Mahbuba  Tasmin" userId="S::mahbuba.tasmin@northsouth.edu::7158e7bc-077b-49b0-ad4e-d5c13ec05cb8" providerId="AD" clId="Web-{C9A53CB4-E20F-047D-8017-05CCDEFD0F6D}" dt="2020-10-04T05:05:21.400" v="994"/>
          <ac:spMkLst>
            <pc:docMk/>
            <pc:sldMk cId="1231851549" sldId="264"/>
            <ac:spMk id="8" creationId="{62542EEC-4F7C-4AE2-933E-EAC8EB3FA378}"/>
          </ac:spMkLst>
        </pc:spChg>
        <pc:spChg chg="add del">
          <ac:chgData name="Mahbuba  Tasmin" userId="S::mahbuba.tasmin@northsouth.edu::7158e7bc-077b-49b0-ad4e-d5c13ec05cb8" providerId="AD" clId="Web-{C9A53CB4-E20F-047D-8017-05CCDEFD0F6D}" dt="2020-10-04T05:05:21.400" v="994"/>
          <ac:spMkLst>
            <pc:docMk/>
            <pc:sldMk cId="1231851549" sldId="264"/>
            <ac:spMk id="10" creationId="{B81933D1-5615-42C7-9C0B-4EB7105CCE2D}"/>
          </ac:spMkLst>
        </pc:spChg>
        <pc:spChg chg="add del">
          <ac:chgData name="Mahbuba  Tasmin" userId="S::mahbuba.tasmin@northsouth.edu::7158e7bc-077b-49b0-ad4e-d5c13ec05cb8" providerId="AD" clId="Web-{C9A53CB4-E20F-047D-8017-05CCDEFD0F6D}" dt="2020-10-04T05:05:21.400" v="994"/>
          <ac:spMkLst>
            <pc:docMk/>
            <pc:sldMk cId="1231851549" sldId="264"/>
            <ac:spMk id="12" creationId="{19C9EAEA-39D0-4B0E-A0EB-51E7B26740B1}"/>
          </ac:spMkLst>
        </pc:spChg>
        <pc:grpChg chg="add del">
          <ac:chgData name="Mahbuba  Tasmin" userId="S::mahbuba.tasmin@northsouth.edu::7158e7bc-077b-49b0-ad4e-d5c13ec05cb8" providerId="AD" clId="Web-{C9A53CB4-E20F-047D-8017-05CCDEFD0F6D}" dt="2020-10-04T05:05:21.400" v="994"/>
          <ac:grpSpMkLst>
            <pc:docMk/>
            <pc:sldMk cId="1231851549" sldId="264"/>
            <ac:grpSpMk id="14" creationId="{032D8612-31EB-44CF-A1D0-14FD4C705424}"/>
          </ac:grpSpMkLst>
        </pc:grpChg>
        <pc:picChg chg="add mod">
          <ac:chgData name="Mahbuba  Tasmin" userId="S::mahbuba.tasmin@northsouth.edu::7158e7bc-077b-49b0-ad4e-d5c13ec05cb8" providerId="AD" clId="Web-{C9A53CB4-E20F-047D-8017-05CCDEFD0F6D}" dt="2020-10-04T05:05:21.415" v="995"/>
          <ac:picMkLst>
            <pc:docMk/>
            <pc:sldMk cId="1231851549" sldId="264"/>
            <ac:picMk id="3" creationId="{8EFABD17-EE37-4468-B400-0F5DA4FEAA4F}"/>
          </ac:picMkLst>
        </pc:picChg>
        <pc:cxnChg chg="add">
          <ac:chgData name="Mahbuba  Tasmin" userId="S::mahbuba.tasmin@northsouth.edu::7158e7bc-077b-49b0-ad4e-d5c13ec05cb8" providerId="AD" clId="Web-{C9A53CB4-E20F-047D-8017-05CCDEFD0F6D}" dt="2020-10-04T05:05:21.415" v="995"/>
          <ac:cxnSpMkLst>
            <pc:docMk/>
            <pc:sldMk cId="1231851549" sldId="264"/>
            <ac:cxnSpMk id="6" creationId="{0B91AB35-C3B4-4B70-B3DD-13D63B7DA23D}"/>
          </ac:cxnSpMkLst>
        </pc:cxnChg>
      </pc:sldChg>
      <pc:sldChg chg="add del replId">
        <pc:chgData name="Mahbuba  Tasmin" userId="S::mahbuba.tasmin@northsouth.edu::7158e7bc-077b-49b0-ad4e-d5c13ec05cb8" providerId="AD" clId="Web-{C9A53CB4-E20F-047D-8017-05CCDEFD0F6D}" dt="2020-10-04T05:02:01.837" v="839"/>
        <pc:sldMkLst>
          <pc:docMk/>
          <pc:sldMk cId="3944711041" sldId="264"/>
        </pc:sldMkLst>
      </pc:sldChg>
    </pc:docChg>
  </pc:docChgLst>
  <pc:docChgLst>
    <pc:chgData name="Mahbuba  Tasmin" userId="S::mahbuba.tasmin@northsouth.edu::7158e7bc-077b-49b0-ad4e-d5c13ec05cb8" providerId="AD" clId="Web-{2B6F23E3-0B4C-4B5B-A172-B1A37567D396}"/>
    <pc:docChg chg="modSld">
      <pc:chgData name="Mahbuba  Tasmin" userId="S::mahbuba.tasmin@northsouth.edu::7158e7bc-077b-49b0-ad4e-d5c13ec05cb8" providerId="AD" clId="Web-{2B6F23E3-0B4C-4B5B-A172-B1A37567D396}" dt="2020-09-27T08:07:50.280" v="108" actId="20577"/>
      <pc:docMkLst>
        <pc:docMk/>
      </pc:docMkLst>
      <pc:sldChg chg="addSp delSp modSp mod setBg modClrScheme chgLayout">
        <pc:chgData name="Mahbuba  Tasmin" userId="S::mahbuba.tasmin@northsouth.edu::7158e7bc-077b-49b0-ad4e-d5c13ec05cb8" providerId="AD" clId="Web-{2B6F23E3-0B4C-4B5B-A172-B1A37567D396}" dt="2020-09-27T08:07:49.076" v="106" actId="20577"/>
        <pc:sldMkLst>
          <pc:docMk/>
          <pc:sldMk cId="109857222" sldId="256"/>
        </pc:sldMkLst>
        <pc:spChg chg="del">
          <ac:chgData name="Mahbuba  Tasmin" userId="S::mahbuba.tasmin@northsouth.edu::7158e7bc-077b-49b0-ad4e-d5c13ec05cb8" providerId="AD" clId="Web-{2B6F23E3-0B4C-4B5B-A172-B1A37567D396}" dt="2020-09-27T08:04:36.153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Mahbuba  Tasmin" userId="S::mahbuba.tasmin@northsouth.edu::7158e7bc-077b-49b0-ad4e-d5c13ec05cb8" providerId="AD" clId="Web-{2B6F23E3-0B4C-4B5B-A172-B1A37567D396}" dt="2020-09-27T08:04:36.153" v="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Mahbuba  Tasmin" userId="S::mahbuba.tasmin@northsouth.edu::7158e7bc-077b-49b0-ad4e-d5c13ec05cb8" providerId="AD" clId="Web-{2B6F23E3-0B4C-4B5B-A172-B1A37567D396}" dt="2020-09-27T08:06:27.888" v="28" actId="20577"/>
          <ac:spMkLst>
            <pc:docMk/>
            <pc:sldMk cId="109857222" sldId="256"/>
            <ac:spMk id="8" creationId="{B1692CB1-B827-4577-B6AA-AA013F4AFDB3}"/>
          </ac:spMkLst>
        </pc:spChg>
        <pc:spChg chg="add mod">
          <ac:chgData name="Mahbuba  Tasmin" userId="S::mahbuba.tasmin@northsouth.edu::7158e7bc-077b-49b0-ad4e-d5c13ec05cb8" providerId="AD" clId="Web-{2B6F23E3-0B4C-4B5B-A172-B1A37567D396}" dt="2020-09-27T08:07:01.045" v="68" actId="14100"/>
          <ac:spMkLst>
            <pc:docMk/>
            <pc:sldMk cId="109857222" sldId="256"/>
            <ac:spMk id="9" creationId="{794DE048-5225-49BE-AA52-819C5E1EBB08}"/>
          </ac:spMkLst>
        </pc:spChg>
        <pc:spChg chg="add mod">
          <ac:chgData name="Mahbuba  Tasmin" userId="S::mahbuba.tasmin@northsouth.edu::7158e7bc-077b-49b0-ad4e-d5c13ec05cb8" providerId="AD" clId="Web-{2B6F23E3-0B4C-4B5B-A172-B1A37567D396}" dt="2020-09-27T08:07:25.295" v="78" actId="1076"/>
          <ac:spMkLst>
            <pc:docMk/>
            <pc:sldMk cId="109857222" sldId="256"/>
            <ac:spMk id="13" creationId="{5E32D234-65E1-4EC1-A9E1-6904BD90E62A}"/>
          </ac:spMkLst>
        </pc:spChg>
        <pc:spChg chg="add mod">
          <ac:chgData name="Mahbuba  Tasmin" userId="S::mahbuba.tasmin@northsouth.edu::7158e7bc-077b-49b0-ad4e-d5c13ec05cb8" providerId="AD" clId="Web-{2B6F23E3-0B4C-4B5B-A172-B1A37567D396}" dt="2020-09-27T08:07:49.076" v="106" actId="20577"/>
          <ac:spMkLst>
            <pc:docMk/>
            <pc:sldMk cId="109857222" sldId="256"/>
            <ac:spMk id="15" creationId="{34783FD2-F337-4AA2-B279-DF27CB9539FC}"/>
          </ac:spMkLst>
        </pc:spChg>
        <pc:picChg chg="add mod ord">
          <ac:chgData name="Mahbuba  Tasmin" userId="S::mahbuba.tasmin@northsouth.edu::7158e7bc-077b-49b0-ad4e-d5c13ec05cb8" providerId="AD" clId="Web-{2B6F23E3-0B4C-4B5B-A172-B1A37567D396}" dt="2020-09-27T08:07:12.811" v="69"/>
          <ac:picMkLst>
            <pc:docMk/>
            <pc:sldMk cId="109857222" sldId="256"/>
            <ac:picMk id="4" creationId="{1ABC929E-A5E6-42A0-A614-7E75543D23AB}"/>
          </ac:picMkLst>
        </pc:picChg>
        <pc:picChg chg="add mod">
          <ac:chgData name="Mahbuba  Tasmin" userId="S::mahbuba.tasmin@northsouth.edu::7158e7bc-077b-49b0-ad4e-d5c13ec05cb8" providerId="AD" clId="Web-{2B6F23E3-0B4C-4B5B-A172-B1A37567D396}" dt="2020-09-27T08:06:22.748" v="25"/>
          <ac:picMkLst>
            <pc:docMk/>
            <pc:sldMk cId="109857222" sldId="256"/>
            <ac:picMk id="5" creationId="{DF3B57C2-ABBF-492F-9937-CADF47DF2874}"/>
          </ac:picMkLst>
        </pc:picChg>
        <pc:picChg chg="add mod">
          <ac:chgData name="Mahbuba  Tasmin" userId="S::mahbuba.tasmin@northsouth.edu::7158e7bc-077b-49b0-ad4e-d5c13ec05cb8" providerId="AD" clId="Web-{2B6F23E3-0B4C-4B5B-A172-B1A37567D396}" dt="2020-09-27T08:06:38.888" v="31"/>
          <ac:picMkLst>
            <pc:docMk/>
            <pc:sldMk cId="109857222" sldId="256"/>
            <ac:picMk id="6" creationId="{64A2E2D0-7D52-43D5-A31D-4F10AF19529E}"/>
          </ac:picMkLst>
        </pc:picChg>
        <pc:picChg chg="add mod">
          <ac:chgData name="Mahbuba  Tasmin" userId="S::mahbuba.tasmin@northsouth.edu::7158e7bc-077b-49b0-ad4e-d5c13ec05cb8" providerId="AD" clId="Web-{2B6F23E3-0B4C-4B5B-A172-B1A37567D396}" dt="2020-09-27T08:07:35.717" v="79"/>
          <ac:picMkLst>
            <pc:docMk/>
            <pc:sldMk cId="109857222" sldId="256"/>
            <ac:picMk id="7" creationId="{B3230F9A-9BD3-4316-812F-1FFD5649C132}"/>
          </ac:picMkLst>
        </pc:picChg>
        <pc:cxnChg chg="add">
          <ac:chgData name="Mahbuba  Tasmin" userId="S::mahbuba.tasmin@northsouth.edu::7158e7bc-077b-49b0-ad4e-d5c13ec05cb8" providerId="AD" clId="Web-{2B6F23E3-0B4C-4B5B-A172-B1A37567D396}" dt="2020-09-27T08:05:04.716" v="9"/>
          <ac:cxnSpMkLst>
            <pc:docMk/>
            <pc:sldMk cId="109857222" sldId="256"/>
            <ac:cxnSpMk id="12" creationId="{91B6081D-D3E8-4209-B85B-EB1C655A6272}"/>
          </ac:cxnSpMkLst>
        </pc:cxnChg>
        <pc:cxnChg chg="add">
          <ac:chgData name="Mahbuba  Tasmin" userId="S::mahbuba.tasmin@northsouth.edu::7158e7bc-077b-49b0-ad4e-d5c13ec05cb8" providerId="AD" clId="Web-{2B6F23E3-0B4C-4B5B-A172-B1A37567D396}" dt="2020-09-27T08:05:04.716" v="9"/>
          <ac:cxnSpMkLst>
            <pc:docMk/>
            <pc:sldMk cId="109857222" sldId="256"/>
            <ac:cxnSpMk id="14" creationId="{28CA55E4-1295-45C8-BA05-5A9E705B749A}"/>
          </ac:cxnSpMkLst>
        </pc:cxnChg>
        <pc:cxnChg chg="add">
          <ac:chgData name="Mahbuba  Tasmin" userId="S::mahbuba.tasmin@northsouth.edu::7158e7bc-077b-49b0-ad4e-d5c13ec05cb8" providerId="AD" clId="Web-{2B6F23E3-0B4C-4B5B-A172-B1A37567D396}" dt="2020-09-27T08:05:04.716" v="9"/>
          <ac:cxnSpMkLst>
            <pc:docMk/>
            <pc:sldMk cId="109857222" sldId="256"/>
            <ac:cxnSpMk id="16" creationId="{08C5794E-A9A1-4A23-AF68-C79A7822334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148A8-5A71-454C-91A4-35FC6CF8E4E8}"/>
              </a:ext>
            </a:extLst>
          </p:cNvPr>
          <p:cNvSpPr txBox="1"/>
          <p:nvPr/>
        </p:nvSpPr>
        <p:spPr>
          <a:xfrm>
            <a:off x="646744" y="640080"/>
            <a:ext cx="4173905" cy="557781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Shape, square&#10;&#10;Description automatically generated">
            <a:extLst>
              <a:ext uri="{FF2B5EF4-FFF2-40B4-BE49-F238E27FC236}">
                <a16:creationId xmlns:a16="http://schemas.microsoft.com/office/drawing/2014/main" id="{21E37680-AD01-4DA7-AEFC-EEC1D8F84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11908"/>
            <a:ext cx="5459470" cy="37474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0BDE27-F494-44F7-9BAF-FB4D8A0CC745}"/>
              </a:ext>
            </a:extLst>
          </p:cNvPr>
          <p:cNvSpPr txBox="1"/>
          <p:nvPr/>
        </p:nvSpPr>
        <p:spPr>
          <a:xfrm>
            <a:off x="1276480" y="1662700"/>
            <a:ext cx="3317308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Classifier – LSTM</a:t>
            </a:r>
          </a:p>
          <a:p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Neurons – 100</a:t>
            </a:r>
          </a:p>
          <a:p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Dropout – 2%</a:t>
            </a:r>
          </a:p>
          <a:p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Epoch – 100</a:t>
            </a:r>
          </a:p>
          <a:p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Dataset – csh101.ann.features</a:t>
            </a:r>
          </a:p>
          <a:p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2FF0AB7E-0DED-49EA-8BC5-47BCE41B0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045272"/>
              </p:ext>
            </p:extLst>
          </p:nvPr>
        </p:nvGraphicFramePr>
        <p:xfrm>
          <a:off x="6191250" y="4657725"/>
          <a:ext cx="584258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1290">
                  <a:extLst>
                    <a:ext uri="{9D8B030D-6E8A-4147-A177-3AD203B41FA5}">
                      <a16:colId xmlns:a16="http://schemas.microsoft.com/office/drawing/2014/main" val="3124608897"/>
                    </a:ext>
                  </a:extLst>
                </a:gridCol>
                <a:gridCol w="2921290">
                  <a:extLst>
                    <a:ext uri="{9D8B030D-6E8A-4147-A177-3AD203B41FA5}">
                      <a16:colId xmlns:a16="http://schemas.microsoft.com/office/drawing/2014/main" val="3231376944"/>
                    </a:ext>
                  </a:extLst>
                </a:gridCol>
              </a:tblGrid>
              <a:tr h="3454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2.0576e-05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53194"/>
                  </a:ext>
                </a:extLst>
              </a:tr>
              <a:tr h="345433"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1.0000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197082"/>
                  </a:ext>
                </a:extLst>
              </a:tr>
              <a:tr h="345433">
                <a:tc>
                  <a:txBody>
                    <a:bodyPr/>
                    <a:lstStyle/>
                    <a:p>
                      <a:r>
                        <a:rPr lang="en-US" b="1" dirty="0" err="1"/>
                        <a:t>Val_Loss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3.0618e-06 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682385"/>
                  </a:ext>
                </a:extLst>
              </a:tr>
              <a:tr h="345433">
                <a:tc>
                  <a:txBody>
                    <a:bodyPr/>
                    <a:lstStyle/>
                    <a:p>
                      <a:r>
                        <a:rPr lang="en-US" b="1" dirty="0" err="1"/>
                        <a:t>Val_Accuracy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1.0000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512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58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B3230F9A-9BD3-4316-812F-1FFD5649C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2518058"/>
            <a:ext cx="2560320" cy="181573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DF3B57C2-ABBF-492F-9937-CADF47DF2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631" y="2518058"/>
            <a:ext cx="2560320" cy="181573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4A2E2D0-7D52-43D5-A31D-4F10AF195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726" y="2518058"/>
            <a:ext cx="2560320" cy="181573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ABC929E-A5E6-42A0-A614-7E75543D2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0662" y="2518058"/>
            <a:ext cx="2560320" cy="18157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692CB1-B827-4577-B6AA-AA013F4AFDB3}"/>
              </a:ext>
            </a:extLst>
          </p:cNvPr>
          <p:cNvSpPr txBox="1"/>
          <p:nvPr/>
        </p:nvSpPr>
        <p:spPr>
          <a:xfrm>
            <a:off x="3354631" y="4152222"/>
            <a:ext cx="2560320" cy="18157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L1 Based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4DE048-5225-49BE-AA52-819C5E1EBB08}"/>
              </a:ext>
            </a:extLst>
          </p:cNvPr>
          <p:cNvSpPr txBox="1"/>
          <p:nvPr/>
        </p:nvSpPr>
        <p:spPr>
          <a:xfrm>
            <a:off x="6235726" y="4152222"/>
            <a:ext cx="2560320" cy="18157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Low Variance  </a:t>
            </a:r>
          </a:p>
          <a:p>
            <a:pPr algn="ctr">
              <a:spcAft>
                <a:spcPts val="600"/>
              </a:spcAft>
            </a:pPr>
            <a:endParaRPr lang="en-US" sz="1300">
              <a:solidFill>
                <a:srgbClr val="FFFFFF"/>
              </a:solidFill>
            </a:endParaRPr>
          </a:p>
          <a:p>
            <a:pPr algn="ctr">
              <a:spcAft>
                <a:spcPts val="600"/>
              </a:spcAft>
            </a:pPr>
            <a:endParaRPr lang="en-US" sz="1300">
              <a:solidFill>
                <a:srgbClr val="FFFFFF"/>
              </a:solidFill>
            </a:endParaRPr>
          </a:p>
          <a:p>
            <a:pPr algn="ctr">
              <a:spcAft>
                <a:spcPts val="600"/>
              </a:spcAft>
            </a:pPr>
            <a:endParaRPr lang="en-US" sz="1300">
              <a:solidFill>
                <a:srgbClr val="FFFFFF"/>
              </a:solidFill>
            </a:endParaRPr>
          </a:p>
          <a:p>
            <a:pPr algn="ctr">
              <a:spcAft>
                <a:spcPts val="600"/>
              </a:spcAft>
            </a:pPr>
            <a:endParaRPr lang="en-US" sz="1300">
              <a:solidFill>
                <a:srgbClr val="FFFFFF"/>
              </a:solidFill>
            </a:endParaRPr>
          </a:p>
          <a:p>
            <a:pPr algn="ctr">
              <a:spcAft>
                <a:spcPts val="600"/>
              </a:spcAft>
            </a:pPr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32D234-65E1-4EC1-A9E1-6904BD90E62A}"/>
              </a:ext>
            </a:extLst>
          </p:cNvPr>
          <p:cNvSpPr txBox="1"/>
          <p:nvPr/>
        </p:nvSpPr>
        <p:spPr>
          <a:xfrm>
            <a:off x="9120662" y="4152222"/>
            <a:ext cx="2560320" cy="18157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Random Forest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783FD2-F337-4AA2-B279-DF27CB9539FC}"/>
              </a:ext>
            </a:extLst>
          </p:cNvPr>
          <p:cNvSpPr txBox="1"/>
          <p:nvPr/>
        </p:nvSpPr>
        <p:spPr>
          <a:xfrm>
            <a:off x="484632" y="4152222"/>
            <a:ext cx="2560320" cy="18157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Tree Based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7DF5DC-291B-4096-AF79-979ECD1100E9}"/>
              </a:ext>
            </a:extLst>
          </p:cNvPr>
          <p:cNvSpPr txBox="1"/>
          <p:nvPr/>
        </p:nvSpPr>
        <p:spPr>
          <a:xfrm>
            <a:off x="3505200" y="5286375"/>
            <a:ext cx="660082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LSTM Applied on Feature Engineered Dataset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-Lower Accuracy </a:t>
            </a:r>
          </a:p>
          <a:p>
            <a:r>
              <a:rPr lang="en-US" dirty="0">
                <a:cs typeface="Calibri"/>
              </a:rPr>
              <a:t>- Time-series pattern is lost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C8A1F4-86F9-4F0A-9F5A-47C27915805A}"/>
              </a:ext>
            </a:extLst>
          </p:cNvPr>
          <p:cNvSpPr txBox="1"/>
          <p:nvPr/>
        </p:nvSpPr>
        <p:spPr>
          <a:xfrm>
            <a:off x="646744" y="640080"/>
            <a:ext cx="4173905" cy="557781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Classifier: CNN</a:t>
            </a:r>
            <a:endParaRPr lang="en-US" sz="2400">
              <a:cs typeface="Calibri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 - </a:t>
            </a:r>
            <a:r>
              <a:rPr lang="en-US" sz="2400" dirty="0">
                <a:solidFill>
                  <a:srgbClr val="FFFFFF"/>
                </a:solidFill>
                <a:latin typeface="Calibri Light"/>
                <a:ea typeface="+mn-lt"/>
                <a:cs typeface="Calibri Light"/>
              </a:rPr>
              <a:t>21 Features Extra-Tree Classifier Dataset</a:t>
            </a:r>
            <a:endParaRPr lang="en-US" sz="2400">
              <a:solidFill>
                <a:srgbClr val="000000"/>
              </a:solidFill>
              <a:latin typeface="Calibri" panose="020F0502020204030204"/>
              <a:ea typeface="+mn-lt"/>
              <a:cs typeface="Calibri" panose="020F0502020204030204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Calibri Light"/>
                <a:ea typeface="+mn-lt"/>
                <a:cs typeface="Calibri Light"/>
              </a:rPr>
              <a:t>Epochs – 1000</a:t>
            </a:r>
            <a:endParaRPr lang="en-US" sz="5400" dirty="0">
              <a:solidFill>
                <a:srgbClr val="FFFFFF"/>
              </a:solidFill>
              <a:latin typeface="Calibri Light"/>
              <a:ea typeface="+mn-lt"/>
              <a:cs typeface="Calibri Light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Calibri Light"/>
                <a:ea typeface="+mn-lt"/>
                <a:cs typeface="Calibri Light"/>
              </a:rPr>
              <a:t>Iteration - 3</a:t>
            </a:r>
            <a:r>
              <a:rPr lang="en-US" sz="5400" dirty="0">
                <a:solidFill>
                  <a:srgbClr val="FFFFFF"/>
                </a:solidFill>
                <a:latin typeface="Calibri Light"/>
                <a:ea typeface="+mn-lt"/>
                <a:cs typeface="Calibri Light"/>
              </a:rPr>
              <a:t> </a:t>
            </a:r>
            <a:endParaRPr lang="en-US" sz="5400">
              <a:solidFill>
                <a:srgbClr val="FFFFFF"/>
              </a:solidFill>
              <a:latin typeface="Calibri Light"/>
              <a:ea typeface="+mj-ea"/>
              <a:cs typeface="Calibri Light"/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33453CDD-6349-4CD9-A1FE-45BA8A789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301" y="166531"/>
            <a:ext cx="5459470" cy="4312982"/>
          </a:xfrm>
          <a:prstGeom prst="rect">
            <a:avLst/>
          </a:prstGeom>
        </p:spPr>
      </p:pic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E9D535B-B2DA-4611-9439-5C642F424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999699"/>
              </p:ext>
            </p:extLst>
          </p:nvPr>
        </p:nvGraphicFramePr>
        <p:xfrm>
          <a:off x="6191250" y="4657725"/>
          <a:ext cx="584258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1290">
                  <a:extLst>
                    <a:ext uri="{9D8B030D-6E8A-4147-A177-3AD203B41FA5}">
                      <a16:colId xmlns:a16="http://schemas.microsoft.com/office/drawing/2014/main" val="3124608897"/>
                    </a:ext>
                  </a:extLst>
                </a:gridCol>
                <a:gridCol w="2921290">
                  <a:extLst>
                    <a:ext uri="{9D8B030D-6E8A-4147-A177-3AD203B41FA5}">
                      <a16:colId xmlns:a16="http://schemas.microsoft.com/office/drawing/2014/main" val="3231376944"/>
                    </a:ext>
                  </a:extLst>
                </a:gridCol>
              </a:tblGrid>
              <a:tr h="3454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0.047158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53194"/>
                  </a:ext>
                </a:extLst>
              </a:tr>
              <a:tr h="345433"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0.838048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197082"/>
                  </a:ext>
                </a:extLst>
              </a:tr>
              <a:tr h="345433">
                <a:tc>
                  <a:txBody>
                    <a:bodyPr/>
                    <a:lstStyle/>
                    <a:p>
                      <a:r>
                        <a:rPr lang="en-US" b="1" dirty="0" err="1"/>
                        <a:t>Val_Loss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0.046935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682385"/>
                  </a:ext>
                </a:extLst>
              </a:tr>
              <a:tr h="345433">
                <a:tc>
                  <a:txBody>
                    <a:bodyPr/>
                    <a:lstStyle/>
                    <a:p>
                      <a:r>
                        <a:rPr lang="en-US" b="1" dirty="0" err="1"/>
                        <a:t>Val_Accuracy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0.839833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512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34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C8A1F4-86F9-4F0A-9F5A-47C27915805A}"/>
              </a:ext>
            </a:extLst>
          </p:cNvPr>
          <p:cNvSpPr txBox="1"/>
          <p:nvPr/>
        </p:nvSpPr>
        <p:spPr>
          <a:xfrm>
            <a:off x="646744" y="640080"/>
            <a:ext cx="4173905" cy="557781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Classifier: CNN</a:t>
            </a:r>
            <a:endParaRPr lang="en-US" sz="2400">
              <a:cs typeface="Calibri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 - </a:t>
            </a:r>
            <a:r>
              <a:rPr lang="en-US" sz="2400" dirty="0">
                <a:solidFill>
                  <a:srgbClr val="FFFFFF"/>
                </a:solidFill>
                <a:latin typeface="Calibri Light"/>
                <a:ea typeface="+mn-lt"/>
                <a:cs typeface="Calibri Light"/>
              </a:rPr>
              <a:t>21 Features Extra-Tree Classifier Dataset</a:t>
            </a:r>
            <a:endParaRPr lang="en-US" sz="2400">
              <a:solidFill>
                <a:srgbClr val="000000"/>
              </a:solidFill>
              <a:latin typeface="Calibri" panose="020F0502020204030204"/>
              <a:ea typeface="+mn-lt"/>
              <a:cs typeface="Calibri" panose="020F0502020204030204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Calibri Light"/>
                <a:ea typeface="+mn-lt"/>
                <a:cs typeface="Calibri Light"/>
              </a:rPr>
              <a:t>Epochs – 100</a:t>
            </a:r>
            <a:endParaRPr lang="en-US" sz="5400" dirty="0">
              <a:solidFill>
                <a:srgbClr val="FFFFFF"/>
              </a:solidFill>
              <a:latin typeface="Calibri Light"/>
              <a:ea typeface="+mn-lt"/>
              <a:cs typeface="Calibri Light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Calibri Light"/>
                <a:ea typeface="+mn-lt"/>
                <a:cs typeface="Calibri Light"/>
              </a:rPr>
              <a:t>Iteration -2</a:t>
            </a:r>
            <a:r>
              <a:rPr lang="en-US" sz="5400" dirty="0">
                <a:solidFill>
                  <a:srgbClr val="FFFFFF"/>
                </a:solidFill>
                <a:latin typeface="Calibri Light"/>
                <a:ea typeface="+mn-lt"/>
                <a:cs typeface="Calibri Light"/>
              </a:rPr>
              <a:t> </a:t>
            </a:r>
            <a:endParaRPr lang="en-US" sz="5400">
              <a:solidFill>
                <a:srgbClr val="FFFFFF"/>
              </a:solidFill>
              <a:latin typeface="Calibri Light"/>
              <a:ea typeface="+mj-ea"/>
              <a:cs typeface="Calibri Light"/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33453CDD-6349-4CD9-A1FE-45BA8A789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301" y="169723"/>
            <a:ext cx="5459470" cy="4306597"/>
          </a:xfrm>
          <a:prstGeom prst="rect">
            <a:avLst/>
          </a:prstGeom>
        </p:spPr>
      </p:pic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E9D535B-B2DA-4611-9439-5C642F424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96098"/>
              </p:ext>
            </p:extLst>
          </p:nvPr>
        </p:nvGraphicFramePr>
        <p:xfrm>
          <a:off x="6191250" y="4657725"/>
          <a:ext cx="584258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1290">
                  <a:extLst>
                    <a:ext uri="{9D8B030D-6E8A-4147-A177-3AD203B41FA5}">
                      <a16:colId xmlns:a16="http://schemas.microsoft.com/office/drawing/2014/main" val="3124608897"/>
                    </a:ext>
                  </a:extLst>
                </a:gridCol>
                <a:gridCol w="2921290">
                  <a:extLst>
                    <a:ext uri="{9D8B030D-6E8A-4147-A177-3AD203B41FA5}">
                      <a16:colId xmlns:a16="http://schemas.microsoft.com/office/drawing/2014/main" val="3231376944"/>
                    </a:ext>
                  </a:extLst>
                </a:gridCol>
              </a:tblGrid>
              <a:tr h="3454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0.05626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53194"/>
                  </a:ext>
                </a:extLst>
              </a:tr>
              <a:tr h="345433"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0.806675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197082"/>
                  </a:ext>
                </a:extLst>
              </a:tr>
              <a:tr h="345433">
                <a:tc>
                  <a:txBody>
                    <a:bodyPr/>
                    <a:lstStyle/>
                    <a:p>
                      <a:r>
                        <a:rPr lang="en-US" b="1" dirty="0" err="1"/>
                        <a:t>Val_Loss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0.055816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682385"/>
                  </a:ext>
                </a:extLst>
              </a:tr>
              <a:tr h="345433">
                <a:tc>
                  <a:txBody>
                    <a:bodyPr/>
                    <a:lstStyle/>
                    <a:p>
                      <a:r>
                        <a:rPr lang="en-US" b="1" dirty="0" err="1"/>
                        <a:t>Val_Accuracy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0.808655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512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27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C8A1F4-86F9-4F0A-9F5A-47C27915805A}"/>
              </a:ext>
            </a:extLst>
          </p:cNvPr>
          <p:cNvSpPr txBox="1"/>
          <p:nvPr/>
        </p:nvSpPr>
        <p:spPr>
          <a:xfrm>
            <a:off x="646744" y="640080"/>
            <a:ext cx="4173905" cy="557781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Classifier: RESNET</a:t>
            </a:r>
            <a:endParaRPr lang="en-US" sz="2400" dirty="0">
              <a:cs typeface="Calibri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 - </a:t>
            </a:r>
            <a:r>
              <a:rPr lang="en-US" sz="2400" dirty="0">
                <a:solidFill>
                  <a:srgbClr val="FFFFFF"/>
                </a:solidFill>
                <a:latin typeface="Calibri Light"/>
                <a:ea typeface="+mn-lt"/>
                <a:cs typeface="Calibri Light"/>
              </a:rPr>
              <a:t>21 Features Extra-Tree Classifier Dataset</a:t>
            </a:r>
            <a:endParaRPr lang="en-US" sz="2400">
              <a:solidFill>
                <a:srgbClr val="000000"/>
              </a:solidFill>
              <a:latin typeface="Calibri" panose="020F0502020204030204"/>
              <a:ea typeface="+mn-lt"/>
              <a:cs typeface="Calibri" panose="020F0502020204030204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Calibri Light"/>
                <a:ea typeface="+mn-lt"/>
                <a:cs typeface="Calibri Light"/>
              </a:rPr>
              <a:t>Epochs – 500</a:t>
            </a:r>
            <a:endParaRPr lang="en-US" sz="5400" dirty="0">
              <a:solidFill>
                <a:srgbClr val="FFFFFF"/>
              </a:solidFill>
              <a:latin typeface="Calibri Light"/>
              <a:ea typeface="+mn-lt"/>
              <a:cs typeface="Calibri Light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Calibri Light"/>
                <a:ea typeface="+mn-lt"/>
                <a:cs typeface="Calibri Light"/>
              </a:rPr>
              <a:t>Learning Rate – 0.001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Calibri Light"/>
                <a:ea typeface="+mn-lt"/>
                <a:cs typeface="Calibri Light"/>
              </a:rPr>
              <a:t>Iteration - 8</a:t>
            </a:r>
            <a:r>
              <a:rPr lang="en-US" sz="5400" dirty="0">
                <a:solidFill>
                  <a:srgbClr val="FFFFFF"/>
                </a:solidFill>
                <a:latin typeface="Calibri Light"/>
                <a:ea typeface="+mn-lt"/>
                <a:cs typeface="Calibri Light"/>
              </a:rPr>
              <a:t> </a:t>
            </a:r>
            <a:endParaRPr lang="en-US" sz="5400">
              <a:solidFill>
                <a:srgbClr val="FFFFFF"/>
              </a:solidFill>
              <a:latin typeface="Calibri Light"/>
              <a:ea typeface="+mj-ea"/>
              <a:cs typeface="Calibri Light"/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33453CDD-6349-4CD9-A1FE-45BA8A789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413" y="169723"/>
            <a:ext cx="5383246" cy="4306597"/>
          </a:xfrm>
          <a:prstGeom prst="rect">
            <a:avLst/>
          </a:prstGeom>
        </p:spPr>
      </p:pic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E9D535B-B2DA-4611-9439-5C642F424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00132"/>
              </p:ext>
            </p:extLst>
          </p:nvPr>
        </p:nvGraphicFramePr>
        <p:xfrm>
          <a:off x="6191250" y="4657725"/>
          <a:ext cx="584258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1290">
                  <a:extLst>
                    <a:ext uri="{9D8B030D-6E8A-4147-A177-3AD203B41FA5}">
                      <a16:colId xmlns:a16="http://schemas.microsoft.com/office/drawing/2014/main" val="3124608897"/>
                    </a:ext>
                  </a:extLst>
                </a:gridCol>
                <a:gridCol w="2921290">
                  <a:extLst>
                    <a:ext uri="{9D8B030D-6E8A-4147-A177-3AD203B41FA5}">
                      <a16:colId xmlns:a16="http://schemas.microsoft.com/office/drawing/2014/main" val="3231376944"/>
                    </a:ext>
                  </a:extLst>
                </a:gridCol>
              </a:tblGrid>
              <a:tr h="3454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0.003291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53194"/>
                  </a:ext>
                </a:extLst>
              </a:tr>
              <a:tr h="345433"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0.998822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197082"/>
                  </a:ext>
                </a:extLst>
              </a:tr>
              <a:tr h="345433">
                <a:tc>
                  <a:txBody>
                    <a:bodyPr/>
                    <a:lstStyle/>
                    <a:p>
                      <a:r>
                        <a:rPr lang="en-US" b="1" dirty="0" err="1"/>
                        <a:t>Val_Loss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0.012631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682385"/>
                  </a:ext>
                </a:extLst>
              </a:tr>
              <a:tr h="345433">
                <a:tc>
                  <a:txBody>
                    <a:bodyPr/>
                    <a:lstStyle/>
                    <a:p>
                      <a:r>
                        <a:rPr lang="en-US" b="1" dirty="0" err="1"/>
                        <a:t>Val_Accuracy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0.998011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512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495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C8A1F4-86F9-4F0A-9F5A-47C27915805A}"/>
              </a:ext>
            </a:extLst>
          </p:cNvPr>
          <p:cNvSpPr txBox="1"/>
          <p:nvPr/>
        </p:nvSpPr>
        <p:spPr>
          <a:xfrm>
            <a:off x="646744" y="640080"/>
            <a:ext cx="4173905" cy="557781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Classifier: RESNET</a:t>
            </a:r>
            <a:endParaRPr lang="en-US" sz="2400" dirty="0">
              <a:cs typeface="Calibri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 - </a:t>
            </a:r>
            <a:r>
              <a:rPr lang="en-US" sz="2400" dirty="0">
                <a:solidFill>
                  <a:srgbClr val="FFFFFF"/>
                </a:solidFill>
                <a:latin typeface="Calibri Light"/>
                <a:ea typeface="+mn-lt"/>
                <a:cs typeface="Calibri Light"/>
              </a:rPr>
              <a:t>21 Features Extra-Tree Classifier Dataset</a:t>
            </a:r>
            <a:endParaRPr lang="en-US" sz="2400">
              <a:solidFill>
                <a:srgbClr val="000000"/>
              </a:solidFill>
              <a:latin typeface="Calibri" panose="020F0502020204030204"/>
              <a:ea typeface="+mn-lt"/>
              <a:cs typeface="Calibri" panose="020F0502020204030204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Calibri Light"/>
                <a:ea typeface="+mn-lt"/>
                <a:cs typeface="Calibri Light"/>
              </a:rPr>
              <a:t>Epochs – 100</a:t>
            </a:r>
            <a:endParaRPr lang="en-US" sz="5400" dirty="0">
              <a:solidFill>
                <a:srgbClr val="FFFFFF"/>
              </a:solidFill>
              <a:latin typeface="Calibri Light"/>
              <a:ea typeface="+mn-lt"/>
              <a:cs typeface="Calibri Light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Calibri Light"/>
                <a:ea typeface="+mn-lt"/>
                <a:cs typeface="Calibri Light"/>
              </a:rPr>
              <a:t>Learning Rate – 0.001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Calibri Light"/>
                <a:ea typeface="+mn-lt"/>
                <a:cs typeface="Calibri Light"/>
              </a:rPr>
              <a:t>Iteration - 8</a:t>
            </a:r>
            <a:r>
              <a:rPr lang="en-US" sz="5400" dirty="0">
                <a:solidFill>
                  <a:srgbClr val="FFFFFF"/>
                </a:solidFill>
                <a:latin typeface="Calibri Light"/>
                <a:ea typeface="+mn-lt"/>
                <a:cs typeface="Calibri Light"/>
              </a:rPr>
              <a:t> </a:t>
            </a:r>
            <a:endParaRPr lang="en-US" sz="5400">
              <a:solidFill>
                <a:srgbClr val="FFFFFF"/>
              </a:solidFill>
              <a:latin typeface="Calibri Light"/>
              <a:ea typeface="+mj-ea"/>
              <a:cs typeface="Calibri Light"/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33453CDD-6349-4CD9-A1FE-45BA8A789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413" y="169723"/>
            <a:ext cx="5383246" cy="4306596"/>
          </a:xfrm>
          <a:prstGeom prst="rect">
            <a:avLst/>
          </a:prstGeom>
        </p:spPr>
      </p:pic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E9D535B-B2DA-4611-9439-5C642F424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916923"/>
              </p:ext>
            </p:extLst>
          </p:nvPr>
        </p:nvGraphicFramePr>
        <p:xfrm>
          <a:off x="6191250" y="4657725"/>
          <a:ext cx="584258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1290">
                  <a:extLst>
                    <a:ext uri="{9D8B030D-6E8A-4147-A177-3AD203B41FA5}">
                      <a16:colId xmlns:a16="http://schemas.microsoft.com/office/drawing/2014/main" val="3124608897"/>
                    </a:ext>
                  </a:extLst>
                </a:gridCol>
                <a:gridCol w="2921290">
                  <a:extLst>
                    <a:ext uri="{9D8B030D-6E8A-4147-A177-3AD203B41FA5}">
                      <a16:colId xmlns:a16="http://schemas.microsoft.com/office/drawing/2014/main" val="3231376944"/>
                    </a:ext>
                  </a:extLst>
                </a:gridCol>
              </a:tblGrid>
              <a:tr h="3454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0.010196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53194"/>
                  </a:ext>
                </a:extLst>
              </a:tr>
              <a:tr h="345433"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0.996597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197082"/>
                  </a:ext>
                </a:extLst>
              </a:tr>
              <a:tr h="345433">
                <a:tc>
                  <a:txBody>
                    <a:bodyPr/>
                    <a:lstStyle/>
                    <a:p>
                      <a:r>
                        <a:rPr lang="en-US" b="1" dirty="0" err="1"/>
                        <a:t>Val_Loss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0.724427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682385"/>
                  </a:ext>
                </a:extLst>
              </a:tr>
              <a:tr h="345433">
                <a:tc>
                  <a:txBody>
                    <a:bodyPr/>
                    <a:lstStyle/>
                    <a:p>
                      <a:r>
                        <a:rPr lang="en-US" b="1" dirty="0" err="1"/>
                        <a:t>Val_Accuracy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0.877707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512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227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BD3-F71D-48AF-B85C-B6737DA4DEB2}"/>
              </a:ext>
            </a:extLst>
          </p:cNvPr>
          <p:cNvSpPr txBox="1"/>
          <p:nvPr/>
        </p:nvSpPr>
        <p:spPr>
          <a:xfrm>
            <a:off x="646744" y="640080"/>
            <a:ext cx="4173905" cy="557781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Calibri Light"/>
              </a:rPr>
              <a:t>Adversarial Network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8EFABD17-EE37-4468-B400-0F5DA4FEA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02118"/>
            <a:ext cx="5459470" cy="525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51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211</cp:revision>
  <dcterms:created xsi:type="dcterms:W3CDTF">2020-09-27T08:03:33Z</dcterms:created>
  <dcterms:modified xsi:type="dcterms:W3CDTF">2020-10-04T05:06:33Z</dcterms:modified>
</cp:coreProperties>
</file>