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76" r:id="rId2"/>
    <p:sldId id="277" r:id="rId3"/>
    <p:sldId id="271" r:id="rId4"/>
    <p:sldId id="264" r:id="rId5"/>
    <p:sldId id="261" r:id="rId6"/>
    <p:sldId id="281" r:id="rId7"/>
    <p:sldId id="272" r:id="rId8"/>
    <p:sldId id="262" r:id="rId9"/>
    <p:sldId id="268" r:id="rId10"/>
    <p:sldId id="269" r:id="rId11"/>
    <p:sldId id="270" r:id="rId12"/>
    <p:sldId id="279" r:id="rId13"/>
    <p:sldId id="266" r:id="rId14"/>
    <p:sldId id="267" r:id="rId15"/>
    <p:sldId id="273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03B3A0-CAD9-490C-91F6-CB3A29EA6D84}" type="doc">
      <dgm:prSet loTypeId="urn:microsoft.com/office/officeart/2005/8/layout/default#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A110404-0F78-4417-B708-717B13C00FE9}">
      <dgm:prSet phldrT="[Text]"/>
      <dgm:spPr/>
      <dgm:t>
        <a:bodyPr/>
        <a:lstStyle/>
        <a:p>
          <a:r>
            <a:rPr lang="en-US" b="1" dirty="0" smtClean="0"/>
            <a:t>Quick and better response </a:t>
          </a:r>
          <a:r>
            <a:rPr lang="en-US" dirty="0" smtClean="0"/>
            <a:t>for </a:t>
          </a:r>
          <a:r>
            <a:rPr lang="en-US" b="0" dirty="0" smtClean="0"/>
            <a:t>Emergency</a:t>
          </a:r>
          <a:r>
            <a:rPr lang="en-US" dirty="0" smtClean="0"/>
            <a:t> Fire Break Out</a:t>
          </a:r>
          <a:endParaRPr lang="en-US" dirty="0"/>
        </a:p>
      </dgm:t>
    </dgm:pt>
    <dgm:pt modelId="{0F7B36A4-AF60-4DF5-AAFB-43A1D527BC8A}" type="parTrans" cxnId="{5EDAF884-0CF8-48E1-840E-BBA6EEB76991}">
      <dgm:prSet/>
      <dgm:spPr/>
      <dgm:t>
        <a:bodyPr/>
        <a:lstStyle/>
        <a:p>
          <a:endParaRPr lang="en-US"/>
        </a:p>
      </dgm:t>
    </dgm:pt>
    <dgm:pt modelId="{595D7600-ABB7-464D-A091-2227BD0301C6}" type="sibTrans" cxnId="{5EDAF884-0CF8-48E1-840E-BBA6EEB76991}">
      <dgm:prSet/>
      <dgm:spPr/>
      <dgm:t>
        <a:bodyPr/>
        <a:lstStyle/>
        <a:p>
          <a:endParaRPr lang="en-US"/>
        </a:p>
      </dgm:t>
    </dgm:pt>
    <dgm:pt modelId="{609A06DE-D676-426F-82E3-EE43FA7F16B2}">
      <dgm:prSet phldrT="[Text]"/>
      <dgm:spPr/>
      <dgm:t>
        <a:bodyPr/>
        <a:lstStyle/>
        <a:p>
          <a:r>
            <a:rPr lang="en-US" dirty="0" smtClean="0"/>
            <a:t>Building an </a:t>
          </a:r>
          <a:r>
            <a:rPr lang="en-US" b="1" dirty="0" smtClean="0"/>
            <a:t>efficient system </a:t>
          </a:r>
          <a:r>
            <a:rPr lang="en-US" dirty="0" smtClean="0"/>
            <a:t>for Fire Brigade Authority </a:t>
          </a:r>
          <a:endParaRPr lang="en-US" dirty="0"/>
        </a:p>
      </dgm:t>
    </dgm:pt>
    <dgm:pt modelId="{F8245F15-A44C-4FE8-BDB1-3CBC34C70EB2}" type="parTrans" cxnId="{E824A145-6B14-4BD9-A8B4-906576FA6F5A}">
      <dgm:prSet/>
      <dgm:spPr/>
      <dgm:t>
        <a:bodyPr/>
        <a:lstStyle/>
        <a:p>
          <a:endParaRPr lang="en-US"/>
        </a:p>
      </dgm:t>
    </dgm:pt>
    <dgm:pt modelId="{3D126534-7D8A-42CE-A304-B6D75EAD1A79}" type="sibTrans" cxnId="{E824A145-6B14-4BD9-A8B4-906576FA6F5A}">
      <dgm:prSet/>
      <dgm:spPr/>
      <dgm:t>
        <a:bodyPr/>
        <a:lstStyle/>
        <a:p>
          <a:endParaRPr lang="en-US"/>
        </a:p>
      </dgm:t>
    </dgm:pt>
    <dgm:pt modelId="{A8612BCB-FE9A-469B-A1E2-850088368C08}" type="pres">
      <dgm:prSet presAssocID="{1503B3A0-CAD9-490C-91F6-CB3A29EA6D8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8B239A-9B8C-4874-9C30-8A39B48EBD00}" type="pres">
      <dgm:prSet presAssocID="{6A110404-0F78-4417-B708-717B13C00FE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A40FE0-9298-4588-AB2B-AB129EA466A2}" type="pres">
      <dgm:prSet presAssocID="{595D7600-ABB7-464D-A091-2227BD0301C6}" presName="sibTrans" presStyleCnt="0"/>
      <dgm:spPr/>
    </dgm:pt>
    <dgm:pt modelId="{8F8CB9C9-2A32-415D-B996-3E51D897B75C}" type="pres">
      <dgm:prSet presAssocID="{609A06DE-D676-426F-82E3-EE43FA7F16B2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24A145-6B14-4BD9-A8B4-906576FA6F5A}" srcId="{1503B3A0-CAD9-490C-91F6-CB3A29EA6D84}" destId="{609A06DE-D676-426F-82E3-EE43FA7F16B2}" srcOrd="1" destOrd="0" parTransId="{F8245F15-A44C-4FE8-BDB1-3CBC34C70EB2}" sibTransId="{3D126534-7D8A-42CE-A304-B6D75EAD1A79}"/>
    <dgm:cxn modelId="{5EDAF884-0CF8-48E1-840E-BBA6EEB76991}" srcId="{1503B3A0-CAD9-490C-91F6-CB3A29EA6D84}" destId="{6A110404-0F78-4417-B708-717B13C00FE9}" srcOrd="0" destOrd="0" parTransId="{0F7B36A4-AF60-4DF5-AAFB-43A1D527BC8A}" sibTransId="{595D7600-ABB7-464D-A091-2227BD0301C6}"/>
    <dgm:cxn modelId="{18947B81-DCB7-46A2-A2AA-3B56465A677B}" type="presOf" srcId="{609A06DE-D676-426F-82E3-EE43FA7F16B2}" destId="{8F8CB9C9-2A32-415D-B996-3E51D897B75C}" srcOrd="0" destOrd="0" presId="urn:microsoft.com/office/officeart/2005/8/layout/default#1"/>
    <dgm:cxn modelId="{385E38C2-7427-49AD-858A-AF6F249D6C90}" type="presOf" srcId="{6A110404-0F78-4417-B708-717B13C00FE9}" destId="{EA8B239A-9B8C-4874-9C30-8A39B48EBD00}" srcOrd="0" destOrd="0" presId="urn:microsoft.com/office/officeart/2005/8/layout/default#1"/>
    <dgm:cxn modelId="{44024364-72A3-4800-9617-2A52F6DEAF27}" type="presOf" srcId="{1503B3A0-CAD9-490C-91F6-CB3A29EA6D84}" destId="{A8612BCB-FE9A-469B-A1E2-850088368C08}" srcOrd="0" destOrd="0" presId="urn:microsoft.com/office/officeart/2005/8/layout/default#1"/>
    <dgm:cxn modelId="{0372F6B3-B99B-48D2-BAEE-2FDF6A3EF7E8}" type="presParOf" srcId="{A8612BCB-FE9A-469B-A1E2-850088368C08}" destId="{EA8B239A-9B8C-4874-9C30-8A39B48EBD00}" srcOrd="0" destOrd="0" presId="urn:microsoft.com/office/officeart/2005/8/layout/default#1"/>
    <dgm:cxn modelId="{3995D57D-CA87-4A6F-B9B7-A0EC9FA3E269}" type="presParOf" srcId="{A8612BCB-FE9A-469B-A1E2-850088368C08}" destId="{EEA40FE0-9298-4588-AB2B-AB129EA466A2}" srcOrd="1" destOrd="0" presId="urn:microsoft.com/office/officeart/2005/8/layout/default#1"/>
    <dgm:cxn modelId="{C81BB0CE-0D16-4FD8-98CA-DA47C532EA14}" type="presParOf" srcId="{A8612BCB-FE9A-469B-A1E2-850088368C08}" destId="{8F8CB9C9-2A32-415D-B996-3E51D897B75C}" srcOrd="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35750D6-2AF3-4596-B121-BCDBBE1767C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035A82F-5D94-4312-AAC5-E1DF2DDFE43F}">
      <dgm:prSet phldrT="[Text]"/>
      <dgm:spPr/>
      <dgm:t>
        <a:bodyPr/>
        <a:lstStyle/>
        <a:p>
          <a:r>
            <a:rPr lang="en-US" dirty="0" smtClean="0"/>
            <a:t>Efficient and accurate Notifying process</a:t>
          </a:r>
          <a:endParaRPr lang="en-US" dirty="0"/>
        </a:p>
      </dgm:t>
    </dgm:pt>
    <dgm:pt modelId="{394D6ABB-E7A0-40CD-82F7-86D4E9B2E010}" type="parTrans" cxnId="{265C6CBE-637F-49F3-9E59-DA5D31972C99}">
      <dgm:prSet/>
      <dgm:spPr/>
      <dgm:t>
        <a:bodyPr/>
        <a:lstStyle/>
        <a:p>
          <a:endParaRPr lang="en-US"/>
        </a:p>
      </dgm:t>
    </dgm:pt>
    <dgm:pt modelId="{58BE66C3-18FA-4F63-B239-A1EF2CE9894C}" type="sibTrans" cxnId="{265C6CBE-637F-49F3-9E59-DA5D31972C99}">
      <dgm:prSet/>
      <dgm:spPr/>
      <dgm:t>
        <a:bodyPr/>
        <a:lstStyle/>
        <a:p>
          <a:endParaRPr lang="en-US"/>
        </a:p>
      </dgm:t>
    </dgm:pt>
    <dgm:pt modelId="{E59D9CAA-CFB5-4C30-83B0-7D19D9A52C4E}">
      <dgm:prSet phldrT="[Text]"/>
      <dgm:spPr/>
      <dgm:t>
        <a:bodyPr/>
        <a:lstStyle/>
        <a:p>
          <a:r>
            <a:rPr lang="en-US" dirty="0" smtClean="0"/>
            <a:t>Get quick response</a:t>
          </a:r>
          <a:endParaRPr lang="en-US" dirty="0"/>
        </a:p>
      </dgm:t>
    </dgm:pt>
    <dgm:pt modelId="{A351730E-B9CD-4807-8F55-BBE2E4EBC69E}" type="parTrans" cxnId="{E4987E21-1A58-4D94-9F53-777608AAE63E}">
      <dgm:prSet/>
      <dgm:spPr/>
      <dgm:t>
        <a:bodyPr/>
        <a:lstStyle/>
        <a:p>
          <a:endParaRPr lang="en-US"/>
        </a:p>
      </dgm:t>
    </dgm:pt>
    <dgm:pt modelId="{8E7464E9-D5E0-4045-A1AC-A7D22EC5D046}" type="sibTrans" cxnId="{E4987E21-1A58-4D94-9F53-777608AAE63E}">
      <dgm:prSet/>
      <dgm:spPr/>
      <dgm:t>
        <a:bodyPr/>
        <a:lstStyle/>
        <a:p>
          <a:endParaRPr lang="en-US"/>
        </a:p>
      </dgm:t>
    </dgm:pt>
    <dgm:pt modelId="{61A876FA-5284-4D84-84D9-46319F793861}">
      <dgm:prSet phldrT="[Text]"/>
      <dgm:spPr/>
      <dgm:t>
        <a:bodyPr/>
        <a:lstStyle/>
        <a:p>
          <a:r>
            <a:rPr lang="en-US" dirty="0" smtClean="0"/>
            <a:t>All necessary services at the same time</a:t>
          </a:r>
          <a:endParaRPr lang="en-US" dirty="0"/>
        </a:p>
      </dgm:t>
    </dgm:pt>
    <dgm:pt modelId="{3853E7A8-6F1E-4CD0-82C8-544C026D0857}" type="parTrans" cxnId="{71F3AD98-F0FE-468D-BCC6-F84704DE8B6E}">
      <dgm:prSet/>
      <dgm:spPr/>
      <dgm:t>
        <a:bodyPr/>
        <a:lstStyle/>
        <a:p>
          <a:endParaRPr lang="en-US"/>
        </a:p>
      </dgm:t>
    </dgm:pt>
    <dgm:pt modelId="{6B680263-C70C-48C9-86B8-881026D30754}" type="sibTrans" cxnId="{71F3AD98-F0FE-468D-BCC6-F84704DE8B6E}">
      <dgm:prSet/>
      <dgm:spPr/>
      <dgm:t>
        <a:bodyPr/>
        <a:lstStyle/>
        <a:p>
          <a:endParaRPr lang="en-US"/>
        </a:p>
      </dgm:t>
    </dgm:pt>
    <dgm:pt modelId="{4B39F9C9-2251-4400-86B4-1FBC659E49DD}" type="pres">
      <dgm:prSet presAssocID="{B35750D6-2AF3-4596-B121-BCDBBE1767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9A851C-37B2-4762-9548-638538104374}" type="pres">
      <dgm:prSet presAssocID="{2035A82F-5D94-4312-AAC5-E1DF2DDFE43F}" presName="parentLin" presStyleCnt="0"/>
      <dgm:spPr/>
    </dgm:pt>
    <dgm:pt modelId="{BB9193E1-F6ED-4A7D-9BCC-1FC1EA63E41E}" type="pres">
      <dgm:prSet presAssocID="{2035A82F-5D94-4312-AAC5-E1DF2DDFE43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4DBC1E9-D10C-45B6-9417-94DEF0A2310F}" type="pres">
      <dgm:prSet presAssocID="{2035A82F-5D94-4312-AAC5-E1DF2DDFE43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78C22-0342-462A-B7C1-9E724985C012}" type="pres">
      <dgm:prSet presAssocID="{2035A82F-5D94-4312-AAC5-E1DF2DDFE43F}" presName="negativeSpace" presStyleCnt="0"/>
      <dgm:spPr/>
    </dgm:pt>
    <dgm:pt modelId="{2FEE700E-5BF4-41E1-94D0-D8E37D98E1BA}" type="pres">
      <dgm:prSet presAssocID="{2035A82F-5D94-4312-AAC5-E1DF2DDFE43F}" presName="childText" presStyleLbl="conFgAcc1" presStyleIdx="0" presStyleCnt="3">
        <dgm:presLayoutVars>
          <dgm:bulletEnabled val="1"/>
        </dgm:presLayoutVars>
      </dgm:prSet>
      <dgm:spPr/>
    </dgm:pt>
    <dgm:pt modelId="{1F7E057D-289E-4DA7-B269-775C572C9F8A}" type="pres">
      <dgm:prSet presAssocID="{58BE66C3-18FA-4F63-B239-A1EF2CE9894C}" presName="spaceBetweenRectangles" presStyleCnt="0"/>
      <dgm:spPr/>
    </dgm:pt>
    <dgm:pt modelId="{59925B49-06D6-4999-9CAC-DE42969C7C9D}" type="pres">
      <dgm:prSet presAssocID="{E59D9CAA-CFB5-4C30-83B0-7D19D9A52C4E}" presName="parentLin" presStyleCnt="0"/>
      <dgm:spPr/>
    </dgm:pt>
    <dgm:pt modelId="{8CBB9EA5-191E-450E-8A52-7F1FD1FC0790}" type="pres">
      <dgm:prSet presAssocID="{E59D9CAA-CFB5-4C30-83B0-7D19D9A52C4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240942B-0CA7-4237-A236-A020C8169482}" type="pres">
      <dgm:prSet presAssocID="{E59D9CAA-CFB5-4C30-83B0-7D19D9A52C4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ED2BE-A442-496F-9986-6CB02036126F}" type="pres">
      <dgm:prSet presAssocID="{E59D9CAA-CFB5-4C30-83B0-7D19D9A52C4E}" presName="negativeSpace" presStyleCnt="0"/>
      <dgm:spPr/>
    </dgm:pt>
    <dgm:pt modelId="{36D72AAA-D184-4DB2-8D5F-A2751E1B568C}" type="pres">
      <dgm:prSet presAssocID="{E59D9CAA-CFB5-4C30-83B0-7D19D9A52C4E}" presName="childText" presStyleLbl="conFgAcc1" presStyleIdx="1" presStyleCnt="3">
        <dgm:presLayoutVars>
          <dgm:bulletEnabled val="1"/>
        </dgm:presLayoutVars>
      </dgm:prSet>
      <dgm:spPr/>
    </dgm:pt>
    <dgm:pt modelId="{B7254B1E-78D9-45ED-9CBE-2C8F6B6BF831}" type="pres">
      <dgm:prSet presAssocID="{8E7464E9-D5E0-4045-A1AC-A7D22EC5D046}" presName="spaceBetweenRectangles" presStyleCnt="0"/>
      <dgm:spPr/>
    </dgm:pt>
    <dgm:pt modelId="{C36DDC0F-4360-44F4-9DE6-37BC6C446ABA}" type="pres">
      <dgm:prSet presAssocID="{61A876FA-5284-4D84-84D9-46319F793861}" presName="parentLin" presStyleCnt="0"/>
      <dgm:spPr/>
    </dgm:pt>
    <dgm:pt modelId="{10CDDB31-7E9E-476A-AA81-A6D329BC4BF1}" type="pres">
      <dgm:prSet presAssocID="{61A876FA-5284-4D84-84D9-46319F79386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356B932-E848-4BC3-A2AD-9CF5EAD88F4B}" type="pres">
      <dgm:prSet presAssocID="{61A876FA-5284-4D84-84D9-46319F79386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EEA74A-F85C-40E0-97EA-C737C3C66F1C}" type="pres">
      <dgm:prSet presAssocID="{61A876FA-5284-4D84-84D9-46319F793861}" presName="negativeSpace" presStyleCnt="0"/>
      <dgm:spPr/>
    </dgm:pt>
    <dgm:pt modelId="{DDB696F0-5AF1-47D3-88E2-963126DD59E8}" type="pres">
      <dgm:prSet presAssocID="{61A876FA-5284-4D84-84D9-46319F79386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C5F0612-4D58-4F8F-B433-FF2E7DFE6AE9}" type="presOf" srcId="{61A876FA-5284-4D84-84D9-46319F793861}" destId="{1356B932-E848-4BC3-A2AD-9CF5EAD88F4B}" srcOrd="1" destOrd="0" presId="urn:microsoft.com/office/officeart/2005/8/layout/list1"/>
    <dgm:cxn modelId="{71F3AD98-F0FE-468D-BCC6-F84704DE8B6E}" srcId="{B35750D6-2AF3-4596-B121-BCDBBE1767C5}" destId="{61A876FA-5284-4D84-84D9-46319F793861}" srcOrd="2" destOrd="0" parTransId="{3853E7A8-6F1E-4CD0-82C8-544C026D0857}" sibTransId="{6B680263-C70C-48C9-86B8-881026D30754}"/>
    <dgm:cxn modelId="{E1755E95-F57C-4D00-8C64-E7E8057590A6}" type="presOf" srcId="{61A876FA-5284-4D84-84D9-46319F793861}" destId="{10CDDB31-7E9E-476A-AA81-A6D329BC4BF1}" srcOrd="0" destOrd="0" presId="urn:microsoft.com/office/officeart/2005/8/layout/list1"/>
    <dgm:cxn modelId="{B45E7DDB-412A-4940-8161-75CB8785F097}" type="presOf" srcId="{2035A82F-5D94-4312-AAC5-E1DF2DDFE43F}" destId="{14DBC1E9-D10C-45B6-9417-94DEF0A2310F}" srcOrd="1" destOrd="0" presId="urn:microsoft.com/office/officeart/2005/8/layout/list1"/>
    <dgm:cxn modelId="{4A75FC5F-E3C7-40DF-AE12-E775EBE8FFDF}" type="presOf" srcId="{B35750D6-2AF3-4596-B121-BCDBBE1767C5}" destId="{4B39F9C9-2251-4400-86B4-1FBC659E49DD}" srcOrd="0" destOrd="0" presId="urn:microsoft.com/office/officeart/2005/8/layout/list1"/>
    <dgm:cxn modelId="{E4987E21-1A58-4D94-9F53-777608AAE63E}" srcId="{B35750D6-2AF3-4596-B121-BCDBBE1767C5}" destId="{E59D9CAA-CFB5-4C30-83B0-7D19D9A52C4E}" srcOrd="1" destOrd="0" parTransId="{A351730E-B9CD-4807-8F55-BBE2E4EBC69E}" sibTransId="{8E7464E9-D5E0-4045-A1AC-A7D22EC5D046}"/>
    <dgm:cxn modelId="{07D36022-53A0-446B-B4AF-2B739412897B}" type="presOf" srcId="{E59D9CAA-CFB5-4C30-83B0-7D19D9A52C4E}" destId="{8CBB9EA5-191E-450E-8A52-7F1FD1FC0790}" srcOrd="0" destOrd="0" presId="urn:microsoft.com/office/officeart/2005/8/layout/list1"/>
    <dgm:cxn modelId="{265C6CBE-637F-49F3-9E59-DA5D31972C99}" srcId="{B35750D6-2AF3-4596-B121-BCDBBE1767C5}" destId="{2035A82F-5D94-4312-AAC5-E1DF2DDFE43F}" srcOrd="0" destOrd="0" parTransId="{394D6ABB-E7A0-40CD-82F7-86D4E9B2E010}" sibTransId="{58BE66C3-18FA-4F63-B239-A1EF2CE9894C}"/>
    <dgm:cxn modelId="{DA6BDA1D-B846-4B64-B2B9-8CB9EA3F069E}" type="presOf" srcId="{E59D9CAA-CFB5-4C30-83B0-7D19D9A52C4E}" destId="{4240942B-0CA7-4237-A236-A020C8169482}" srcOrd="1" destOrd="0" presId="urn:microsoft.com/office/officeart/2005/8/layout/list1"/>
    <dgm:cxn modelId="{5B8C19AE-BECE-4937-AD79-29BBD7A219D2}" type="presOf" srcId="{2035A82F-5D94-4312-AAC5-E1DF2DDFE43F}" destId="{BB9193E1-F6ED-4A7D-9BCC-1FC1EA63E41E}" srcOrd="0" destOrd="0" presId="urn:microsoft.com/office/officeart/2005/8/layout/list1"/>
    <dgm:cxn modelId="{D80B9EF5-BFB3-4EEA-A50D-3103C2F3B6AD}" type="presParOf" srcId="{4B39F9C9-2251-4400-86B4-1FBC659E49DD}" destId="{6A9A851C-37B2-4762-9548-638538104374}" srcOrd="0" destOrd="0" presId="urn:microsoft.com/office/officeart/2005/8/layout/list1"/>
    <dgm:cxn modelId="{AE94EACC-8160-4A02-B581-EDF2BDDBE7BF}" type="presParOf" srcId="{6A9A851C-37B2-4762-9548-638538104374}" destId="{BB9193E1-F6ED-4A7D-9BCC-1FC1EA63E41E}" srcOrd="0" destOrd="0" presId="urn:microsoft.com/office/officeart/2005/8/layout/list1"/>
    <dgm:cxn modelId="{50B9BABD-D2BE-4DAD-A7B7-2D65821772D5}" type="presParOf" srcId="{6A9A851C-37B2-4762-9548-638538104374}" destId="{14DBC1E9-D10C-45B6-9417-94DEF0A2310F}" srcOrd="1" destOrd="0" presId="urn:microsoft.com/office/officeart/2005/8/layout/list1"/>
    <dgm:cxn modelId="{0986F1E0-ECB9-4F5B-809E-CBD46110426E}" type="presParOf" srcId="{4B39F9C9-2251-4400-86B4-1FBC659E49DD}" destId="{95A78C22-0342-462A-B7C1-9E724985C012}" srcOrd="1" destOrd="0" presId="urn:microsoft.com/office/officeart/2005/8/layout/list1"/>
    <dgm:cxn modelId="{C6901091-0169-4157-86F6-500527037D4D}" type="presParOf" srcId="{4B39F9C9-2251-4400-86B4-1FBC659E49DD}" destId="{2FEE700E-5BF4-41E1-94D0-D8E37D98E1BA}" srcOrd="2" destOrd="0" presId="urn:microsoft.com/office/officeart/2005/8/layout/list1"/>
    <dgm:cxn modelId="{B09CCFE3-0A77-42C0-B3DD-823C7C5B220A}" type="presParOf" srcId="{4B39F9C9-2251-4400-86B4-1FBC659E49DD}" destId="{1F7E057D-289E-4DA7-B269-775C572C9F8A}" srcOrd="3" destOrd="0" presId="urn:microsoft.com/office/officeart/2005/8/layout/list1"/>
    <dgm:cxn modelId="{4B594E31-429A-4577-A920-960AA74DCD86}" type="presParOf" srcId="{4B39F9C9-2251-4400-86B4-1FBC659E49DD}" destId="{59925B49-06D6-4999-9CAC-DE42969C7C9D}" srcOrd="4" destOrd="0" presId="urn:microsoft.com/office/officeart/2005/8/layout/list1"/>
    <dgm:cxn modelId="{89C8C0C9-017E-43F8-B5C2-B6EC9D66BE94}" type="presParOf" srcId="{59925B49-06D6-4999-9CAC-DE42969C7C9D}" destId="{8CBB9EA5-191E-450E-8A52-7F1FD1FC0790}" srcOrd="0" destOrd="0" presId="urn:microsoft.com/office/officeart/2005/8/layout/list1"/>
    <dgm:cxn modelId="{AE10A67B-B61C-41E4-8E58-1E7C1FB672D2}" type="presParOf" srcId="{59925B49-06D6-4999-9CAC-DE42969C7C9D}" destId="{4240942B-0CA7-4237-A236-A020C8169482}" srcOrd="1" destOrd="0" presId="urn:microsoft.com/office/officeart/2005/8/layout/list1"/>
    <dgm:cxn modelId="{05761C60-6F1B-4C37-9E9D-9A6A4980CF16}" type="presParOf" srcId="{4B39F9C9-2251-4400-86B4-1FBC659E49DD}" destId="{DC2ED2BE-A442-496F-9986-6CB02036126F}" srcOrd="5" destOrd="0" presId="urn:microsoft.com/office/officeart/2005/8/layout/list1"/>
    <dgm:cxn modelId="{DF107C23-6882-44D7-AFCA-9A15E47CF086}" type="presParOf" srcId="{4B39F9C9-2251-4400-86B4-1FBC659E49DD}" destId="{36D72AAA-D184-4DB2-8D5F-A2751E1B568C}" srcOrd="6" destOrd="0" presId="urn:microsoft.com/office/officeart/2005/8/layout/list1"/>
    <dgm:cxn modelId="{EDFD4F6E-6F8D-42F5-A8ED-BB46AD3EAFF0}" type="presParOf" srcId="{4B39F9C9-2251-4400-86B4-1FBC659E49DD}" destId="{B7254B1E-78D9-45ED-9CBE-2C8F6B6BF831}" srcOrd="7" destOrd="0" presId="urn:microsoft.com/office/officeart/2005/8/layout/list1"/>
    <dgm:cxn modelId="{D0506098-8D66-4CB8-B81B-E45F5DC08C26}" type="presParOf" srcId="{4B39F9C9-2251-4400-86B4-1FBC659E49DD}" destId="{C36DDC0F-4360-44F4-9DE6-37BC6C446ABA}" srcOrd="8" destOrd="0" presId="urn:microsoft.com/office/officeart/2005/8/layout/list1"/>
    <dgm:cxn modelId="{1D96FAA8-05E5-4EA1-82CC-E1F4108C3321}" type="presParOf" srcId="{C36DDC0F-4360-44F4-9DE6-37BC6C446ABA}" destId="{10CDDB31-7E9E-476A-AA81-A6D329BC4BF1}" srcOrd="0" destOrd="0" presId="urn:microsoft.com/office/officeart/2005/8/layout/list1"/>
    <dgm:cxn modelId="{DC3565C4-C501-4F72-ABD3-398D0424B275}" type="presParOf" srcId="{C36DDC0F-4360-44F4-9DE6-37BC6C446ABA}" destId="{1356B932-E848-4BC3-A2AD-9CF5EAD88F4B}" srcOrd="1" destOrd="0" presId="urn:microsoft.com/office/officeart/2005/8/layout/list1"/>
    <dgm:cxn modelId="{60A6CE45-EEB7-481D-8466-8E716E727F2A}" type="presParOf" srcId="{4B39F9C9-2251-4400-86B4-1FBC659E49DD}" destId="{1CEEA74A-F85C-40E0-97EA-C737C3C66F1C}" srcOrd="9" destOrd="0" presId="urn:microsoft.com/office/officeart/2005/8/layout/list1"/>
    <dgm:cxn modelId="{8F6A15DF-2755-46C7-97B7-B1FD6CCA20DD}" type="presParOf" srcId="{4B39F9C9-2251-4400-86B4-1FBC659E49DD}" destId="{DDB696F0-5AF1-47D3-88E2-963126DD59E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C78F99F-1D11-4760-AA5A-CF1EBE120EAE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C62056F-283A-41FE-9179-B8DBC1BC789D}">
      <dgm:prSet phldrT="[Text]"/>
      <dgm:spPr/>
      <dgm:t>
        <a:bodyPr/>
        <a:lstStyle/>
        <a:p>
          <a:r>
            <a:rPr lang="en-US" dirty="0" smtClean="0"/>
            <a:t>Fire fighters complete database</a:t>
          </a:r>
          <a:endParaRPr lang="en-US" dirty="0"/>
        </a:p>
      </dgm:t>
    </dgm:pt>
    <dgm:pt modelId="{25450DC1-265B-481C-9791-DEBE6007A2C3}" type="parTrans" cxnId="{17D997D5-81D3-4B20-A78E-702ACBB083AB}">
      <dgm:prSet/>
      <dgm:spPr/>
      <dgm:t>
        <a:bodyPr/>
        <a:lstStyle/>
        <a:p>
          <a:endParaRPr lang="en-US"/>
        </a:p>
      </dgm:t>
    </dgm:pt>
    <dgm:pt modelId="{C777A9FD-1F04-4657-9B85-7BFDB5B0FE11}" type="sibTrans" cxnId="{17D997D5-81D3-4B20-A78E-702ACBB083AB}">
      <dgm:prSet/>
      <dgm:spPr/>
      <dgm:t>
        <a:bodyPr/>
        <a:lstStyle/>
        <a:p>
          <a:endParaRPr lang="en-US"/>
        </a:p>
      </dgm:t>
    </dgm:pt>
    <dgm:pt modelId="{357C7CAB-605C-4818-AC26-73AD55287CD2}">
      <dgm:prSet phldrT="[Text]"/>
      <dgm:spPr/>
      <dgm:t>
        <a:bodyPr/>
        <a:lstStyle/>
        <a:p>
          <a:r>
            <a:rPr lang="en-US" dirty="0" smtClean="0"/>
            <a:t>Station based fire fighting resources Log</a:t>
          </a:r>
          <a:endParaRPr lang="en-US" dirty="0"/>
        </a:p>
      </dgm:t>
    </dgm:pt>
    <dgm:pt modelId="{BFC8B8C6-3C11-4804-A556-D152217CCBA5}" type="parTrans" cxnId="{5EB217B4-3F4D-4334-B4B1-25E43D600F15}">
      <dgm:prSet/>
      <dgm:spPr/>
      <dgm:t>
        <a:bodyPr/>
        <a:lstStyle/>
        <a:p>
          <a:endParaRPr lang="en-US"/>
        </a:p>
      </dgm:t>
    </dgm:pt>
    <dgm:pt modelId="{BB8617B3-D1A6-47C6-B3D4-1E65A1DECF09}" type="sibTrans" cxnId="{5EB217B4-3F4D-4334-B4B1-25E43D600F15}">
      <dgm:prSet/>
      <dgm:spPr/>
      <dgm:t>
        <a:bodyPr/>
        <a:lstStyle/>
        <a:p>
          <a:endParaRPr lang="en-US"/>
        </a:p>
      </dgm:t>
    </dgm:pt>
    <dgm:pt modelId="{106C478A-750E-4E66-8BEC-264015B35C8B}">
      <dgm:prSet phldrT="[Text]"/>
      <dgm:spPr/>
      <dgm:t>
        <a:bodyPr/>
        <a:lstStyle/>
        <a:p>
          <a:r>
            <a:rPr lang="en-US" dirty="0" smtClean="0"/>
            <a:t>Water source database</a:t>
          </a:r>
          <a:endParaRPr lang="en-US" dirty="0"/>
        </a:p>
      </dgm:t>
    </dgm:pt>
    <dgm:pt modelId="{692FD30A-E52E-47D4-AF7A-9150A69C6A92}" type="parTrans" cxnId="{802869C1-DB34-4841-B589-36DA8A9272A7}">
      <dgm:prSet/>
      <dgm:spPr/>
      <dgm:t>
        <a:bodyPr/>
        <a:lstStyle/>
        <a:p>
          <a:endParaRPr lang="en-US"/>
        </a:p>
      </dgm:t>
    </dgm:pt>
    <dgm:pt modelId="{E8361029-4FB5-46F8-8158-B07DB6293E15}" type="sibTrans" cxnId="{802869C1-DB34-4841-B589-36DA8A9272A7}">
      <dgm:prSet/>
      <dgm:spPr/>
      <dgm:t>
        <a:bodyPr/>
        <a:lstStyle/>
        <a:p>
          <a:endParaRPr lang="en-US"/>
        </a:p>
      </dgm:t>
    </dgm:pt>
    <dgm:pt modelId="{8181AAFB-05C2-47A8-81DF-8A5B1BC75648}">
      <dgm:prSet phldrT="[Text]"/>
      <dgm:spPr/>
      <dgm:t>
        <a:bodyPr/>
        <a:lstStyle/>
        <a:p>
          <a:r>
            <a:rPr lang="en-US" dirty="0" smtClean="0"/>
            <a:t>Strong database of fire prone areas with causes</a:t>
          </a:r>
          <a:endParaRPr lang="en-US" dirty="0"/>
        </a:p>
      </dgm:t>
    </dgm:pt>
    <dgm:pt modelId="{8F41BE45-AA0C-48FF-954A-393921730B21}" type="parTrans" cxnId="{E984DE60-A652-4F2E-84C8-46B6D63DF0FE}">
      <dgm:prSet/>
      <dgm:spPr/>
      <dgm:t>
        <a:bodyPr/>
        <a:lstStyle/>
        <a:p>
          <a:endParaRPr lang="en-US"/>
        </a:p>
      </dgm:t>
    </dgm:pt>
    <dgm:pt modelId="{051926AB-7554-4160-BC54-CCD48A00B452}" type="sibTrans" cxnId="{E984DE60-A652-4F2E-84C8-46B6D63DF0FE}">
      <dgm:prSet/>
      <dgm:spPr/>
      <dgm:t>
        <a:bodyPr/>
        <a:lstStyle/>
        <a:p>
          <a:endParaRPr lang="en-US"/>
        </a:p>
      </dgm:t>
    </dgm:pt>
    <dgm:pt modelId="{BA5BA30E-2C32-4E56-900C-1A62D2C95003}">
      <dgm:prSet phldrT="[Text]"/>
      <dgm:spPr/>
      <dgm:t>
        <a:bodyPr/>
        <a:lstStyle/>
        <a:p>
          <a:r>
            <a:rPr lang="en-US" dirty="0" smtClean="0"/>
            <a:t>Easier process of fire response and management</a:t>
          </a:r>
          <a:endParaRPr lang="en-US" dirty="0"/>
        </a:p>
      </dgm:t>
    </dgm:pt>
    <dgm:pt modelId="{548A4D7E-649F-432B-B983-980EA45D3A72}" type="parTrans" cxnId="{21D5E2BE-BB29-44FB-9744-35C61D57D373}">
      <dgm:prSet/>
      <dgm:spPr/>
      <dgm:t>
        <a:bodyPr/>
        <a:lstStyle/>
        <a:p>
          <a:endParaRPr lang="en-US"/>
        </a:p>
      </dgm:t>
    </dgm:pt>
    <dgm:pt modelId="{EED35BAE-005D-4817-86FF-42EF4E05BB90}" type="sibTrans" cxnId="{21D5E2BE-BB29-44FB-9744-35C61D57D373}">
      <dgm:prSet/>
      <dgm:spPr/>
      <dgm:t>
        <a:bodyPr/>
        <a:lstStyle/>
        <a:p>
          <a:endParaRPr lang="en-US"/>
        </a:p>
      </dgm:t>
    </dgm:pt>
    <dgm:pt modelId="{F4DB1483-9D71-4872-9421-6159585BEF0E}" type="pres">
      <dgm:prSet presAssocID="{5C78F99F-1D11-4760-AA5A-CF1EBE120EA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022CFA-FF09-4A63-A6D9-FDBC6F3EE419}" type="pres">
      <dgm:prSet presAssocID="{BA5BA30E-2C32-4E56-900C-1A62D2C95003}" presName="parentLin" presStyleCnt="0"/>
      <dgm:spPr/>
    </dgm:pt>
    <dgm:pt modelId="{AE78D3EA-859D-4375-A8FD-DB751A5B3898}" type="pres">
      <dgm:prSet presAssocID="{BA5BA30E-2C32-4E56-900C-1A62D2C95003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78DF8CC-2DF0-45BC-B8EF-D45CE700BEFE}" type="pres">
      <dgm:prSet presAssocID="{BA5BA30E-2C32-4E56-900C-1A62D2C95003}" presName="parentText" presStyleLbl="node1" presStyleIdx="0" presStyleCnt="5" custScaleX="1264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E44313-0A4C-48F5-8E66-55803F4E3CA2}" type="pres">
      <dgm:prSet presAssocID="{BA5BA30E-2C32-4E56-900C-1A62D2C95003}" presName="negativeSpace" presStyleCnt="0"/>
      <dgm:spPr/>
    </dgm:pt>
    <dgm:pt modelId="{56C3F930-276A-4EBA-9374-E2448A30FF68}" type="pres">
      <dgm:prSet presAssocID="{BA5BA30E-2C32-4E56-900C-1A62D2C95003}" presName="childText" presStyleLbl="conFgAcc1" presStyleIdx="0" presStyleCnt="5">
        <dgm:presLayoutVars>
          <dgm:bulletEnabled val="1"/>
        </dgm:presLayoutVars>
      </dgm:prSet>
      <dgm:spPr/>
    </dgm:pt>
    <dgm:pt modelId="{321A570F-2082-4724-B079-B78C4A8B13E5}" type="pres">
      <dgm:prSet presAssocID="{EED35BAE-005D-4817-86FF-42EF4E05BB90}" presName="spaceBetweenRectangles" presStyleCnt="0"/>
      <dgm:spPr/>
    </dgm:pt>
    <dgm:pt modelId="{0AC00963-5E1E-488F-9E98-EFFBA968F8C3}" type="pres">
      <dgm:prSet presAssocID="{5C62056F-283A-41FE-9179-B8DBC1BC789D}" presName="parentLin" presStyleCnt="0"/>
      <dgm:spPr/>
    </dgm:pt>
    <dgm:pt modelId="{499F533F-3745-47D1-A2C2-E3114270211C}" type="pres">
      <dgm:prSet presAssocID="{5C62056F-283A-41FE-9179-B8DBC1BC789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0E71CE1-FC46-4FF5-B10A-6C216EF1C3BE}" type="pres">
      <dgm:prSet presAssocID="{5C62056F-283A-41FE-9179-B8DBC1BC789D}" presName="parentText" presStyleLbl="node1" presStyleIdx="1" presStyleCnt="5" custScaleX="12645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E3311-B682-40D5-AB8C-DD4ED9654B04}" type="pres">
      <dgm:prSet presAssocID="{5C62056F-283A-41FE-9179-B8DBC1BC789D}" presName="negativeSpace" presStyleCnt="0"/>
      <dgm:spPr/>
    </dgm:pt>
    <dgm:pt modelId="{0B56C0A0-BF94-4CF8-AB07-510179DB77EF}" type="pres">
      <dgm:prSet presAssocID="{5C62056F-283A-41FE-9179-B8DBC1BC789D}" presName="childText" presStyleLbl="conFgAcc1" presStyleIdx="1" presStyleCnt="5">
        <dgm:presLayoutVars>
          <dgm:bulletEnabled val="1"/>
        </dgm:presLayoutVars>
      </dgm:prSet>
      <dgm:spPr/>
    </dgm:pt>
    <dgm:pt modelId="{A49C260A-E381-4A30-BB11-12EB1F32FB2E}" type="pres">
      <dgm:prSet presAssocID="{C777A9FD-1F04-4657-9B85-7BFDB5B0FE11}" presName="spaceBetweenRectangles" presStyleCnt="0"/>
      <dgm:spPr/>
    </dgm:pt>
    <dgm:pt modelId="{9D27BBCB-4C7D-4671-8162-0BE6C9C5457C}" type="pres">
      <dgm:prSet presAssocID="{357C7CAB-605C-4818-AC26-73AD55287CD2}" presName="parentLin" presStyleCnt="0"/>
      <dgm:spPr/>
    </dgm:pt>
    <dgm:pt modelId="{5E0152E0-CB2F-4564-A58E-94FA4FF35A68}" type="pres">
      <dgm:prSet presAssocID="{357C7CAB-605C-4818-AC26-73AD55287CD2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EC86B525-513C-4EE9-9765-F40AFDA0ECA3}" type="pres">
      <dgm:prSet presAssocID="{357C7CAB-605C-4818-AC26-73AD55287CD2}" presName="parentText" presStyleLbl="node1" presStyleIdx="2" presStyleCnt="5" custScaleX="12645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083CD-137A-454C-B66F-E4A9821EDFD5}" type="pres">
      <dgm:prSet presAssocID="{357C7CAB-605C-4818-AC26-73AD55287CD2}" presName="negativeSpace" presStyleCnt="0"/>
      <dgm:spPr/>
    </dgm:pt>
    <dgm:pt modelId="{3C782969-6D40-4E25-A605-5ECCEBCDA2C7}" type="pres">
      <dgm:prSet presAssocID="{357C7CAB-605C-4818-AC26-73AD55287CD2}" presName="childText" presStyleLbl="conFgAcc1" presStyleIdx="2" presStyleCnt="5">
        <dgm:presLayoutVars>
          <dgm:bulletEnabled val="1"/>
        </dgm:presLayoutVars>
      </dgm:prSet>
      <dgm:spPr/>
    </dgm:pt>
    <dgm:pt modelId="{7B392AF7-BD80-4896-9F99-F679D3A242B8}" type="pres">
      <dgm:prSet presAssocID="{BB8617B3-D1A6-47C6-B3D4-1E65A1DECF09}" presName="spaceBetweenRectangles" presStyleCnt="0"/>
      <dgm:spPr/>
    </dgm:pt>
    <dgm:pt modelId="{B2B9B798-092A-4ADC-8CA4-49516ED1C0BC}" type="pres">
      <dgm:prSet presAssocID="{106C478A-750E-4E66-8BEC-264015B35C8B}" presName="parentLin" presStyleCnt="0"/>
      <dgm:spPr/>
    </dgm:pt>
    <dgm:pt modelId="{AFFAC34D-B81B-4AAF-B8B0-DF068654FBC6}" type="pres">
      <dgm:prSet presAssocID="{106C478A-750E-4E66-8BEC-264015B35C8B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A0D1D790-8A10-4E62-B0CC-B7E06EC99385}" type="pres">
      <dgm:prSet presAssocID="{106C478A-750E-4E66-8BEC-264015B35C8B}" presName="parentText" presStyleLbl="node1" presStyleIdx="3" presStyleCnt="5" custScaleX="12645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40BBC9-A613-44F0-BBB2-CC91452D2ACE}" type="pres">
      <dgm:prSet presAssocID="{106C478A-750E-4E66-8BEC-264015B35C8B}" presName="negativeSpace" presStyleCnt="0"/>
      <dgm:spPr/>
    </dgm:pt>
    <dgm:pt modelId="{70D54255-F147-4C9C-BB7F-CAF79C25C6ED}" type="pres">
      <dgm:prSet presAssocID="{106C478A-750E-4E66-8BEC-264015B35C8B}" presName="childText" presStyleLbl="conFgAcc1" presStyleIdx="3" presStyleCnt="5">
        <dgm:presLayoutVars>
          <dgm:bulletEnabled val="1"/>
        </dgm:presLayoutVars>
      </dgm:prSet>
      <dgm:spPr/>
    </dgm:pt>
    <dgm:pt modelId="{C755566E-516A-4AE7-9272-D718683A097D}" type="pres">
      <dgm:prSet presAssocID="{E8361029-4FB5-46F8-8158-B07DB6293E15}" presName="spaceBetweenRectangles" presStyleCnt="0"/>
      <dgm:spPr/>
    </dgm:pt>
    <dgm:pt modelId="{C9DD1137-2770-4213-A395-79A3828B96E2}" type="pres">
      <dgm:prSet presAssocID="{8181AAFB-05C2-47A8-81DF-8A5B1BC75648}" presName="parentLin" presStyleCnt="0"/>
      <dgm:spPr/>
    </dgm:pt>
    <dgm:pt modelId="{E455DA25-B715-4733-819E-0DB9252F35F6}" type="pres">
      <dgm:prSet presAssocID="{8181AAFB-05C2-47A8-81DF-8A5B1BC75648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8A4A07E-5B12-4007-B3F9-F771C31FF333}" type="pres">
      <dgm:prSet presAssocID="{8181AAFB-05C2-47A8-81DF-8A5B1BC75648}" presName="parentText" presStyleLbl="node1" presStyleIdx="4" presStyleCnt="5" custScaleX="12645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C6C1D-5F29-4ABF-B668-C7BA82ED679F}" type="pres">
      <dgm:prSet presAssocID="{8181AAFB-05C2-47A8-81DF-8A5B1BC75648}" presName="negativeSpace" presStyleCnt="0"/>
      <dgm:spPr/>
    </dgm:pt>
    <dgm:pt modelId="{4C704C24-31AA-457E-B164-2AB9B598D035}" type="pres">
      <dgm:prSet presAssocID="{8181AAFB-05C2-47A8-81DF-8A5B1BC7564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07D1F64-1263-40D1-911F-0C69BBC316E4}" type="presOf" srcId="{8181AAFB-05C2-47A8-81DF-8A5B1BC75648}" destId="{18A4A07E-5B12-4007-B3F9-F771C31FF333}" srcOrd="1" destOrd="0" presId="urn:microsoft.com/office/officeart/2005/8/layout/list1"/>
    <dgm:cxn modelId="{1547B17E-17D0-4012-AD41-106DE2BB30A0}" type="presOf" srcId="{357C7CAB-605C-4818-AC26-73AD55287CD2}" destId="{5E0152E0-CB2F-4564-A58E-94FA4FF35A68}" srcOrd="0" destOrd="0" presId="urn:microsoft.com/office/officeart/2005/8/layout/list1"/>
    <dgm:cxn modelId="{F40E68E7-49D1-4691-B852-A393928E3149}" type="presOf" srcId="{5C78F99F-1D11-4760-AA5A-CF1EBE120EAE}" destId="{F4DB1483-9D71-4872-9421-6159585BEF0E}" srcOrd="0" destOrd="0" presId="urn:microsoft.com/office/officeart/2005/8/layout/list1"/>
    <dgm:cxn modelId="{814BBCCA-71D6-4566-9472-71324AEE0AF0}" type="presOf" srcId="{8181AAFB-05C2-47A8-81DF-8A5B1BC75648}" destId="{E455DA25-B715-4733-819E-0DB9252F35F6}" srcOrd="0" destOrd="0" presId="urn:microsoft.com/office/officeart/2005/8/layout/list1"/>
    <dgm:cxn modelId="{33ABE386-8F11-477F-BA69-53296A5DAC9E}" type="presOf" srcId="{5C62056F-283A-41FE-9179-B8DBC1BC789D}" destId="{499F533F-3745-47D1-A2C2-E3114270211C}" srcOrd="0" destOrd="0" presId="urn:microsoft.com/office/officeart/2005/8/layout/list1"/>
    <dgm:cxn modelId="{2E66E655-122C-45F5-BAE8-213B49EDAD01}" type="presOf" srcId="{5C62056F-283A-41FE-9179-B8DBC1BC789D}" destId="{C0E71CE1-FC46-4FF5-B10A-6C216EF1C3BE}" srcOrd="1" destOrd="0" presId="urn:microsoft.com/office/officeart/2005/8/layout/list1"/>
    <dgm:cxn modelId="{17D997D5-81D3-4B20-A78E-702ACBB083AB}" srcId="{5C78F99F-1D11-4760-AA5A-CF1EBE120EAE}" destId="{5C62056F-283A-41FE-9179-B8DBC1BC789D}" srcOrd="1" destOrd="0" parTransId="{25450DC1-265B-481C-9791-DEBE6007A2C3}" sibTransId="{C777A9FD-1F04-4657-9B85-7BFDB5B0FE11}"/>
    <dgm:cxn modelId="{D0EA0D35-8C11-4E64-BE27-3F133159E26D}" type="presOf" srcId="{BA5BA30E-2C32-4E56-900C-1A62D2C95003}" destId="{AE78D3EA-859D-4375-A8FD-DB751A5B3898}" srcOrd="0" destOrd="0" presId="urn:microsoft.com/office/officeart/2005/8/layout/list1"/>
    <dgm:cxn modelId="{21D5E2BE-BB29-44FB-9744-35C61D57D373}" srcId="{5C78F99F-1D11-4760-AA5A-CF1EBE120EAE}" destId="{BA5BA30E-2C32-4E56-900C-1A62D2C95003}" srcOrd="0" destOrd="0" parTransId="{548A4D7E-649F-432B-B983-980EA45D3A72}" sibTransId="{EED35BAE-005D-4817-86FF-42EF4E05BB90}"/>
    <dgm:cxn modelId="{FA797FE8-E9C4-4BF6-8552-ABE225604615}" type="presOf" srcId="{106C478A-750E-4E66-8BEC-264015B35C8B}" destId="{A0D1D790-8A10-4E62-B0CC-B7E06EC99385}" srcOrd="1" destOrd="0" presId="urn:microsoft.com/office/officeart/2005/8/layout/list1"/>
    <dgm:cxn modelId="{802869C1-DB34-4841-B589-36DA8A9272A7}" srcId="{5C78F99F-1D11-4760-AA5A-CF1EBE120EAE}" destId="{106C478A-750E-4E66-8BEC-264015B35C8B}" srcOrd="3" destOrd="0" parTransId="{692FD30A-E52E-47D4-AF7A-9150A69C6A92}" sibTransId="{E8361029-4FB5-46F8-8158-B07DB6293E15}"/>
    <dgm:cxn modelId="{D662368B-5795-4A24-B6B8-DF5C3EAE3C3C}" type="presOf" srcId="{106C478A-750E-4E66-8BEC-264015B35C8B}" destId="{AFFAC34D-B81B-4AAF-B8B0-DF068654FBC6}" srcOrd="0" destOrd="0" presId="urn:microsoft.com/office/officeart/2005/8/layout/list1"/>
    <dgm:cxn modelId="{E984DE60-A652-4F2E-84C8-46B6D63DF0FE}" srcId="{5C78F99F-1D11-4760-AA5A-CF1EBE120EAE}" destId="{8181AAFB-05C2-47A8-81DF-8A5B1BC75648}" srcOrd="4" destOrd="0" parTransId="{8F41BE45-AA0C-48FF-954A-393921730B21}" sibTransId="{051926AB-7554-4160-BC54-CCD48A00B452}"/>
    <dgm:cxn modelId="{55BF0CD4-6E4E-4A9F-8020-8230BBC83784}" type="presOf" srcId="{BA5BA30E-2C32-4E56-900C-1A62D2C95003}" destId="{B78DF8CC-2DF0-45BC-B8EF-D45CE700BEFE}" srcOrd="1" destOrd="0" presId="urn:microsoft.com/office/officeart/2005/8/layout/list1"/>
    <dgm:cxn modelId="{5EB217B4-3F4D-4334-B4B1-25E43D600F15}" srcId="{5C78F99F-1D11-4760-AA5A-CF1EBE120EAE}" destId="{357C7CAB-605C-4818-AC26-73AD55287CD2}" srcOrd="2" destOrd="0" parTransId="{BFC8B8C6-3C11-4804-A556-D152217CCBA5}" sibTransId="{BB8617B3-D1A6-47C6-B3D4-1E65A1DECF09}"/>
    <dgm:cxn modelId="{27B07EE7-E28D-41F4-ACB2-09FC092CA996}" type="presOf" srcId="{357C7CAB-605C-4818-AC26-73AD55287CD2}" destId="{EC86B525-513C-4EE9-9765-F40AFDA0ECA3}" srcOrd="1" destOrd="0" presId="urn:microsoft.com/office/officeart/2005/8/layout/list1"/>
    <dgm:cxn modelId="{FB2AD8DC-BA28-4453-AFE6-0302A677540A}" type="presParOf" srcId="{F4DB1483-9D71-4872-9421-6159585BEF0E}" destId="{64022CFA-FF09-4A63-A6D9-FDBC6F3EE419}" srcOrd="0" destOrd="0" presId="urn:microsoft.com/office/officeart/2005/8/layout/list1"/>
    <dgm:cxn modelId="{4F623923-8115-437E-97FE-203F2A4DCC40}" type="presParOf" srcId="{64022CFA-FF09-4A63-A6D9-FDBC6F3EE419}" destId="{AE78D3EA-859D-4375-A8FD-DB751A5B3898}" srcOrd="0" destOrd="0" presId="urn:microsoft.com/office/officeart/2005/8/layout/list1"/>
    <dgm:cxn modelId="{B241E114-A8E2-411A-BC4D-42F64D2916BD}" type="presParOf" srcId="{64022CFA-FF09-4A63-A6D9-FDBC6F3EE419}" destId="{B78DF8CC-2DF0-45BC-B8EF-D45CE700BEFE}" srcOrd="1" destOrd="0" presId="urn:microsoft.com/office/officeart/2005/8/layout/list1"/>
    <dgm:cxn modelId="{10E72970-9885-4143-9681-1F92D2663A09}" type="presParOf" srcId="{F4DB1483-9D71-4872-9421-6159585BEF0E}" destId="{58E44313-0A4C-48F5-8E66-55803F4E3CA2}" srcOrd="1" destOrd="0" presId="urn:microsoft.com/office/officeart/2005/8/layout/list1"/>
    <dgm:cxn modelId="{643E3C6B-7D6F-4F25-9DD8-7F67E4E9CA90}" type="presParOf" srcId="{F4DB1483-9D71-4872-9421-6159585BEF0E}" destId="{56C3F930-276A-4EBA-9374-E2448A30FF68}" srcOrd="2" destOrd="0" presId="urn:microsoft.com/office/officeart/2005/8/layout/list1"/>
    <dgm:cxn modelId="{B466D171-2CEE-44A8-A89F-68E36915B999}" type="presParOf" srcId="{F4DB1483-9D71-4872-9421-6159585BEF0E}" destId="{321A570F-2082-4724-B079-B78C4A8B13E5}" srcOrd="3" destOrd="0" presId="urn:microsoft.com/office/officeart/2005/8/layout/list1"/>
    <dgm:cxn modelId="{68CABCAC-797F-425B-8E2A-295987839238}" type="presParOf" srcId="{F4DB1483-9D71-4872-9421-6159585BEF0E}" destId="{0AC00963-5E1E-488F-9E98-EFFBA968F8C3}" srcOrd="4" destOrd="0" presId="urn:microsoft.com/office/officeart/2005/8/layout/list1"/>
    <dgm:cxn modelId="{F20D5215-EF5E-4287-9D35-15CD1CC30D72}" type="presParOf" srcId="{0AC00963-5E1E-488F-9E98-EFFBA968F8C3}" destId="{499F533F-3745-47D1-A2C2-E3114270211C}" srcOrd="0" destOrd="0" presId="urn:microsoft.com/office/officeart/2005/8/layout/list1"/>
    <dgm:cxn modelId="{BAF81D47-1505-442D-AC1E-2350E9509B87}" type="presParOf" srcId="{0AC00963-5E1E-488F-9E98-EFFBA968F8C3}" destId="{C0E71CE1-FC46-4FF5-B10A-6C216EF1C3BE}" srcOrd="1" destOrd="0" presId="urn:microsoft.com/office/officeart/2005/8/layout/list1"/>
    <dgm:cxn modelId="{B578DF1F-B056-4F65-A20C-25087F5D3620}" type="presParOf" srcId="{F4DB1483-9D71-4872-9421-6159585BEF0E}" destId="{AAEE3311-B682-40D5-AB8C-DD4ED9654B04}" srcOrd="5" destOrd="0" presId="urn:microsoft.com/office/officeart/2005/8/layout/list1"/>
    <dgm:cxn modelId="{D553E180-5194-4325-B7DF-C5EB3B380086}" type="presParOf" srcId="{F4DB1483-9D71-4872-9421-6159585BEF0E}" destId="{0B56C0A0-BF94-4CF8-AB07-510179DB77EF}" srcOrd="6" destOrd="0" presId="urn:microsoft.com/office/officeart/2005/8/layout/list1"/>
    <dgm:cxn modelId="{A0CEF2D4-B53C-4E46-AE18-B62424455411}" type="presParOf" srcId="{F4DB1483-9D71-4872-9421-6159585BEF0E}" destId="{A49C260A-E381-4A30-BB11-12EB1F32FB2E}" srcOrd="7" destOrd="0" presId="urn:microsoft.com/office/officeart/2005/8/layout/list1"/>
    <dgm:cxn modelId="{D85FAF02-D521-41FA-B8CB-2B25B5744CEB}" type="presParOf" srcId="{F4DB1483-9D71-4872-9421-6159585BEF0E}" destId="{9D27BBCB-4C7D-4671-8162-0BE6C9C5457C}" srcOrd="8" destOrd="0" presId="urn:microsoft.com/office/officeart/2005/8/layout/list1"/>
    <dgm:cxn modelId="{CA8F1A72-63EF-4B5F-A160-C14E19077256}" type="presParOf" srcId="{9D27BBCB-4C7D-4671-8162-0BE6C9C5457C}" destId="{5E0152E0-CB2F-4564-A58E-94FA4FF35A68}" srcOrd="0" destOrd="0" presId="urn:microsoft.com/office/officeart/2005/8/layout/list1"/>
    <dgm:cxn modelId="{E3F707D4-3DE1-45A4-A57D-68C240314A7D}" type="presParOf" srcId="{9D27BBCB-4C7D-4671-8162-0BE6C9C5457C}" destId="{EC86B525-513C-4EE9-9765-F40AFDA0ECA3}" srcOrd="1" destOrd="0" presId="urn:microsoft.com/office/officeart/2005/8/layout/list1"/>
    <dgm:cxn modelId="{F0760504-1D86-4975-A96D-02FA52A3B2AF}" type="presParOf" srcId="{F4DB1483-9D71-4872-9421-6159585BEF0E}" destId="{D58083CD-137A-454C-B66F-E4A9821EDFD5}" srcOrd="9" destOrd="0" presId="urn:microsoft.com/office/officeart/2005/8/layout/list1"/>
    <dgm:cxn modelId="{BF13441A-56B5-49F4-BDA9-5AD06F6DB6AE}" type="presParOf" srcId="{F4DB1483-9D71-4872-9421-6159585BEF0E}" destId="{3C782969-6D40-4E25-A605-5ECCEBCDA2C7}" srcOrd="10" destOrd="0" presId="urn:microsoft.com/office/officeart/2005/8/layout/list1"/>
    <dgm:cxn modelId="{FB2E4444-5A71-454D-952F-EAA441937208}" type="presParOf" srcId="{F4DB1483-9D71-4872-9421-6159585BEF0E}" destId="{7B392AF7-BD80-4896-9F99-F679D3A242B8}" srcOrd="11" destOrd="0" presId="urn:microsoft.com/office/officeart/2005/8/layout/list1"/>
    <dgm:cxn modelId="{BD1BE557-9138-49FB-A31D-B598F93484F9}" type="presParOf" srcId="{F4DB1483-9D71-4872-9421-6159585BEF0E}" destId="{B2B9B798-092A-4ADC-8CA4-49516ED1C0BC}" srcOrd="12" destOrd="0" presId="urn:microsoft.com/office/officeart/2005/8/layout/list1"/>
    <dgm:cxn modelId="{0235D7B8-D53A-4512-8B54-888B100BA671}" type="presParOf" srcId="{B2B9B798-092A-4ADC-8CA4-49516ED1C0BC}" destId="{AFFAC34D-B81B-4AAF-B8B0-DF068654FBC6}" srcOrd="0" destOrd="0" presId="urn:microsoft.com/office/officeart/2005/8/layout/list1"/>
    <dgm:cxn modelId="{7B2DBA54-985B-4A43-A876-871142E5EB7F}" type="presParOf" srcId="{B2B9B798-092A-4ADC-8CA4-49516ED1C0BC}" destId="{A0D1D790-8A10-4E62-B0CC-B7E06EC99385}" srcOrd="1" destOrd="0" presId="urn:microsoft.com/office/officeart/2005/8/layout/list1"/>
    <dgm:cxn modelId="{29ABB091-9194-42B5-8C4F-67A23917821C}" type="presParOf" srcId="{F4DB1483-9D71-4872-9421-6159585BEF0E}" destId="{B140BBC9-A613-44F0-BBB2-CC91452D2ACE}" srcOrd="13" destOrd="0" presId="urn:microsoft.com/office/officeart/2005/8/layout/list1"/>
    <dgm:cxn modelId="{98C5CF37-49AD-44D0-BB7D-B1B4E70FA5BB}" type="presParOf" srcId="{F4DB1483-9D71-4872-9421-6159585BEF0E}" destId="{70D54255-F147-4C9C-BB7F-CAF79C25C6ED}" srcOrd="14" destOrd="0" presId="urn:microsoft.com/office/officeart/2005/8/layout/list1"/>
    <dgm:cxn modelId="{BCC31791-1BFC-49C9-B532-89590189DE24}" type="presParOf" srcId="{F4DB1483-9D71-4872-9421-6159585BEF0E}" destId="{C755566E-516A-4AE7-9272-D718683A097D}" srcOrd="15" destOrd="0" presId="urn:microsoft.com/office/officeart/2005/8/layout/list1"/>
    <dgm:cxn modelId="{4E2DBB97-3598-40E0-813E-2263F3F5D435}" type="presParOf" srcId="{F4DB1483-9D71-4872-9421-6159585BEF0E}" destId="{C9DD1137-2770-4213-A395-79A3828B96E2}" srcOrd="16" destOrd="0" presId="urn:microsoft.com/office/officeart/2005/8/layout/list1"/>
    <dgm:cxn modelId="{A8541D77-1DEE-488C-A19F-BE31B79B8A8A}" type="presParOf" srcId="{C9DD1137-2770-4213-A395-79A3828B96E2}" destId="{E455DA25-B715-4733-819E-0DB9252F35F6}" srcOrd="0" destOrd="0" presId="urn:microsoft.com/office/officeart/2005/8/layout/list1"/>
    <dgm:cxn modelId="{C736C219-4E1F-40F6-9C82-4F5D8E3A3405}" type="presParOf" srcId="{C9DD1137-2770-4213-A395-79A3828B96E2}" destId="{18A4A07E-5B12-4007-B3F9-F771C31FF333}" srcOrd="1" destOrd="0" presId="urn:microsoft.com/office/officeart/2005/8/layout/list1"/>
    <dgm:cxn modelId="{EB75E0D0-6E5E-4291-85CE-939FE6C1029D}" type="presParOf" srcId="{F4DB1483-9D71-4872-9421-6159585BEF0E}" destId="{98EC6C1D-5F29-4ABF-B668-C7BA82ED679F}" srcOrd="17" destOrd="0" presId="urn:microsoft.com/office/officeart/2005/8/layout/list1"/>
    <dgm:cxn modelId="{651218AA-29D6-4458-8868-7E553FDAB4B5}" type="presParOf" srcId="{F4DB1483-9D71-4872-9421-6159585BEF0E}" destId="{4C704C24-31AA-457E-B164-2AB9B598D03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C46E9A-83B5-4B62-ADEB-789610C943B4}" type="doc">
      <dgm:prSet loTypeId="urn:microsoft.com/office/officeart/2005/8/layout/chevron2" loCatId="process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AFC13DBE-6367-47C1-9B53-94487A1F6923}">
      <dgm:prSet phldrT="[Text]"/>
      <dgm:spPr/>
      <dgm:t>
        <a:bodyPr/>
        <a:lstStyle/>
        <a:p>
          <a:r>
            <a:rPr lang="en-US" dirty="0" smtClean="0"/>
            <a:t>Public</a:t>
          </a:r>
          <a:endParaRPr lang="en-US" dirty="0"/>
        </a:p>
      </dgm:t>
    </dgm:pt>
    <dgm:pt modelId="{69F20DB1-9E38-4413-983E-D7E229CF90C5}" type="parTrans" cxnId="{33680397-86AA-4D31-811F-0B9389A6D59C}">
      <dgm:prSet/>
      <dgm:spPr/>
      <dgm:t>
        <a:bodyPr/>
        <a:lstStyle/>
        <a:p>
          <a:endParaRPr lang="en-US"/>
        </a:p>
      </dgm:t>
    </dgm:pt>
    <dgm:pt modelId="{3D3239FF-1EF4-487C-BAD2-E15492FFDD94}" type="sibTrans" cxnId="{33680397-86AA-4D31-811F-0B9389A6D59C}">
      <dgm:prSet/>
      <dgm:spPr/>
      <dgm:t>
        <a:bodyPr/>
        <a:lstStyle/>
        <a:p>
          <a:endParaRPr lang="en-US"/>
        </a:p>
      </dgm:t>
    </dgm:pt>
    <dgm:pt modelId="{6B9437F4-4DE4-4E13-A4C5-AC9D16CCB5B9}">
      <dgm:prSet phldrT="[Text]"/>
      <dgm:spPr/>
      <dgm:t>
        <a:bodyPr/>
        <a:lstStyle/>
        <a:p>
          <a:r>
            <a:rPr lang="en-US" dirty="0" smtClean="0"/>
            <a:t>Notifies fire station and others</a:t>
          </a:r>
          <a:endParaRPr lang="en-US" dirty="0"/>
        </a:p>
      </dgm:t>
    </dgm:pt>
    <dgm:pt modelId="{63739222-6FB2-48D4-8FFA-8A4149BA7A85}" type="parTrans" cxnId="{FB0A6DA2-F622-4B58-8F8D-68E863258E69}">
      <dgm:prSet/>
      <dgm:spPr/>
      <dgm:t>
        <a:bodyPr/>
        <a:lstStyle/>
        <a:p>
          <a:endParaRPr lang="en-US"/>
        </a:p>
      </dgm:t>
    </dgm:pt>
    <dgm:pt modelId="{E41731A0-3116-4883-A7B0-78566F10F8BF}" type="sibTrans" cxnId="{FB0A6DA2-F622-4B58-8F8D-68E863258E69}">
      <dgm:prSet/>
      <dgm:spPr/>
      <dgm:t>
        <a:bodyPr/>
        <a:lstStyle/>
        <a:p>
          <a:endParaRPr lang="en-US"/>
        </a:p>
      </dgm:t>
    </dgm:pt>
    <dgm:pt modelId="{3EC92BBE-E30C-4BFF-A2FD-04445333B9A7}">
      <dgm:prSet phldrT="[Text]"/>
      <dgm:spPr/>
      <dgm:t>
        <a:bodyPr/>
        <a:lstStyle/>
        <a:p>
          <a:r>
            <a:rPr lang="en-US" dirty="0" smtClean="0"/>
            <a:t>Public</a:t>
          </a:r>
          <a:endParaRPr lang="en-US" dirty="0"/>
        </a:p>
      </dgm:t>
    </dgm:pt>
    <dgm:pt modelId="{1F5794C0-1AD3-4DDA-A4E4-A0154B8EC243}" type="parTrans" cxnId="{D27B2877-E33F-4244-B405-2BF41A94215B}">
      <dgm:prSet/>
      <dgm:spPr/>
      <dgm:t>
        <a:bodyPr/>
        <a:lstStyle/>
        <a:p>
          <a:endParaRPr lang="en-US"/>
        </a:p>
      </dgm:t>
    </dgm:pt>
    <dgm:pt modelId="{E43A9DB6-D300-4A46-B752-5B9D63EC222B}" type="sibTrans" cxnId="{D27B2877-E33F-4244-B405-2BF41A94215B}">
      <dgm:prSet/>
      <dgm:spPr/>
      <dgm:t>
        <a:bodyPr/>
        <a:lstStyle/>
        <a:p>
          <a:endParaRPr lang="en-US"/>
        </a:p>
      </dgm:t>
    </dgm:pt>
    <dgm:pt modelId="{EDA90246-182C-4489-BFBA-5F66FB6363AA}">
      <dgm:prSet phldrT="[Text]"/>
      <dgm:spPr/>
      <dgm:t>
        <a:bodyPr/>
        <a:lstStyle/>
        <a:p>
          <a:r>
            <a:rPr lang="en-US" dirty="0" smtClean="0"/>
            <a:t>Provide info of the spot</a:t>
          </a:r>
          <a:endParaRPr lang="en-US" dirty="0"/>
        </a:p>
      </dgm:t>
    </dgm:pt>
    <dgm:pt modelId="{100650FF-8210-40FC-B42D-7D518972DA0E}" type="parTrans" cxnId="{66B4A1E6-F79A-4B6D-A1EF-5975737014D5}">
      <dgm:prSet/>
      <dgm:spPr/>
      <dgm:t>
        <a:bodyPr/>
        <a:lstStyle/>
        <a:p>
          <a:endParaRPr lang="en-US"/>
        </a:p>
      </dgm:t>
    </dgm:pt>
    <dgm:pt modelId="{0346D7EF-15B6-44D8-B897-5390FE7492FC}" type="sibTrans" cxnId="{66B4A1E6-F79A-4B6D-A1EF-5975737014D5}">
      <dgm:prSet/>
      <dgm:spPr/>
      <dgm:t>
        <a:bodyPr/>
        <a:lstStyle/>
        <a:p>
          <a:endParaRPr lang="en-US"/>
        </a:p>
      </dgm:t>
    </dgm:pt>
    <dgm:pt modelId="{12372816-E20F-489B-8CC8-938B4EF1EA93}">
      <dgm:prSet phldrT="[Text]"/>
      <dgm:spPr/>
      <dgm:t>
        <a:bodyPr/>
        <a:lstStyle/>
        <a:p>
          <a:r>
            <a:rPr lang="en-US" dirty="0" smtClean="0"/>
            <a:t>Brigade</a:t>
          </a:r>
          <a:endParaRPr lang="en-US" dirty="0"/>
        </a:p>
      </dgm:t>
    </dgm:pt>
    <dgm:pt modelId="{1B88F6D4-2867-4810-B79B-581E5905D8CB}" type="parTrans" cxnId="{439E6E89-69B0-42B9-AF57-0EAFB78A29B0}">
      <dgm:prSet/>
      <dgm:spPr/>
      <dgm:t>
        <a:bodyPr/>
        <a:lstStyle/>
        <a:p>
          <a:endParaRPr lang="en-US"/>
        </a:p>
      </dgm:t>
    </dgm:pt>
    <dgm:pt modelId="{E55FBCD6-4012-4BBA-8C4B-81B45303623C}" type="sibTrans" cxnId="{439E6E89-69B0-42B9-AF57-0EAFB78A29B0}">
      <dgm:prSet/>
      <dgm:spPr/>
      <dgm:t>
        <a:bodyPr/>
        <a:lstStyle/>
        <a:p>
          <a:endParaRPr lang="en-US"/>
        </a:p>
      </dgm:t>
    </dgm:pt>
    <dgm:pt modelId="{1F3AF9C0-F114-4E4D-8964-90F84AD985F5}">
      <dgm:prSet phldrT="[Text]"/>
      <dgm:spPr/>
      <dgm:t>
        <a:bodyPr/>
        <a:lstStyle/>
        <a:p>
          <a:r>
            <a:rPr lang="en-US" dirty="0" smtClean="0"/>
            <a:t>Brigade</a:t>
          </a:r>
          <a:endParaRPr lang="en-US" dirty="0"/>
        </a:p>
      </dgm:t>
    </dgm:pt>
    <dgm:pt modelId="{487589EE-1422-418B-8834-27ABFB6F2BCC}" type="parTrans" cxnId="{ED9BC71E-0660-4435-AE3F-FE568CCA0998}">
      <dgm:prSet/>
      <dgm:spPr/>
      <dgm:t>
        <a:bodyPr/>
        <a:lstStyle/>
        <a:p>
          <a:endParaRPr lang="en-US"/>
        </a:p>
      </dgm:t>
    </dgm:pt>
    <dgm:pt modelId="{FC17CC03-69E5-440E-9404-3DD0857C48CD}" type="sibTrans" cxnId="{ED9BC71E-0660-4435-AE3F-FE568CCA0998}">
      <dgm:prSet/>
      <dgm:spPr/>
      <dgm:t>
        <a:bodyPr/>
        <a:lstStyle/>
        <a:p>
          <a:endParaRPr lang="en-US"/>
        </a:p>
      </dgm:t>
    </dgm:pt>
    <dgm:pt modelId="{67F71F7C-C60A-4A97-B76F-DC8090627502}">
      <dgm:prSet phldrT="[Text]"/>
      <dgm:spPr/>
      <dgm:t>
        <a:bodyPr/>
        <a:lstStyle/>
        <a:p>
          <a:r>
            <a:rPr lang="en-US" dirty="0" smtClean="0"/>
            <a:t>Reaches</a:t>
          </a:r>
          <a:endParaRPr lang="en-US" dirty="0"/>
        </a:p>
      </dgm:t>
    </dgm:pt>
    <dgm:pt modelId="{14F51A18-CBF0-4F96-BBD1-5C1BC5EFB524}" type="parTrans" cxnId="{B6D4F6E6-B512-4D5C-AE86-33107283251A}">
      <dgm:prSet/>
      <dgm:spPr/>
      <dgm:t>
        <a:bodyPr/>
        <a:lstStyle/>
        <a:p>
          <a:endParaRPr lang="en-US"/>
        </a:p>
      </dgm:t>
    </dgm:pt>
    <dgm:pt modelId="{6BF8FC93-CED9-4C8D-B253-5A7237472A9A}" type="sibTrans" cxnId="{B6D4F6E6-B512-4D5C-AE86-33107283251A}">
      <dgm:prSet/>
      <dgm:spPr/>
      <dgm:t>
        <a:bodyPr/>
        <a:lstStyle/>
        <a:p>
          <a:endParaRPr lang="en-US"/>
        </a:p>
      </dgm:t>
    </dgm:pt>
    <dgm:pt modelId="{73AA619A-4E8F-48F5-A0F9-B7829224F869}">
      <dgm:prSet phldrT="[Text]"/>
      <dgm:spPr/>
      <dgm:t>
        <a:bodyPr/>
        <a:lstStyle/>
        <a:p>
          <a:r>
            <a:rPr lang="en-US" dirty="0" smtClean="0"/>
            <a:t>Starts work</a:t>
          </a:r>
          <a:endParaRPr lang="en-US" dirty="0"/>
        </a:p>
      </dgm:t>
    </dgm:pt>
    <dgm:pt modelId="{C0B83358-473F-4125-8971-A9FA0939EDFC}" type="parTrans" cxnId="{969947DE-2470-4DE0-9349-CF0FAE6FAE6F}">
      <dgm:prSet/>
      <dgm:spPr/>
      <dgm:t>
        <a:bodyPr/>
        <a:lstStyle/>
        <a:p>
          <a:endParaRPr lang="en-US"/>
        </a:p>
      </dgm:t>
    </dgm:pt>
    <dgm:pt modelId="{AE1CC96D-8833-401D-8CCD-2F729F5EA859}" type="sibTrans" cxnId="{969947DE-2470-4DE0-9349-CF0FAE6FAE6F}">
      <dgm:prSet/>
      <dgm:spPr/>
      <dgm:t>
        <a:bodyPr/>
        <a:lstStyle/>
        <a:p>
          <a:endParaRPr lang="en-US"/>
        </a:p>
      </dgm:t>
    </dgm:pt>
    <dgm:pt modelId="{D6BCBE9A-FFB9-434D-8D1F-1C39ABE39213}">
      <dgm:prSet phldrT="[Text]"/>
      <dgm:spPr/>
      <dgm:t>
        <a:bodyPr/>
        <a:lstStyle/>
        <a:p>
          <a:r>
            <a:rPr lang="en-US" dirty="0" smtClean="0"/>
            <a:t>Station</a:t>
          </a:r>
          <a:endParaRPr lang="en-US" dirty="0"/>
        </a:p>
      </dgm:t>
    </dgm:pt>
    <dgm:pt modelId="{B4326255-5723-4440-A8ED-B91F2D63F957}" type="parTrans" cxnId="{D34EE22D-DB22-419E-895F-E95312376AFF}">
      <dgm:prSet/>
      <dgm:spPr/>
      <dgm:t>
        <a:bodyPr/>
        <a:lstStyle/>
        <a:p>
          <a:endParaRPr lang="en-US"/>
        </a:p>
      </dgm:t>
    </dgm:pt>
    <dgm:pt modelId="{17D20047-9F15-42F9-8510-A4D31019569A}" type="sibTrans" cxnId="{D34EE22D-DB22-419E-895F-E95312376AFF}">
      <dgm:prSet/>
      <dgm:spPr/>
      <dgm:t>
        <a:bodyPr/>
        <a:lstStyle/>
        <a:p>
          <a:endParaRPr lang="en-US"/>
        </a:p>
      </dgm:t>
    </dgm:pt>
    <dgm:pt modelId="{08386E5D-CA19-49B6-B04F-3E6450554704}">
      <dgm:prSet phldrT="[Text]"/>
      <dgm:spPr/>
      <dgm:t>
        <a:bodyPr/>
        <a:lstStyle/>
        <a:p>
          <a:r>
            <a:rPr lang="en-US" dirty="0" smtClean="0"/>
            <a:t>Finds available fighters and sends to spot</a:t>
          </a:r>
          <a:endParaRPr lang="en-US" dirty="0"/>
        </a:p>
      </dgm:t>
    </dgm:pt>
    <dgm:pt modelId="{549935C0-4FB0-46FF-8FF0-D81952243687}" type="parTrans" cxnId="{5FA4C171-CC07-4559-8C5B-F6C8548D068A}">
      <dgm:prSet/>
      <dgm:spPr/>
      <dgm:t>
        <a:bodyPr/>
        <a:lstStyle/>
        <a:p>
          <a:endParaRPr lang="en-US"/>
        </a:p>
      </dgm:t>
    </dgm:pt>
    <dgm:pt modelId="{EFC20DE8-C450-4F62-BB1A-5775596B20CB}" type="sibTrans" cxnId="{5FA4C171-CC07-4559-8C5B-F6C8548D068A}">
      <dgm:prSet/>
      <dgm:spPr/>
      <dgm:t>
        <a:bodyPr/>
        <a:lstStyle/>
        <a:p>
          <a:endParaRPr lang="en-US"/>
        </a:p>
      </dgm:t>
    </dgm:pt>
    <dgm:pt modelId="{6663792E-8035-4C03-A2ED-E86BD9CF9FE0}" type="pres">
      <dgm:prSet presAssocID="{A9C46E9A-83B5-4B62-ADEB-789610C943B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5180A2-443F-495A-B9D6-C6327EF5C178}" type="pres">
      <dgm:prSet presAssocID="{AFC13DBE-6367-47C1-9B53-94487A1F6923}" presName="composite" presStyleCnt="0"/>
      <dgm:spPr/>
    </dgm:pt>
    <dgm:pt modelId="{21B4EC37-E9DA-4202-ADC5-5D298367BAD5}" type="pres">
      <dgm:prSet presAssocID="{AFC13DBE-6367-47C1-9B53-94487A1F6923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0EEA11-A0AE-46BB-9932-33A11F005B93}" type="pres">
      <dgm:prSet presAssocID="{AFC13DBE-6367-47C1-9B53-94487A1F6923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4AF10-F854-400A-A067-D7DC400C76AA}" type="pres">
      <dgm:prSet presAssocID="{3D3239FF-1EF4-487C-BAD2-E15492FFDD94}" presName="sp" presStyleCnt="0"/>
      <dgm:spPr/>
    </dgm:pt>
    <dgm:pt modelId="{77E26B02-E393-4E7F-A64E-1F58F9881BDB}" type="pres">
      <dgm:prSet presAssocID="{D6BCBE9A-FFB9-434D-8D1F-1C39ABE39213}" presName="composite" presStyleCnt="0"/>
      <dgm:spPr/>
    </dgm:pt>
    <dgm:pt modelId="{C7DD51F2-B19F-4C16-AADB-0703D5F9DC23}" type="pres">
      <dgm:prSet presAssocID="{D6BCBE9A-FFB9-434D-8D1F-1C39ABE39213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3E7500-F567-4838-8BC0-B7B64214B10D}" type="pres">
      <dgm:prSet presAssocID="{D6BCBE9A-FFB9-434D-8D1F-1C39ABE39213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746687-BFB8-456B-802D-6CE01FE85FCD}" type="pres">
      <dgm:prSet presAssocID="{17D20047-9F15-42F9-8510-A4D31019569A}" presName="sp" presStyleCnt="0"/>
      <dgm:spPr/>
    </dgm:pt>
    <dgm:pt modelId="{727980D6-6F60-41F0-95E7-A27818ABC708}" type="pres">
      <dgm:prSet presAssocID="{1F3AF9C0-F114-4E4D-8964-90F84AD985F5}" presName="composite" presStyleCnt="0"/>
      <dgm:spPr/>
    </dgm:pt>
    <dgm:pt modelId="{5F5AF39D-B563-40FE-9D53-E7F50D414F4A}" type="pres">
      <dgm:prSet presAssocID="{1F3AF9C0-F114-4E4D-8964-90F84AD985F5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FE3D5-A2AC-416A-ACCE-61CB9A913DE5}" type="pres">
      <dgm:prSet presAssocID="{1F3AF9C0-F114-4E4D-8964-90F84AD985F5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0C15CC-2605-45AF-8463-E1D916127F39}" type="pres">
      <dgm:prSet presAssocID="{FC17CC03-69E5-440E-9404-3DD0857C48CD}" presName="sp" presStyleCnt="0"/>
      <dgm:spPr/>
    </dgm:pt>
    <dgm:pt modelId="{CB3FC73F-594A-4A2A-B920-412FD9EC4471}" type="pres">
      <dgm:prSet presAssocID="{3EC92BBE-E30C-4BFF-A2FD-04445333B9A7}" presName="composite" presStyleCnt="0"/>
      <dgm:spPr/>
    </dgm:pt>
    <dgm:pt modelId="{E4B502DD-BDD6-42E3-8A21-0640A5031639}" type="pres">
      <dgm:prSet presAssocID="{3EC92BBE-E30C-4BFF-A2FD-04445333B9A7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A55A3-82F5-49E1-991B-CD50FC249F85}" type="pres">
      <dgm:prSet presAssocID="{3EC92BBE-E30C-4BFF-A2FD-04445333B9A7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30380-A73C-4A8B-8FD5-D5E6F7E57E1F}" type="pres">
      <dgm:prSet presAssocID="{E43A9DB6-D300-4A46-B752-5B9D63EC222B}" presName="sp" presStyleCnt="0"/>
      <dgm:spPr/>
    </dgm:pt>
    <dgm:pt modelId="{339AA781-49C3-4641-A149-FB54B7428556}" type="pres">
      <dgm:prSet presAssocID="{12372816-E20F-489B-8CC8-938B4EF1EA93}" presName="composite" presStyleCnt="0"/>
      <dgm:spPr/>
    </dgm:pt>
    <dgm:pt modelId="{6ACFA2B9-0F41-482B-9F7B-5BE1A4442F36}" type="pres">
      <dgm:prSet presAssocID="{12372816-E20F-489B-8CC8-938B4EF1EA93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89A6D-915F-4E47-A483-7A9695CC7B82}" type="pres">
      <dgm:prSet presAssocID="{12372816-E20F-489B-8CC8-938B4EF1EA93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631D9C-F371-4707-975E-FF65323689F3}" type="presOf" srcId="{A9C46E9A-83B5-4B62-ADEB-789610C943B4}" destId="{6663792E-8035-4C03-A2ED-E86BD9CF9FE0}" srcOrd="0" destOrd="0" presId="urn:microsoft.com/office/officeart/2005/8/layout/chevron2"/>
    <dgm:cxn modelId="{637B4335-1832-4F4F-995D-2BD5C82BE12E}" type="presOf" srcId="{EDA90246-182C-4489-BFBA-5F66FB6363AA}" destId="{1B3A55A3-82F5-49E1-991B-CD50FC249F85}" srcOrd="0" destOrd="0" presId="urn:microsoft.com/office/officeart/2005/8/layout/chevron2"/>
    <dgm:cxn modelId="{969947DE-2470-4DE0-9349-CF0FAE6FAE6F}" srcId="{12372816-E20F-489B-8CC8-938B4EF1EA93}" destId="{73AA619A-4E8F-48F5-A0F9-B7829224F869}" srcOrd="0" destOrd="0" parTransId="{C0B83358-473F-4125-8971-A9FA0939EDFC}" sibTransId="{AE1CC96D-8833-401D-8CCD-2F729F5EA859}"/>
    <dgm:cxn modelId="{8E20D6F0-02BD-4C5C-914C-67837330C3B6}" type="presOf" srcId="{73AA619A-4E8F-48F5-A0F9-B7829224F869}" destId="{83C89A6D-915F-4E47-A483-7A9695CC7B82}" srcOrd="0" destOrd="0" presId="urn:microsoft.com/office/officeart/2005/8/layout/chevron2"/>
    <dgm:cxn modelId="{5FA4C171-CC07-4559-8C5B-F6C8548D068A}" srcId="{D6BCBE9A-FFB9-434D-8D1F-1C39ABE39213}" destId="{08386E5D-CA19-49B6-B04F-3E6450554704}" srcOrd="0" destOrd="0" parTransId="{549935C0-4FB0-46FF-8FF0-D81952243687}" sibTransId="{EFC20DE8-C450-4F62-BB1A-5775596B20CB}"/>
    <dgm:cxn modelId="{934F5A94-9377-446A-96EC-91DA890EADCB}" type="presOf" srcId="{3EC92BBE-E30C-4BFF-A2FD-04445333B9A7}" destId="{E4B502DD-BDD6-42E3-8A21-0640A5031639}" srcOrd="0" destOrd="0" presId="urn:microsoft.com/office/officeart/2005/8/layout/chevron2"/>
    <dgm:cxn modelId="{D27B2877-E33F-4244-B405-2BF41A94215B}" srcId="{A9C46E9A-83B5-4B62-ADEB-789610C943B4}" destId="{3EC92BBE-E30C-4BFF-A2FD-04445333B9A7}" srcOrd="3" destOrd="0" parTransId="{1F5794C0-1AD3-4DDA-A4E4-A0154B8EC243}" sibTransId="{E43A9DB6-D300-4A46-B752-5B9D63EC222B}"/>
    <dgm:cxn modelId="{439E6E89-69B0-42B9-AF57-0EAFB78A29B0}" srcId="{A9C46E9A-83B5-4B62-ADEB-789610C943B4}" destId="{12372816-E20F-489B-8CC8-938B4EF1EA93}" srcOrd="4" destOrd="0" parTransId="{1B88F6D4-2867-4810-B79B-581E5905D8CB}" sibTransId="{E55FBCD6-4012-4BBA-8C4B-81B45303623C}"/>
    <dgm:cxn modelId="{F42163E3-765E-4D9F-8759-7596AEC855BA}" type="presOf" srcId="{67F71F7C-C60A-4A97-B76F-DC8090627502}" destId="{3D4FE3D5-A2AC-416A-ACCE-61CB9A913DE5}" srcOrd="0" destOrd="0" presId="urn:microsoft.com/office/officeart/2005/8/layout/chevron2"/>
    <dgm:cxn modelId="{01B1E0C2-5D1B-4942-99E1-34D091F9DF64}" type="presOf" srcId="{AFC13DBE-6367-47C1-9B53-94487A1F6923}" destId="{21B4EC37-E9DA-4202-ADC5-5D298367BAD5}" srcOrd="0" destOrd="0" presId="urn:microsoft.com/office/officeart/2005/8/layout/chevron2"/>
    <dgm:cxn modelId="{864B5B9C-6208-43C6-AEF8-AD5BA0D2C5DE}" type="presOf" srcId="{12372816-E20F-489B-8CC8-938B4EF1EA93}" destId="{6ACFA2B9-0F41-482B-9F7B-5BE1A4442F36}" srcOrd="0" destOrd="0" presId="urn:microsoft.com/office/officeart/2005/8/layout/chevron2"/>
    <dgm:cxn modelId="{D34EE22D-DB22-419E-895F-E95312376AFF}" srcId="{A9C46E9A-83B5-4B62-ADEB-789610C943B4}" destId="{D6BCBE9A-FFB9-434D-8D1F-1C39ABE39213}" srcOrd="1" destOrd="0" parTransId="{B4326255-5723-4440-A8ED-B91F2D63F957}" sibTransId="{17D20047-9F15-42F9-8510-A4D31019569A}"/>
    <dgm:cxn modelId="{33680397-86AA-4D31-811F-0B9389A6D59C}" srcId="{A9C46E9A-83B5-4B62-ADEB-789610C943B4}" destId="{AFC13DBE-6367-47C1-9B53-94487A1F6923}" srcOrd="0" destOrd="0" parTransId="{69F20DB1-9E38-4413-983E-D7E229CF90C5}" sibTransId="{3D3239FF-1EF4-487C-BAD2-E15492FFDD94}"/>
    <dgm:cxn modelId="{66B4A1E6-F79A-4B6D-A1EF-5975737014D5}" srcId="{3EC92BBE-E30C-4BFF-A2FD-04445333B9A7}" destId="{EDA90246-182C-4489-BFBA-5F66FB6363AA}" srcOrd="0" destOrd="0" parTransId="{100650FF-8210-40FC-B42D-7D518972DA0E}" sibTransId="{0346D7EF-15B6-44D8-B897-5390FE7492FC}"/>
    <dgm:cxn modelId="{3EDC2C77-FFC3-4355-B0BB-9B03AA4D0837}" type="presOf" srcId="{1F3AF9C0-F114-4E4D-8964-90F84AD985F5}" destId="{5F5AF39D-B563-40FE-9D53-E7F50D414F4A}" srcOrd="0" destOrd="0" presId="urn:microsoft.com/office/officeart/2005/8/layout/chevron2"/>
    <dgm:cxn modelId="{2DC74CAE-3436-4B9A-8A58-B47568BE0145}" type="presOf" srcId="{D6BCBE9A-FFB9-434D-8D1F-1C39ABE39213}" destId="{C7DD51F2-B19F-4C16-AADB-0703D5F9DC23}" srcOrd="0" destOrd="0" presId="urn:microsoft.com/office/officeart/2005/8/layout/chevron2"/>
    <dgm:cxn modelId="{B6D4F6E6-B512-4D5C-AE86-33107283251A}" srcId="{1F3AF9C0-F114-4E4D-8964-90F84AD985F5}" destId="{67F71F7C-C60A-4A97-B76F-DC8090627502}" srcOrd="0" destOrd="0" parTransId="{14F51A18-CBF0-4F96-BBD1-5C1BC5EFB524}" sibTransId="{6BF8FC93-CED9-4C8D-B253-5A7237472A9A}"/>
    <dgm:cxn modelId="{ED9BC71E-0660-4435-AE3F-FE568CCA0998}" srcId="{A9C46E9A-83B5-4B62-ADEB-789610C943B4}" destId="{1F3AF9C0-F114-4E4D-8964-90F84AD985F5}" srcOrd="2" destOrd="0" parTransId="{487589EE-1422-418B-8834-27ABFB6F2BCC}" sibTransId="{FC17CC03-69E5-440E-9404-3DD0857C48CD}"/>
    <dgm:cxn modelId="{C852CC80-7EE7-4C14-8460-A73F8FD375C0}" type="presOf" srcId="{6B9437F4-4DE4-4E13-A4C5-AC9D16CCB5B9}" destId="{E90EEA11-A0AE-46BB-9932-33A11F005B93}" srcOrd="0" destOrd="0" presId="urn:microsoft.com/office/officeart/2005/8/layout/chevron2"/>
    <dgm:cxn modelId="{05CFED46-F058-4555-B003-9633EE431FCE}" type="presOf" srcId="{08386E5D-CA19-49B6-B04F-3E6450554704}" destId="{683E7500-F567-4838-8BC0-B7B64214B10D}" srcOrd="0" destOrd="0" presId="urn:microsoft.com/office/officeart/2005/8/layout/chevron2"/>
    <dgm:cxn modelId="{FB0A6DA2-F622-4B58-8F8D-68E863258E69}" srcId="{AFC13DBE-6367-47C1-9B53-94487A1F6923}" destId="{6B9437F4-4DE4-4E13-A4C5-AC9D16CCB5B9}" srcOrd="0" destOrd="0" parTransId="{63739222-6FB2-48D4-8FFA-8A4149BA7A85}" sibTransId="{E41731A0-3116-4883-A7B0-78566F10F8BF}"/>
    <dgm:cxn modelId="{8B7355AC-7E51-42B2-A7AA-4A7D7077AF59}" type="presParOf" srcId="{6663792E-8035-4C03-A2ED-E86BD9CF9FE0}" destId="{4F5180A2-443F-495A-B9D6-C6327EF5C178}" srcOrd="0" destOrd="0" presId="urn:microsoft.com/office/officeart/2005/8/layout/chevron2"/>
    <dgm:cxn modelId="{87CEA544-1E82-4FE7-9287-EA5E60F68411}" type="presParOf" srcId="{4F5180A2-443F-495A-B9D6-C6327EF5C178}" destId="{21B4EC37-E9DA-4202-ADC5-5D298367BAD5}" srcOrd="0" destOrd="0" presId="urn:microsoft.com/office/officeart/2005/8/layout/chevron2"/>
    <dgm:cxn modelId="{11A2647B-240F-4ECD-863A-C73AE5FCC3B5}" type="presParOf" srcId="{4F5180A2-443F-495A-B9D6-C6327EF5C178}" destId="{E90EEA11-A0AE-46BB-9932-33A11F005B93}" srcOrd="1" destOrd="0" presId="urn:microsoft.com/office/officeart/2005/8/layout/chevron2"/>
    <dgm:cxn modelId="{DC602F0D-F946-469E-86AE-F126BC1AC421}" type="presParOf" srcId="{6663792E-8035-4C03-A2ED-E86BD9CF9FE0}" destId="{00B4AF10-F854-400A-A067-D7DC400C76AA}" srcOrd="1" destOrd="0" presId="urn:microsoft.com/office/officeart/2005/8/layout/chevron2"/>
    <dgm:cxn modelId="{40A122A8-98EC-41D3-AFBF-F065A2C18FBB}" type="presParOf" srcId="{6663792E-8035-4C03-A2ED-E86BD9CF9FE0}" destId="{77E26B02-E393-4E7F-A64E-1F58F9881BDB}" srcOrd="2" destOrd="0" presId="urn:microsoft.com/office/officeart/2005/8/layout/chevron2"/>
    <dgm:cxn modelId="{99ADA2AF-6B9A-49B7-A67E-093F7C1D86C1}" type="presParOf" srcId="{77E26B02-E393-4E7F-A64E-1F58F9881BDB}" destId="{C7DD51F2-B19F-4C16-AADB-0703D5F9DC23}" srcOrd="0" destOrd="0" presId="urn:microsoft.com/office/officeart/2005/8/layout/chevron2"/>
    <dgm:cxn modelId="{8C6E2329-B82D-47FA-8D64-ADC0208296DC}" type="presParOf" srcId="{77E26B02-E393-4E7F-A64E-1F58F9881BDB}" destId="{683E7500-F567-4838-8BC0-B7B64214B10D}" srcOrd="1" destOrd="0" presId="urn:microsoft.com/office/officeart/2005/8/layout/chevron2"/>
    <dgm:cxn modelId="{74A967D9-950D-4A74-AFD0-850A64BE6F57}" type="presParOf" srcId="{6663792E-8035-4C03-A2ED-E86BD9CF9FE0}" destId="{B7746687-BFB8-456B-802D-6CE01FE85FCD}" srcOrd="3" destOrd="0" presId="urn:microsoft.com/office/officeart/2005/8/layout/chevron2"/>
    <dgm:cxn modelId="{404F5274-1B43-4731-B073-6334EA6AB068}" type="presParOf" srcId="{6663792E-8035-4C03-A2ED-E86BD9CF9FE0}" destId="{727980D6-6F60-41F0-95E7-A27818ABC708}" srcOrd="4" destOrd="0" presId="urn:microsoft.com/office/officeart/2005/8/layout/chevron2"/>
    <dgm:cxn modelId="{3B3DFA13-D651-43BD-BF04-7A986631C08E}" type="presParOf" srcId="{727980D6-6F60-41F0-95E7-A27818ABC708}" destId="{5F5AF39D-B563-40FE-9D53-E7F50D414F4A}" srcOrd="0" destOrd="0" presId="urn:microsoft.com/office/officeart/2005/8/layout/chevron2"/>
    <dgm:cxn modelId="{BE4FFB4A-9A65-4FC0-A8B4-CF0FBDFBCAD1}" type="presParOf" srcId="{727980D6-6F60-41F0-95E7-A27818ABC708}" destId="{3D4FE3D5-A2AC-416A-ACCE-61CB9A913DE5}" srcOrd="1" destOrd="0" presId="urn:microsoft.com/office/officeart/2005/8/layout/chevron2"/>
    <dgm:cxn modelId="{3D7635F4-1F51-4C07-9423-2958F9B2390D}" type="presParOf" srcId="{6663792E-8035-4C03-A2ED-E86BD9CF9FE0}" destId="{350C15CC-2605-45AF-8463-E1D916127F39}" srcOrd="5" destOrd="0" presId="urn:microsoft.com/office/officeart/2005/8/layout/chevron2"/>
    <dgm:cxn modelId="{822EBFB8-8154-492C-A9BF-73BAC6F8F2A1}" type="presParOf" srcId="{6663792E-8035-4C03-A2ED-E86BD9CF9FE0}" destId="{CB3FC73F-594A-4A2A-B920-412FD9EC4471}" srcOrd="6" destOrd="0" presId="urn:microsoft.com/office/officeart/2005/8/layout/chevron2"/>
    <dgm:cxn modelId="{17AB43F5-BB8F-481A-AA34-A0B9BB3279BF}" type="presParOf" srcId="{CB3FC73F-594A-4A2A-B920-412FD9EC4471}" destId="{E4B502DD-BDD6-42E3-8A21-0640A5031639}" srcOrd="0" destOrd="0" presId="urn:microsoft.com/office/officeart/2005/8/layout/chevron2"/>
    <dgm:cxn modelId="{D26E15EA-0211-4B1E-B8FB-CC35B638DC07}" type="presParOf" srcId="{CB3FC73F-594A-4A2A-B920-412FD9EC4471}" destId="{1B3A55A3-82F5-49E1-991B-CD50FC249F85}" srcOrd="1" destOrd="0" presId="urn:microsoft.com/office/officeart/2005/8/layout/chevron2"/>
    <dgm:cxn modelId="{85FD9C35-BE5D-4E84-BBBE-52481DB1B937}" type="presParOf" srcId="{6663792E-8035-4C03-A2ED-E86BD9CF9FE0}" destId="{E8C30380-A73C-4A8B-8FD5-D5E6F7E57E1F}" srcOrd="7" destOrd="0" presId="urn:microsoft.com/office/officeart/2005/8/layout/chevron2"/>
    <dgm:cxn modelId="{6F308064-34AF-435D-9AD0-280380DA3462}" type="presParOf" srcId="{6663792E-8035-4C03-A2ED-E86BD9CF9FE0}" destId="{339AA781-49C3-4641-A149-FB54B7428556}" srcOrd="8" destOrd="0" presId="urn:microsoft.com/office/officeart/2005/8/layout/chevron2"/>
    <dgm:cxn modelId="{9077D682-90F5-4E07-8999-84D756D443B4}" type="presParOf" srcId="{339AA781-49C3-4641-A149-FB54B7428556}" destId="{6ACFA2B9-0F41-482B-9F7B-5BE1A4442F36}" srcOrd="0" destOrd="0" presId="urn:microsoft.com/office/officeart/2005/8/layout/chevron2"/>
    <dgm:cxn modelId="{3E0B4565-1866-4165-9E8C-25C156F71ACE}" type="presParOf" srcId="{339AA781-49C3-4641-A149-FB54B7428556}" destId="{83C89A6D-915F-4E47-A483-7A9695CC7B8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1D7B8E-C202-4DA5-A4FC-81D7CB917323}" type="doc">
      <dgm:prSet loTypeId="urn:microsoft.com/office/officeart/2005/8/layout/hierarchy3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5CB313E-6D39-4452-A331-A125A11273A0}">
      <dgm:prSet phldrT="[Text]"/>
      <dgm:spPr/>
      <dgm:t>
        <a:bodyPr/>
        <a:lstStyle/>
        <a:p>
          <a:r>
            <a:rPr lang="en-US" dirty="0" smtClean="0"/>
            <a:t>Public</a:t>
          </a:r>
          <a:endParaRPr lang="en-US" dirty="0"/>
        </a:p>
      </dgm:t>
    </dgm:pt>
    <dgm:pt modelId="{EA194933-F395-467C-8709-33396646B4BF}" type="parTrans" cxnId="{ED2B4306-DA3C-4AE2-9B34-9A32E64FF101}">
      <dgm:prSet/>
      <dgm:spPr/>
      <dgm:t>
        <a:bodyPr/>
        <a:lstStyle/>
        <a:p>
          <a:endParaRPr lang="en-US"/>
        </a:p>
      </dgm:t>
    </dgm:pt>
    <dgm:pt modelId="{7E3C5EC2-5D83-4047-A7F2-93C4632CCA27}" type="sibTrans" cxnId="{ED2B4306-DA3C-4AE2-9B34-9A32E64FF101}">
      <dgm:prSet/>
      <dgm:spPr/>
      <dgm:t>
        <a:bodyPr/>
        <a:lstStyle/>
        <a:p>
          <a:endParaRPr lang="en-US"/>
        </a:p>
      </dgm:t>
    </dgm:pt>
    <dgm:pt modelId="{CFFC6DD2-B8CA-494A-B354-15FDAF686504}">
      <dgm:prSet phldrT="[Text]"/>
      <dgm:spPr/>
      <dgm:t>
        <a:bodyPr/>
        <a:lstStyle/>
        <a:p>
          <a:r>
            <a:rPr lang="en-US" dirty="0" smtClean="0"/>
            <a:t>Contacting Fire Station</a:t>
          </a:r>
          <a:endParaRPr lang="en-US" dirty="0"/>
        </a:p>
      </dgm:t>
    </dgm:pt>
    <dgm:pt modelId="{94AFCA71-9536-499A-B33B-29DBC0E1D4BA}" type="parTrans" cxnId="{E47A8F67-455A-437C-B518-99E5535AF9E1}">
      <dgm:prSet/>
      <dgm:spPr/>
      <dgm:t>
        <a:bodyPr/>
        <a:lstStyle/>
        <a:p>
          <a:endParaRPr lang="en-US"/>
        </a:p>
      </dgm:t>
    </dgm:pt>
    <dgm:pt modelId="{A6A57DDD-5119-4E15-889F-49226E3E8AB9}" type="sibTrans" cxnId="{E47A8F67-455A-437C-B518-99E5535AF9E1}">
      <dgm:prSet/>
      <dgm:spPr/>
      <dgm:t>
        <a:bodyPr/>
        <a:lstStyle/>
        <a:p>
          <a:endParaRPr lang="en-US"/>
        </a:p>
      </dgm:t>
    </dgm:pt>
    <dgm:pt modelId="{3D29C5BB-0E7F-48D1-B2E0-BA00F8AA5847}">
      <dgm:prSet phldrT="[Text]"/>
      <dgm:spPr/>
      <dgm:t>
        <a:bodyPr/>
        <a:lstStyle/>
        <a:p>
          <a:r>
            <a:rPr lang="en-US" dirty="0" smtClean="0"/>
            <a:t>Expressing exact location</a:t>
          </a:r>
          <a:endParaRPr lang="en-US" dirty="0"/>
        </a:p>
      </dgm:t>
    </dgm:pt>
    <dgm:pt modelId="{8B4E39FB-C23F-46F5-8A7F-B37E8F2CE262}" type="parTrans" cxnId="{FBE67059-74CF-487B-83AD-8186396E48EC}">
      <dgm:prSet/>
      <dgm:spPr/>
      <dgm:t>
        <a:bodyPr/>
        <a:lstStyle/>
        <a:p>
          <a:endParaRPr lang="en-US"/>
        </a:p>
      </dgm:t>
    </dgm:pt>
    <dgm:pt modelId="{F147BC5A-8604-41B3-ABC9-FEA21C27EC91}" type="sibTrans" cxnId="{FBE67059-74CF-487B-83AD-8186396E48EC}">
      <dgm:prSet/>
      <dgm:spPr/>
      <dgm:t>
        <a:bodyPr/>
        <a:lstStyle/>
        <a:p>
          <a:endParaRPr lang="en-US"/>
        </a:p>
      </dgm:t>
    </dgm:pt>
    <dgm:pt modelId="{258B3FBE-9286-4369-A0C0-498AF511DC84}">
      <dgm:prSet phldrT="[Text]"/>
      <dgm:spPr/>
      <dgm:t>
        <a:bodyPr/>
        <a:lstStyle/>
        <a:p>
          <a:r>
            <a:rPr lang="en-US" dirty="0" smtClean="0"/>
            <a:t>Fire Fighter</a:t>
          </a:r>
          <a:endParaRPr lang="en-US" dirty="0"/>
        </a:p>
      </dgm:t>
    </dgm:pt>
    <dgm:pt modelId="{573F9261-9E23-4A03-923E-393DC000EAC0}" type="parTrans" cxnId="{4AF3FA73-4910-4477-9571-0B8DC2077A8A}">
      <dgm:prSet/>
      <dgm:spPr/>
      <dgm:t>
        <a:bodyPr/>
        <a:lstStyle/>
        <a:p>
          <a:endParaRPr lang="en-US"/>
        </a:p>
      </dgm:t>
    </dgm:pt>
    <dgm:pt modelId="{CF3E4C0F-848C-44BD-B175-1775A8040C3D}" type="sibTrans" cxnId="{4AF3FA73-4910-4477-9571-0B8DC2077A8A}">
      <dgm:prSet/>
      <dgm:spPr/>
      <dgm:t>
        <a:bodyPr/>
        <a:lstStyle/>
        <a:p>
          <a:endParaRPr lang="en-US"/>
        </a:p>
      </dgm:t>
    </dgm:pt>
    <dgm:pt modelId="{B39804DD-B7C1-4C52-9655-A9AC6A8DA0AF}">
      <dgm:prSet phldrT="[Text]"/>
      <dgm:spPr/>
      <dgm:t>
        <a:bodyPr/>
        <a:lstStyle/>
        <a:p>
          <a:r>
            <a:rPr lang="en-US" dirty="0" smtClean="0"/>
            <a:t>Reaching accident spot</a:t>
          </a:r>
          <a:endParaRPr lang="en-US" dirty="0"/>
        </a:p>
      </dgm:t>
    </dgm:pt>
    <dgm:pt modelId="{433AB5AA-1AC3-4887-9C06-898B5BCC5893}" type="parTrans" cxnId="{2F485B8C-AB4B-47FB-865E-A57657CAB346}">
      <dgm:prSet/>
      <dgm:spPr/>
      <dgm:t>
        <a:bodyPr/>
        <a:lstStyle/>
        <a:p>
          <a:endParaRPr lang="en-US"/>
        </a:p>
      </dgm:t>
    </dgm:pt>
    <dgm:pt modelId="{A37C4AA7-2806-4A25-A972-D97867C4F4EF}" type="sibTrans" cxnId="{2F485B8C-AB4B-47FB-865E-A57657CAB346}">
      <dgm:prSet/>
      <dgm:spPr/>
      <dgm:t>
        <a:bodyPr/>
        <a:lstStyle/>
        <a:p>
          <a:endParaRPr lang="en-US"/>
        </a:p>
      </dgm:t>
    </dgm:pt>
    <dgm:pt modelId="{9EE1F7BD-7654-4C2C-87C6-DB12268C0D7F}">
      <dgm:prSet phldrT="[Text]"/>
      <dgm:spPr/>
      <dgm:t>
        <a:bodyPr/>
        <a:lstStyle/>
        <a:p>
          <a:r>
            <a:rPr lang="en-US" dirty="0" smtClean="0"/>
            <a:t>Lacks info of Fire type</a:t>
          </a:r>
          <a:endParaRPr lang="en-US" dirty="0"/>
        </a:p>
      </dgm:t>
    </dgm:pt>
    <dgm:pt modelId="{95C26C8C-6426-4B05-BB26-070C16A05CF2}" type="parTrans" cxnId="{D26F1E95-B2E7-4707-B17E-8198979A63BD}">
      <dgm:prSet/>
      <dgm:spPr/>
      <dgm:t>
        <a:bodyPr/>
        <a:lstStyle/>
        <a:p>
          <a:endParaRPr lang="en-US"/>
        </a:p>
      </dgm:t>
    </dgm:pt>
    <dgm:pt modelId="{A80882C5-86CA-4B3C-8432-1AE6A14DE667}" type="sibTrans" cxnId="{D26F1E95-B2E7-4707-B17E-8198979A63BD}">
      <dgm:prSet/>
      <dgm:spPr/>
      <dgm:t>
        <a:bodyPr/>
        <a:lstStyle/>
        <a:p>
          <a:endParaRPr lang="en-US"/>
        </a:p>
      </dgm:t>
    </dgm:pt>
    <dgm:pt modelId="{CE910841-E9DF-46B2-8784-1B7891093CD5}">
      <dgm:prSet phldrT="[Text]"/>
      <dgm:spPr/>
      <dgm:t>
        <a:bodyPr/>
        <a:lstStyle/>
        <a:p>
          <a:r>
            <a:rPr lang="en-US" dirty="0" smtClean="0"/>
            <a:t>Need to contact others separately</a:t>
          </a:r>
          <a:endParaRPr lang="en-US" dirty="0"/>
        </a:p>
      </dgm:t>
    </dgm:pt>
    <dgm:pt modelId="{A282B76A-F0A6-41BF-9B0A-B0604C6A70FC}" type="parTrans" cxnId="{1BBB0FB9-58CB-4C05-9FC0-F3805E139B3D}">
      <dgm:prSet/>
      <dgm:spPr/>
      <dgm:t>
        <a:bodyPr/>
        <a:lstStyle/>
        <a:p>
          <a:endParaRPr lang="en-US"/>
        </a:p>
      </dgm:t>
    </dgm:pt>
    <dgm:pt modelId="{F1851F39-D26E-4F96-9D40-C650B51E64D2}" type="sibTrans" cxnId="{1BBB0FB9-58CB-4C05-9FC0-F3805E139B3D}">
      <dgm:prSet/>
      <dgm:spPr/>
      <dgm:t>
        <a:bodyPr/>
        <a:lstStyle/>
        <a:p>
          <a:endParaRPr lang="en-US"/>
        </a:p>
      </dgm:t>
    </dgm:pt>
    <dgm:pt modelId="{F5395438-3F22-4658-8F0E-227A2BB2B116}">
      <dgm:prSet phldrT="[Text]"/>
      <dgm:spPr/>
      <dgm:t>
        <a:bodyPr/>
        <a:lstStyle/>
        <a:p>
          <a:r>
            <a:rPr lang="en-US" dirty="0" smtClean="0"/>
            <a:t>Finding Water source</a:t>
          </a:r>
          <a:endParaRPr lang="en-US" dirty="0"/>
        </a:p>
      </dgm:t>
    </dgm:pt>
    <dgm:pt modelId="{93F98ED7-1C5A-4123-9E12-2B9970E523E1}" type="parTrans" cxnId="{01C7965E-50F4-40B3-BDB2-75CB282F8FD0}">
      <dgm:prSet/>
      <dgm:spPr/>
      <dgm:t>
        <a:bodyPr/>
        <a:lstStyle/>
        <a:p>
          <a:endParaRPr lang="en-US"/>
        </a:p>
      </dgm:t>
    </dgm:pt>
    <dgm:pt modelId="{C043AF5C-6AE8-4975-828A-4FC02077E0A5}" type="sibTrans" cxnId="{01C7965E-50F4-40B3-BDB2-75CB282F8FD0}">
      <dgm:prSet/>
      <dgm:spPr/>
      <dgm:t>
        <a:bodyPr/>
        <a:lstStyle/>
        <a:p>
          <a:endParaRPr lang="en-US"/>
        </a:p>
      </dgm:t>
    </dgm:pt>
    <dgm:pt modelId="{0A801667-04DC-4963-936D-F5A56737B458}" type="pres">
      <dgm:prSet presAssocID="{921D7B8E-C202-4DA5-A4FC-81D7CB91732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E8CEF43-F9F1-4BE9-9237-8ECA8E73D589}" type="pres">
      <dgm:prSet presAssocID="{75CB313E-6D39-4452-A331-A125A11273A0}" presName="root" presStyleCnt="0"/>
      <dgm:spPr/>
    </dgm:pt>
    <dgm:pt modelId="{0B1739E8-5AB9-4C98-AC49-930C33A5B72B}" type="pres">
      <dgm:prSet presAssocID="{75CB313E-6D39-4452-A331-A125A11273A0}" presName="rootComposite" presStyleCnt="0"/>
      <dgm:spPr/>
    </dgm:pt>
    <dgm:pt modelId="{4962757B-35E5-4C17-85D0-D15877858E7A}" type="pres">
      <dgm:prSet presAssocID="{75CB313E-6D39-4452-A331-A125A11273A0}" presName="rootText" presStyleLbl="node1" presStyleIdx="0" presStyleCnt="2" custScaleX="142444"/>
      <dgm:spPr/>
      <dgm:t>
        <a:bodyPr/>
        <a:lstStyle/>
        <a:p>
          <a:endParaRPr lang="en-US"/>
        </a:p>
      </dgm:t>
    </dgm:pt>
    <dgm:pt modelId="{94CF0ADA-E61E-4667-A68D-FBD01E74E3C7}" type="pres">
      <dgm:prSet presAssocID="{75CB313E-6D39-4452-A331-A125A11273A0}" presName="rootConnector" presStyleLbl="node1" presStyleIdx="0" presStyleCnt="2"/>
      <dgm:spPr/>
      <dgm:t>
        <a:bodyPr/>
        <a:lstStyle/>
        <a:p>
          <a:endParaRPr lang="en-US"/>
        </a:p>
      </dgm:t>
    </dgm:pt>
    <dgm:pt modelId="{4B869CE7-5ED1-4EFB-952C-8A69CF93E67B}" type="pres">
      <dgm:prSet presAssocID="{75CB313E-6D39-4452-A331-A125A11273A0}" presName="childShape" presStyleCnt="0"/>
      <dgm:spPr/>
    </dgm:pt>
    <dgm:pt modelId="{2BEA24BA-5756-4D33-A283-DB40A91CD673}" type="pres">
      <dgm:prSet presAssocID="{94AFCA71-9536-499A-B33B-29DBC0E1D4BA}" presName="Name13" presStyleLbl="parChTrans1D2" presStyleIdx="0" presStyleCnt="6"/>
      <dgm:spPr/>
      <dgm:t>
        <a:bodyPr/>
        <a:lstStyle/>
        <a:p>
          <a:endParaRPr lang="en-US"/>
        </a:p>
      </dgm:t>
    </dgm:pt>
    <dgm:pt modelId="{4F217EF6-A5B7-4B5E-B0BA-158F8E2789C7}" type="pres">
      <dgm:prSet presAssocID="{CFFC6DD2-B8CA-494A-B354-15FDAF686504}" presName="childText" presStyleLbl="bgAcc1" presStyleIdx="0" presStyleCnt="6" custScaleX="1634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56CBB-339D-4CB5-A350-7AB5AAD4D5D6}" type="pres">
      <dgm:prSet presAssocID="{8B4E39FB-C23F-46F5-8A7F-B37E8F2CE262}" presName="Name13" presStyleLbl="parChTrans1D2" presStyleIdx="1" presStyleCnt="6"/>
      <dgm:spPr/>
      <dgm:t>
        <a:bodyPr/>
        <a:lstStyle/>
        <a:p>
          <a:endParaRPr lang="en-US"/>
        </a:p>
      </dgm:t>
    </dgm:pt>
    <dgm:pt modelId="{67AAC9ED-0F28-4613-9969-397A10F72CB6}" type="pres">
      <dgm:prSet presAssocID="{3D29C5BB-0E7F-48D1-B2E0-BA00F8AA5847}" presName="childText" presStyleLbl="bgAcc1" presStyleIdx="1" presStyleCnt="6" custScaleX="1599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C9BA8B-000B-41C9-8C3C-6C80C0C9ABF1}" type="pres">
      <dgm:prSet presAssocID="{A282B76A-F0A6-41BF-9B0A-B0604C6A70FC}" presName="Name13" presStyleLbl="parChTrans1D2" presStyleIdx="2" presStyleCnt="6"/>
      <dgm:spPr/>
      <dgm:t>
        <a:bodyPr/>
        <a:lstStyle/>
        <a:p>
          <a:endParaRPr lang="en-US"/>
        </a:p>
      </dgm:t>
    </dgm:pt>
    <dgm:pt modelId="{400AAEB9-3B66-4AEC-BD3A-FB4E4466D24A}" type="pres">
      <dgm:prSet presAssocID="{CE910841-E9DF-46B2-8784-1B7891093CD5}" presName="childText" presStyleLbl="bgAcc1" presStyleIdx="2" presStyleCnt="6" custScaleX="1589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C2CB79-9CC3-4236-A136-113D8339CD48}" type="pres">
      <dgm:prSet presAssocID="{258B3FBE-9286-4369-A0C0-498AF511DC84}" presName="root" presStyleCnt="0"/>
      <dgm:spPr/>
    </dgm:pt>
    <dgm:pt modelId="{7540A262-8706-4787-A27D-53B6C7C84A97}" type="pres">
      <dgm:prSet presAssocID="{258B3FBE-9286-4369-A0C0-498AF511DC84}" presName="rootComposite" presStyleCnt="0"/>
      <dgm:spPr/>
    </dgm:pt>
    <dgm:pt modelId="{75303B3E-8466-4FB1-8B73-964D9E50A923}" type="pres">
      <dgm:prSet presAssocID="{258B3FBE-9286-4369-A0C0-498AF511DC84}" presName="rootText" presStyleLbl="node1" presStyleIdx="1" presStyleCnt="2" custScaleX="140053"/>
      <dgm:spPr/>
      <dgm:t>
        <a:bodyPr/>
        <a:lstStyle/>
        <a:p>
          <a:endParaRPr lang="en-US"/>
        </a:p>
      </dgm:t>
    </dgm:pt>
    <dgm:pt modelId="{958A0666-B9EB-46BC-8A78-8D1C48F6DD47}" type="pres">
      <dgm:prSet presAssocID="{258B3FBE-9286-4369-A0C0-498AF511DC84}" presName="rootConnector" presStyleLbl="node1" presStyleIdx="1" presStyleCnt="2"/>
      <dgm:spPr/>
      <dgm:t>
        <a:bodyPr/>
        <a:lstStyle/>
        <a:p>
          <a:endParaRPr lang="en-US"/>
        </a:p>
      </dgm:t>
    </dgm:pt>
    <dgm:pt modelId="{1CCCA030-C559-4A53-BB8E-B0DAE3F36604}" type="pres">
      <dgm:prSet presAssocID="{258B3FBE-9286-4369-A0C0-498AF511DC84}" presName="childShape" presStyleCnt="0"/>
      <dgm:spPr/>
    </dgm:pt>
    <dgm:pt modelId="{91637253-4CF5-4BCF-949B-3D29C3D562DB}" type="pres">
      <dgm:prSet presAssocID="{433AB5AA-1AC3-4887-9C06-898B5BCC5893}" presName="Name13" presStyleLbl="parChTrans1D2" presStyleIdx="3" presStyleCnt="6"/>
      <dgm:spPr/>
      <dgm:t>
        <a:bodyPr/>
        <a:lstStyle/>
        <a:p>
          <a:endParaRPr lang="en-US"/>
        </a:p>
      </dgm:t>
    </dgm:pt>
    <dgm:pt modelId="{E5C787E4-01EB-4822-BD30-9D047DAE599C}" type="pres">
      <dgm:prSet presAssocID="{B39804DD-B7C1-4C52-9655-A9AC6A8DA0AF}" presName="childText" presStyleLbl="bgAcc1" presStyleIdx="3" presStyleCnt="6" custScaleX="1668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DAFA6-C246-45A2-904E-6A8E6A424AE8}" type="pres">
      <dgm:prSet presAssocID="{95C26C8C-6426-4B05-BB26-070C16A05CF2}" presName="Name13" presStyleLbl="parChTrans1D2" presStyleIdx="4" presStyleCnt="6"/>
      <dgm:spPr/>
      <dgm:t>
        <a:bodyPr/>
        <a:lstStyle/>
        <a:p>
          <a:endParaRPr lang="en-US"/>
        </a:p>
      </dgm:t>
    </dgm:pt>
    <dgm:pt modelId="{A889A4E3-DB35-4D75-9D8D-55FA13081FCD}" type="pres">
      <dgm:prSet presAssocID="{9EE1F7BD-7654-4C2C-87C6-DB12268C0D7F}" presName="childText" presStyleLbl="bgAcc1" presStyleIdx="4" presStyleCnt="6" custScaleX="1644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4E845-F16F-43CF-8AF3-09DB2DBFA5E0}" type="pres">
      <dgm:prSet presAssocID="{93F98ED7-1C5A-4123-9E12-2B9970E523E1}" presName="Name13" presStyleLbl="parChTrans1D2" presStyleIdx="5" presStyleCnt="6"/>
      <dgm:spPr/>
      <dgm:t>
        <a:bodyPr/>
        <a:lstStyle/>
        <a:p>
          <a:endParaRPr lang="en-US"/>
        </a:p>
      </dgm:t>
    </dgm:pt>
    <dgm:pt modelId="{25C9CB08-7C7F-434F-81F7-45C56FB0B573}" type="pres">
      <dgm:prSet presAssocID="{F5395438-3F22-4658-8F0E-227A2BB2B116}" presName="childText" presStyleLbl="bgAcc1" presStyleIdx="5" presStyleCnt="6" custScaleX="1692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DDBE05-D30B-40CC-BFEF-F5FA7560342D}" type="presOf" srcId="{75CB313E-6D39-4452-A331-A125A11273A0}" destId="{94CF0ADA-E61E-4667-A68D-FBD01E74E3C7}" srcOrd="1" destOrd="0" presId="urn:microsoft.com/office/officeart/2005/8/layout/hierarchy3"/>
    <dgm:cxn modelId="{B46FF991-A828-49C6-95BC-41C495E34D81}" type="presOf" srcId="{9EE1F7BD-7654-4C2C-87C6-DB12268C0D7F}" destId="{A889A4E3-DB35-4D75-9D8D-55FA13081FCD}" srcOrd="0" destOrd="0" presId="urn:microsoft.com/office/officeart/2005/8/layout/hierarchy3"/>
    <dgm:cxn modelId="{D26F1E95-B2E7-4707-B17E-8198979A63BD}" srcId="{258B3FBE-9286-4369-A0C0-498AF511DC84}" destId="{9EE1F7BD-7654-4C2C-87C6-DB12268C0D7F}" srcOrd="1" destOrd="0" parTransId="{95C26C8C-6426-4B05-BB26-070C16A05CF2}" sibTransId="{A80882C5-86CA-4B3C-8432-1AE6A14DE667}"/>
    <dgm:cxn modelId="{82993E13-437E-48BE-97AB-261DAF6DAEA0}" type="presOf" srcId="{75CB313E-6D39-4452-A331-A125A11273A0}" destId="{4962757B-35E5-4C17-85D0-D15877858E7A}" srcOrd="0" destOrd="0" presId="urn:microsoft.com/office/officeart/2005/8/layout/hierarchy3"/>
    <dgm:cxn modelId="{0F133B49-A33E-49C4-9E78-6D219769003F}" type="presOf" srcId="{258B3FBE-9286-4369-A0C0-498AF511DC84}" destId="{958A0666-B9EB-46BC-8A78-8D1C48F6DD47}" srcOrd="1" destOrd="0" presId="urn:microsoft.com/office/officeart/2005/8/layout/hierarchy3"/>
    <dgm:cxn modelId="{2F485B8C-AB4B-47FB-865E-A57657CAB346}" srcId="{258B3FBE-9286-4369-A0C0-498AF511DC84}" destId="{B39804DD-B7C1-4C52-9655-A9AC6A8DA0AF}" srcOrd="0" destOrd="0" parTransId="{433AB5AA-1AC3-4887-9C06-898B5BCC5893}" sibTransId="{A37C4AA7-2806-4A25-A972-D97867C4F4EF}"/>
    <dgm:cxn modelId="{7CAE1EA1-1352-427B-8DD5-A72FF026A417}" type="presOf" srcId="{CE910841-E9DF-46B2-8784-1B7891093CD5}" destId="{400AAEB9-3B66-4AEC-BD3A-FB4E4466D24A}" srcOrd="0" destOrd="0" presId="urn:microsoft.com/office/officeart/2005/8/layout/hierarchy3"/>
    <dgm:cxn modelId="{6E06751A-E0C9-42E6-8414-A4D2ED82057A}" type="presOf" srcId="{258B3FBE-9286-4369-A0C0-498AF511DC84}" destId="{75303B3E-8466-4FB1-8B73-964D9E50A923}" srcOrd="0" destOrd="0" presId="urn:microsoft.com/office/officeart/2005/8/layout/hierarchy3"/>
    <dgm:cxn modelId="{01C7965E-50F4-40B3-BDB2-75CB282F8FD0}" srcId="{258B3FBE-9286-4369-A0C0-498AF511DC84}" destId="{F5395438-3F22-4658-8F0E-227A2BB2B116}" srcOrd="2" destOrd="0" parTransId="{93F98ED7-1C5A-4123-9E12-2B9970E523E1}" sibTransId="{C043AF5C-6AE8-4975-828A-4FC02077E0A5}"/>
    <dgm:cxn modelId="{4AA7DDB7-29F5-4680-8721-8A2A6783BA7E}" type="presOf" srcId="{921D7B8E-C202-4DA5-A4FC-81D7CB917323}" destId="{0A801667-04DC-4963-936D-F5A56737B458}" srcOrd="0" destOrd="0" presId="urn:microsoft.com/office/officeart/2005/8/layout/hierarchy3"/>
    <dgm:cxn modelId="{D649332E-90CC-4BCA-808E-C8BAEB2AA8AD}" type="presOf" srcId="{93F98ED7-1C5A-4123-9E12-2B9970E523E1}" destId="{B654E845-F16F-43CF-8AF3-09DB2DBFA5E0}" srcOrd="0" destOrd="0" presId="urn:microsoft.com/office/officeart/2005/8/layout/hierarchy3"/>
    <dgm:cxn modelId="{DFE49F99-B9EF-42B1-A8EF-E83D48BDFC47}" type="presOf" srcId="{F5395438-3F22-4658-8F0E-227A2BB2B116}" destId="{25C9CB08-7C7F-434F-81F7-45C56FB0B573}" srcOrd="0" destOrd="0" presId="urn:microsoft.com/office/officeart/2005/8/layout/hierarchy3"/>
    <dgm:cxn modelId="{670CFF85-6D60-4814-A1FF-3F99491AA7E5}" type="presOf" srcId="{CFFC6DD2-B8CA-494A-B354-15FDAF686504}" destId="{4F217EF6-A5B7-4B5E-B0BA-158F8E2789C7}" srcOrd="0" destOrd="0" presId="urn:microsoft.com/office/officeart/2005/8/layout/hierarchy3"/>
    <dgm:cxn modelId="{FBE67059-74CF-487B-83AD-8186396E48EC}" srcId="{75CB313E-6D39-4452-A331-A125A11273A0}" destId="{3D29C5BB-0E7F-48D1-B2E0-BA00F8AA5847}" srcOrd="1" destOrd="0" parTransId="{8B4E39FB-C23F-46F5-8A7F-B37E8F2CE262}" sibTransId="{F147BC5A-8604-41B3-ABC9-FEA21C27EC91}"/>
    <dgm:cxn modelId="{CD4D512F-3157-476D-A34B-00B2F06C8D77}" type="presOf" srcId="{8B4E39FB-C23F-46F5-8A7F-B37E8F2CE262}" destId="{CA556CBB-339D-4CB5-A350-7AB5AAD4D5D6}" srcOrd="0" destOrd="0" presId="urn:microsoft.com/office/officeart/2005/8/layout/hierarchy3"/>
    <dgm:cxn modelId="{F37F6469-056B-4EE5-B729-F01641B9B64E}" type="presOf" srcId="{3D29C5BB-0E7F-48D1-B2E0-BA00F8AA5847}" destId="{67AAC9ED-0F28-4613-9969-397A10F72CB6}" srcOrd="0" destOrd="0" presId="urn:microsoft.com/office/officeart/2005/8/layout/hierarchy3"/>
    <dgm:cxn modelId="{1BBB0FB9-58CB-4C05-9FC0-F3805E139B3D}" srcId="{75CB313E-6D39-4452-A331-A125A11273A0}" destId="{CE910841-E9DF-46B2-8784-1B7891093CD5}" srcOrd="2" destOrd="0" parTransId="{A282B76A-F0A6-41BF-9B0A-B0604C6A70FC}" sibTransId="{F1851F39-D26E-4F96-9D40-C650B51E64D2}"/>
    <dgm:cxn modelId="{ED2B4306-DA3C-4AE2-9B34-9A32E64FF101}" srcId="{921D7B8E-C202-4DA5-A4FC-81D7CB917323}" destId="{75CB313E-6D39-4452-A331-A125A11273A0}" srcOrd="0" destOrd="0" parTransId="{EA194933-F395-467C-8709-33396646B4BF}" sibTransId="{7E3C5EC2-5D83-4047-A7F2-93C4632CCA27}"/>
    <dgm:cxn modelId="{7364B1CC-84B1-4277-AE91-9DC010040013}" type="presOf" srcId="{A282B76A-F0A6-41BF-9B0A-B0604C6A70FC}" destId="{30C9BA8B-000B-41C9-8C3C-6C80C0C9ABF1}" srcOrd="0" destOrd="0" presId="urn:microsoft.com/office/officeart/2005/8/layout/hierarchy3"/>
    <dgm:cxn modelId="{AEEA3A1B-D9E6-4E8B-9487-A6FB1893D5F0}" type="presOf" srcId="{433AB5AA-1AC3-4887-9C06-898B5BCC5893}" destId="{91637253-4CF5-4BCF-949B-3D29C3D562DB}" srcOrd="0" destOrd="0" presId="urn:microsoft.com/office/officeart/2005/8/layout/hierarchy3"/>
    <dgm:cxn modelId="{E47A8F67-455A-437C-B518-99E5535AF9E1}" srcId="{75CB313E-6D39-4452-A331-A125A11273A0}" destId="{CFFC6DD2-B8CA-494A-B354-15FDAF686504}" srcOrd="0" destOrd="0" parTransId="{94AFCA71-9536-499A-B33B-29DBC0E1D4BA}" sibTransId="{A6A57DDD-5119-4E15-889F-49226E3E8AB9}"/>
    <dgm:cxn modelId="{AC6BA042-B6F1-40FF-B09C-E0C55783DDBA}" type="presOf" srcId="{95C26C8C-6426-4B05-BB26-070C16A05CF2}" destId="{1E5DAFA6-C246-45A2-904E-6A8E6A424AE8}" srcOrd="0" destOrd="0" presId="urn:microsoft.com/office/officeart/2005/8/layout/hierarchy3"/>
    <dgm:cxn modelId="{6C36F163-BC94-4834-BDD6-CD7B699C862C}" type="presOf" srcId="{94AFCA71-9536-499A-B33B-29DBC0E1D4BA}" destId="{2BEA24BA-5756-4D33-A283-DB40A91CD673}" srcOrd="0" destOrd="0" presId="urn:microsoft.com/office/officeart/2005/8/layout/hierarchy3"/>
    <dgm:cxn modelId="{4AF3FA73-4910-4477-9571-0B8DC2077A8A}" srcId="{921D7B8E-C202-4DA5-A4FC-81D7CB917323}" destId="{258B3FBE-9286-4369-A0C0-498AF511DC84}" srcOrd="1" destOrd="0" parTransId="{573F9261-9E23-4A03-923E-393DC000EAC0}" sibTransId="{CF3E4C0F-848C-44BD-B175-1775A8040C3D}"/>
    <dgm:cxn modelId="{98131063-BACA-4C9C-8AEF-1FF7F615AC28}" type="presOf" srcId="{B39804DD-B7C1-4C52-9655-A9AC6A8DA0AF}" destId="{E5C787E4-01EB-4822-BD30-9D047DAE599C}" srcOrd="0" destOrd="0" presId="urn:microsoft.com/office/officeart/2005/8/layout/hierarchy3"/>
    <dgm:cxn modelId="{5ADE9A9D-FAA0-40D4-9B17-FC04B82DB867}" type="presParOf" srcId="{0A801667-04DC-4963-936D-F5A56737B458}" destId="{3E8CEF43-F9F1-4BE9-9237-8ECA8E73D589}" srcOrd="0" destOrd="0" presId="urn:microsoft.com/office/officeart/2005/8/layout/hierarchy3"/>
    <dgm:cxn modelId="{63FA478D-3AD7-4598-8A2A-9E2F97916449}" type="presParOf" srcId="{3E8CEF43-F9F1-4BE9-9237-8ECA8E73D589}" destId="{0B1739E8-5AB9-4C98-AC49-930C33A5B72B}" srcOrd="0" destOrd="0" presId="urn:microsoft.com/office/officeart/2005/8/layout/hierarchy3"/>
    <dgm:cxn modelId="{3E7DB4A5-C91D-453A-AC86-D581896A47AF}" type="presParOf" srcId="{0B1739E8-5AB9-4C98-AC49-930C33A5B72B}" destId="{4962757B-35E5-4C17-85D0-D15877858E7A}" srcOrd="0" destOrd="0" presId="urn:microsoft.com/office/officeart/2005/8/layout/hierarchy3"/>
    <dgm:cxn modelId="{434667FE-185D-4F18-AC8C-CE8F7A9BE48E}" type="presParOf" srcId="{0B1739E8-5AB9-4C98-AC49-930C33A5B72B}" destId="{94CF0ADA-E61E-4667-A68D-FBD01E74E3C7}" srcOrd="1" destOrd="0" presId="urn:microsoft.com/office/officeart/2005/8/layout/hierarchy3"/>
    <dgm:cxn modelId="{DDD35B61-46D6-45C1-B86B-C75F42659A0C}" type="presParOf" srcId="{3E8CEF43-F9F1-4BE9-9237-8ECA8E73D589}" destId="{4B869CE7-5ED1-4EFB-952C-8A69CF93E67B}" srcOrd="1" destOrd="0" presId="urn:microsoft.com/office/officeart/2005/8/layout/hierarchy3"/>
    <dgm:cxn modelId="{37E5B52B-8F86-42DB-B2C3-889500EE385F}" type="presParOf" srcId="{4B869CE7-5ED1-4EFB-952C-8A69CF93E67B}" destId="{2BEA24BA-5756-4D33-A283-DB40A91CD673}" srcOrd="0" destOrd="0" presId="urn:microsoft.com/office/officeart/2005/8/layout/hierarchy3"/>
    <dgm:cxn modelId="{4C6A43D9-978C-493F-B3A0-279D6C7E1A1E}" type="presParOf" srcId="{4B869CE7-5ED1-4EFB-952C-8A69CF93E67B}" destId="{4F217EF6-A5B7-4B5E-B0BA-158F8E2789C7}" srcOrd="1" destOrd="0" presId="urn:microsoft.com/office/officeart/2005/8/layout/hierarchy3"/>
    <dgm:cxn modelId="{CC9DB540-6E0A-471F-B939-A72B1D3EDD94}" type="presParOf" srcId="{4B869CE7-5ED1-4EFB-952C-8A69CF93E67B}" destId="{CA556CBB-339D-4CB5-A350-7AB5AAD4D5D6}" srcOrd="2" destOrd="0" presId="urn:microsoft.com/office/officeart/2005/8/layout/hierarchy3"/>
    <dgm:cxn modelId="{74BA0BF8-8B7E-4374-A6B9-13D21583584E}" type="presParOf" srcId="{4B869CE7-5ED1-4EFB-952C-8A69CF93E67B}" destId="{67AAC9ED-0F28-4613-9969-397A10F72CB6}" srcOrd="3" destOrd="0" presId="urn:microsoft.com/office/officeart/2005/8/layout/hierarchy3"/>
    <dgm:cxn modelId="{B7C05E28-51AD-49EF-8794-5B7A1A315C18}" type="presParOf" srcId="{4B869CE7-5ED1-4EFB-952C-8A69CF93E67B}" destId="{30C9BA8B-000B-41C9-8C3C-6C80C0C9ABF1}" srcOrd="4" destOrd="0" presId="urn:microsoft.com/office/officeart/2005/8/layout/hierarchy3"/>
    <dgm:cxn modelId="{60ECA898-B411-435B-8A61-59911A153108}" type="presParOf" srcId="{4B869CE7-5ED1-4EFB-952C-8A69CF93E67B}" destId="{400AAEB9-3B66-4AEC-BD3A-FB4E4466D24A}" srcOrd="5" destOrd="0" presId="urn:microsoft.com/office/officeart/2005/8/layout/hierarchy3"/>
    <dgm:cxn modelId="{06E4997D-3DC2-4C17-8206-5EA5C954CABB}" type="presParOf" srcId="{0A801667-04DC-4963-936D-F5A56737B458}" destId="{20C2CB79-9CC3-4236-A136-113D8339CD48}" srcOrd="1" destOrd="0" presId="urn:microsoft.com/office/officeart/2005/8/layout/hierarchy3"/>
    <dgm:cxn modelId="{6CB92CF1-1F53-423F-8F26-A8F99558B2DB}" type="presParOf" srcId="{20C2CB79-9CC3-4236-A136-113D8339CD48}" destId="{7540A262-8706-4787-A27D-53B6C7C84A97}" srcOrd="0" destOrd="0" presId="urn:microsoft.com/office/officeart/2005/8/layout/hierarchy3"/>
    <dgm:cxn modelId="{6AA6C5CA-0C47-42CD-A31E-DD1EA9606361}" type="presParOf" srcId="{7540A262-8706-4787-A27D-53B6C7C84A97}" destId="{75303B3E-8466-4FB1-8B73-964D9E50A923}" srcOrd="0" destOrd="0" presId="urn:microsoft.com/office/officeart/2005/8/layout/hierarchy3"/>
    <dgm:cxn modelId="{0A2125D3-7C70-4656-BAB9-FCA6204A728C}" type="presParOf" srcId="{7540A262-8706-4787-A27D-53B6C7C84A97}" destId="{958A0666-B9EB-46BC-8A78-8D1C48F6DD47}" srcOrd="1" destOrd="0" presId="urn:microsoft.com/office/officeart/2005/8/layout/hierarchy3"/>
    <dgm:cxn modelId="{9563CA76-E829-4735-94FB-2D47D7772BE0}" type="presParOf" srcId="{20C2CB79-9CC3-4236-A136-113D8339CD48}" destId="{1CCCA030-C559-4A53-BB8E-B0DAE3F36604}" srcOrd="1" destOrd="0" presId="urn:microsoft.com/office/officeart/2005/8/layout/hierarchy3"/>
    <dgm:cxn modelId="{3A8E956D-F5E7-4ADE-BF77-7C0930C6DEF9}" type="presParOf" srcId="{1CCCA030-C559-4A53-BB8E-B0DAE3F36604}" destId="{91637253-4CF5-4BCF-949B-3D29C3D562DB}" srcOrd="0" destOrd="0" presId="urn:microsoft.com/office/officeart/2005/8/layout/hierarchy3"/>
    <dgm:cxn modelId="{06672DB4-9914-49F8-A80D-72F6EBE0ECEA}" type="presParOf" srcId="{1CCCA030-C559-4A53-BB8E-B0DAE3F36604}" destId="{E5C787E4-01EB-4822-BD30-9D047DAE599C}" srcOrd="1" destOrd="0" presId="urn:microsoft.com/office/officeart/2005/8/layout/hierarchy3"/>
    <dgm:cxn modelId="{8DBB858B-AA2E-434C-80BA-3A1CF6295B53}" type="presParOf" srcId="{1CCCA030-C559-4A53-BB8E-B0DAE3F36604}" destId="{1E5DAFA6-C246-45A2-904E-6A8E6A424AE8}" srcOrd="2" destOrd="0" presId="urn:microsoft.com/office/officeart/2005/8/layout/hierarchy3"/>
    <dgm:cxn modelId="{507DADC5-470A-43D4-AC48-CD7423D7E0EF}" type="presParOf" srcId="{1CCCA030-C559-4A53-BB8E-B0DAE3F36604}" destId="{A889A4E3-DB35-4D75-9D8D-55FA13081FCD}" srcOrd="3" destOrd="0" presId="urn:microsoft.com/office/officeart/2005/8/layout/hierarchy3"/>
    <dgm:cxn modelId="{1B97E87D-779D-4ECB-A505-9B34D41FA8A4}" type="presParOf" srcId="{1CCCA030-C559-4A53-BB8E-B0DAE3F36604}" destId="{B654E845-F16F-43CF-8AF3-09DB2DBFA5E0}" srcOrd="4" destOrd="0" presId="urn:microsoft.com/office/officeart/2005/8/layout/hierarchy3"/>
    <dgm:cxn modelId="{F855EE8D-943E-4F5E-AA3E-9C2F48CF3516}" type="presParOf" srcId="{1CCCA030-C559-4A53-BB8E-B0DAE3F36604}" destId="{25C9CB08-7C7F-434F-81F7-45C56FB0B573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1D7B8E-C202-4DA5-A4FC-81D7CB917323}" type="doc">
      <dgm:prSet loTypeId="urn:microsoft.com/office/officeart/2005/8/layout/hierarchy3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5CB313E-6D39-4452-A331-A125A11273A0}">
      <dgm:prSet phldrT="[Text]"/>
      <dgm:spPr/>
      <dgm:t>
        <a:bodyPr/>
        <a:lstStyle/>
        <a:p>
          <a:r>
            <a:rPr lang="en-US" dirty="0" smtClean="0"/>
            <a:t>Authority</a:t>
          </a:r>
          <a:endParaRPr lang="en-US" dirty="0"/>
        </a:p>
      </dgm:t>
    </dgm:pt>
    <dgm:pt modelId="{EA194933-F395-467C-8709-33396646B4BF}" type="parTrans" cxnId="{ED2B4306-DA3C-4AE2-9B34-9A32E64FF101}">
      <dgm:prSet/>
      <dgm:spPr/>
      <dgm:t>
        <a:bodyPr/>
        <a:lstStyle/>
        <a:p>
          <a:endParaRPr lang="en-US"/>
        </a:p>
      </dgm:t>
    </dgm:pt>
    <dgm:pt modelId="{7E3C5EC2-5D83-4047-A7F2-93C4632CCA27}" type="sibTrans" cxnId="{ED2B4306-DA3C-4AE2-9B34-9A32E64FF101}">
      <dgm:prSet/>
      <dgm:spPr/>
      <dgm:t>
        <a:bodyPr/>
        <a:lstStyle/>
        <a:p>
          <a:endParaRPr lang="en-US"/>
        </a:p>
      </dgm:t>
    </dgm:pt>
    <dgm:pt modelId="{CFFC6DD2-B8CA-494A-B354-15FDAF686504}">
      <dgm:prSet phldrT="[Text]"/>
      <dgm:spPr/>
      <dgm:t>
        <a:bodyPr/>
        <a:lstStyle/>
        <a:p>
          <a:r>
            <a:rPr lang="en-US" dirty="0" smtClean="0"/>
            <a:t>Maintaining Resources Log</a:t>
          </a:r>
          <a:endParaRPr lang="en-US" dirty="0"/>
        </a:p>
      </dgm:t>
    </dgm:pt>
    <dgm:pt modelId="{94AFCA71-9536-499A-B33B-29DBC0E1D4BA}" type="parTrans" cxnId="{E47A8F67-455A-437C-B518-99E5535AF9E1}">
      <dgm:prSet/>
      <dgm:spPr/>
      <dgm:t>
        <a:bodyPr/>
        <a:lstStyle/>
        <a:p>
          <a:endParaRPr lang="en-US"/>
        </a:p>
      </dgm:t>
    </dgm:pt>
    <dgm:pt modelId="{A6A57DDD-5119-4E15-889F-49226E3E8AB9}" type="sibTrans" cxnId="{E47A8F67-455A-437C-B518-99E5535AF9E1}">
      <dgm:prSet/>
      <dgm:spPr/>
      <dgm:t>
        <a:bodyPr/>
        <a:lstStyle/>
        <a:p>
          <a:endParaRPr lang="en-US"/>
        </a:p>
      </dgm:t>
    </dgm:pt>
    <dgm:pt modelId="{3D29C5BB-0E7F-48D1-B2E0-BA00F8AA5847}">
      <dgm:prSet phldrT="[Text]"/>
      <dgm:spPr/>
      <dgm:t>
        <a:bodyPr/>
        <a:lstStyle/>
        <a:p>
          <a:r>
            <a:rPr lang="en-US" dirty="0" smtClean="0"/>
            <a:t>Coping</a:t>
          </a:r>
          <a:r>
            <a:rPr lang="en-US" baseline="0" dirty="0" smtClean="0"/>
            <a:t> duty roster</a:t>
          </a:r>
          <a:endParaRPr lang="en-US" dirty="0"/>
        </a:p>
      </dgm:t>
    </dgm:pt>
    <dgm:pt modelId="{8B4E39FB-C23F-46F5-8A7F-B37E8F2CE262}" type="parTrans" cxnId="{FBE67059-74CF-487B-83AD-8186396E48EC}">
      <dgm:prSet/>
      <dgm:spPr/>
      <dgm:t>
        <a:bodyPr/>
        <a:lstStyle/>
        <a:p>
          <a:endParaRPr lang="en-US"/>
        </a:p>
      </dgm:t>
    </dgm:pt>
    <dgm:pt modelId="{F147BC5A-8604-41B3-ABC9-FEA21C27EC91}" type="sibTrans" cxnId="{FBE67059-74CF-487B-83AD-8186396E48EC}">
      <dgm:prSet/>
      <dgm:spPr/>
      <dgm:t>
        <a:bodyPr/>
        <a:lstStyle/>
        <a:p>
          <a:endParaRPr lang="en-US"/>
        </a:p>
      </dgm:t>
    </dgm:pt>
    <dgm:pt modelId="{4D45802D-F617-4E53-AFE8-CBED93BAB430}">
      <dgm:prSet phldrT="[Text]"/>
      <dgm:spPr/>
      <dgm:t>
        <a:bodyPr/>
        <a:lstStyle/>
        <a:p>
          <a:r>
            <a:rPr lang="en-US" dirty="0" smtClean="0"/>
            <a:t>Distributing Fire Calls</a:t>
          </a:r>
          <a:endParaRPr lang="en-US" dirty="0"/>
        </a:p>
      </dgm:t>
    </dgm:pt>
    <dgm:pt modelId="{7DB9F408-AF9C-403F-B129-244624556A1C}" type="parTrans" cxnId="{9885F826-45E3-4178-8673-AE2685CBA8EF}">
      <dgm:prSet/>
      <dgm:spPr/>
      <dgm:t>
        <a:bodyPr/>
        <a:lstStyle/>
        <a:p>
          <a:endParaRPr lang="en-US"/>
        </a:p>
      </dgm:t>
    </dgm:pt>
    <dgm:pt modelId="{BAF85794-888B-46F3-B379-C698EC6CEB25}" type="sibTrans" cxnId="{9885F826-45E3-4178-8673-AE2685CBA8EF}">
      <dgm:prSet/>
      <dgm:spPr/>
      <dgm:t>
        <a:bodyPr/>
        <a:lstStyle/>
        <a:p>
          <a:endParaRPr lang="en-US"/>
        </a:p>
      </dgm:t>
    </dgm:pt>
    <dgm:pt modelId="{858CE209-C581-4CB3-86E4-EB11AE3F9FD3}">
      <dgm:prSet phldrT="[Text]"/>
      <dgm:spPr/>
      <dgm:t>
        <a:bodyPr/>
        <a:lstStyle/>
        <a:p>
          <a:r>
            <a:rPr lang="en-US" dirty="0" smtClean="0"/>
            <a:t>Assessment of units</a:t>
          </a:r>
          <a:endParaRPr lang="en-US" dirty="0"/>
        </a:p>
      </dgm:t>
    </dgm:pt>
    <dgm:pt modelId="{DBF34AEE-D08C-4CC4-825C-E64A7328E028}" type="parTrans" cxnId="{4D08DDFF-1705-4AB7-BBCC-E4A40FBA3533}">
      <dgm:prSet/>
      <dgm:spPr/>
      <dgm:t>
        <a:bodyPr/>
        <a:lstStyle/>
        <a:p>
          <a:endParaRPr lang="en-US"/>
        </a:p>
      </dgm:t>
    </dgm:pt>
    <dgm:pt modelId="{18126E2E-60A8-4BDA-874C-4B38FA305D34}" type="sibTrans" cxnId="{4D08DDFF-1705-4AB7-BBCC-E4A40FBA3533}">
      <dgm:prSet/>
      <dgm:spPr/>
      <dgm:t>
        <a:bodyPr/>
        <a:lstStyle/>
        <a:p>
          <a:endParaRPr lang="en-US"/>
        </a:p>
      </dgm:t>
    </dgm:pt>
    <dgm:pt modelId="{0A801667-04DC-4963-936D-F5A56737B458}" type="pres">
      <dgm:prSet presAssocID="{921D7B8E-C202-4DA5-A4FC-81D7CB91732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E8CEF43-F9F1-4BE9-9237-8ECA8E73D589}" type="pres">
      <dgm:prSet presAssocID="{75CB313E-6D39-4452-A331-A125A11273A0}" presName="root" presStyleCnt="0"/>
      <dgm:spPr/>
    </dgm:pt>
    <dgm:pt modelId="{0B1739E8-5AB9-4C98-AC49-930C33A5B72B}" type="pres">
      <dgm:prSet presAssocID="{75CB313E-6D39-4452-A331-A125A11273A0}" presName="rootComposite" presStyleCnt="0"/>
      <dgm:spPr/>
    </dgm:pt>
    <dgm:pt modelId="{4962757B-35E5-4C17-85D0-D15877858E7A}" type="pres">
      <dgm:prSet presAssocID="{75CB313E-6D39-4452-A331-A125A11273A0}" presName="rootText" presStyleLbl="node1" presStyleIdx="0" presStyleCnt="1" custScaleX="168687"/>
      <dgm:spPr/>
      <dgm:t>
        <a:bodyPr/>
        <a:lstStyle/>
        <a:p>
          <a:endParaRPr lang="en-US"/>
        </a:p>
      </dgm:t>
    </dgm:pt>
    <dgm:pt modelId="{94CF0ADA-E61E-4667-A68D-FBD01E74E3C7}" type="pres">
      <dgm:prSet presAssocID="{75CB313E-6D39-4452-A331-A125A11273A0}" presName="rootConnector" presStyleLbl="node1" presStyleIdx="0" presStyleCnt="1"/>
      <dgm:spPr/>
      <dgm:t>
        <a:bodyPr/>
        <a:lstStyle/>
        <a:p>
          <a:endParaRPr lang="en-US"/>
        </a:p>
      </dgm:t>
    </dgm:pt>
    <dgm:pt modelId="{4B869CE7-5ED1-4EFB-952C-8A69CF93E67B}" type="pres">
      <dgm:prSet presAssocID="{75CB313E-6D39-4452-A331-A125A11273A0}" presName="childShape" presStyleCnt="0"/>
      <dgm:spPr/>
    </dgm:pt>
    <dgm:pt modelId="{22616072-0163-4233-B5F8-28C242418987}" type="pres">
      <dgm:prSet presAssocID="{7DB9F408-AF9C-403F-B129-244624556A1C}" presName="Name13" presStyleLbl="parChTrans1D2" presStyleIdx="0" presStyleCnt="4"/>
      <dgm:spPr/>
      <dgm:t>
        <a:bodyPr/>
        <a:lstStyle/>
        <a:p>
          <a:endParaRPr lang="en-US"/>
        </a:p>
      </dgm:t>
    </dgm:pt>
    <dgm:pt modelId="{F25461EF-D17A-44EE-A916-214A7ED27B1D}" type="pres">
      <dgm:prSet presAssocID="{4D45802D-F617-4E53-AFE8-CBED93BAB430}" presName="childText" presStyleLbl="bgAcc1" presStyleIdx="0" presStyleCnt="4" custScaleX="2154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EA24BA-5756-4D33-A283-DB40A91CD673}" type="pres">
      <dgm:prSet presAssocID="{94AFCA71-9536-499A-B33B-29DBC0E1D4BA}" presName="Name13" presStyleLbl="parChTrans1D2" presStyleIdx="1" presStyleCnt="4"/>
      <dgm:spPr/>
      <dgm:t>
        <a:bodyPr/>
        <a:lstStyle/>
        <a:p>
          <a:endParaRPr lang="en-US"/>
        </a:p>
      </dgm:t>
    </dgm:pt>
    <dgm:pt modelId="{4F217EF6-A5B7-4B5E-B0BA-158F8E2789C7}" type="pres">
      <dgm:prSet presAssocID="{CFFC6DD2-B8CA-494A-B354-15FDAF686504}" presName="childText" presStyleLbl="bgAcc1" presStyleIdx="1" presStyleCnt="4" custScaleX="2116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56CBB-339D-4CB5-A350-7AB5AAD4D5D6}" type="pres">
      <dgm:prSet presAssocID="{8B4E39FB-C23F-46F5-8A7F-B37E8F2CE262}" presName="Name13" presStyleLbl="parChTrans1D2" presStyleIdx="2" presStyleCnt="4"/>
      <dgm:spPr/>
      <dgm:t>
        <a:bodyPr/>
        <a:lstStyle/>
        <a:p>
          <a:endParaRPr lang="en-US"/>
        </a:p>
      </dgm:t>
    </dgm:pt>
    <dgm:pt modelId="{67AAC9ED-0F28-4613-9969-397A10F72CB6}" type="pres">
      <dgm:prSet presAssocID="{3D29C5BB-0E7F-48D1-B2E0-BA00F8AA5847}" presName="childText" presStyleLbl="bgAcc1" presStyleIdx="2" presStyleCnt="4" custScaleX="214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D81212-68C9-4D40-B6AD-410539FD3DCE}" type="pres">
      <dgm:prSet presAssocID="{DBF34AEE-D08C-4CC4-825C-E64A7328E028}" presName="Name13" presStyleLbl="parChTrans1D2" presStyleIdx="3" presStyleCnt="4"/>
      <dgm:spPr/>
      <dgm:t>
        <a:bodyPr/>
        <a:lstStyle/>
        <a:p>
          <a:endParaRPr lang="en-US"/>
        </a:p>
      </dgm:t>
    </dgm:pt>
    <dgm:pt modelId="{1E09115A-AF40-4A29-955E-26BC7E3FEE7D}" type="pres">
      <dgm:prSet presAssocID="{858CE209-C581-4CB3-86E4-EB11AE3F9FD3}" presName="childText" presStyleLbl="bgAcc1" presStyleIdx="3" presStyleCnt="4" custScaleX="2088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FFBAA3-2AE2-4F9C-80E1-BCAA76B0CE10}" type="presOf" srcId="{7DB9F408-AF9C-403F-B129-244624556A1C}" destId="{22616072-0163-4233-B5F8-28C242418987}" srcOrd="0" destOrd="0" presId="urn:microsoft.com/office/officeart/2005/8/layout/hierarchy3"/>
    <dgm:cxn modelId="{71A860FE-531A-4C8C-AFCA-F1A528E06826}" type="presOf" srcId="{94AFCA71-9536-499A-B33B-29DBC0E1D4BA}" destId="{2BEA24BA-5756-4D33-A283-DB40A91CD673}" srcOrd="0" destOrd="0" presId="urn:microsoft.com/office/officeart/2005/8/layout/hierarchy3"/>
    <dgm:cxn modelId="{4D08DDFF-1705-4AB7-BBCC-E4A40FBA3533}" srcId="{75CB313E-6D39-4452-A331-A125A11273A0}" destId="{858CE209-C581-4CB3-86E4-EB11AE3F9FD3}" srcOrd="3" destOrd="0" parTransId="{DBF34AEE-D08C-4CC4-825C-E64A7328E028}" sibTransId="{18126E2E-60A8-4BDA-874C-4B38FA305D34}"/>
    <dgm:cxn modelId="{494D8173-8A34-497C-AF41-E086950089B5}" type="presOf" srcId="{8B4E39FB-C23F-46F5-8A7F-B37E8F2CE262}" destId="{CA556CBB-339D-4CB5-A350-7AB5AAD4D5D6}" srcOrd="0" destOrd="0" presId="urn:microsoft.com/office/officeart/2005/8/layout/hierarchy3"/>
    <dgm:cxn modelId="{1B651E90-BAAE-41F0-9167-FDC5735E6660}" type="presOf" srcId="{75CB313E-6D39-4452-A331-A125A11273A0}" destId="{94CF0ADA-E61E-4667-A68D-FBD01E74E3C7}" srcOrd="1" destOrd="0" presId="urn:microsoft.com/office/officeart/2005/8/layout/hierarchy3"/>
    <dgm:cxn modelId="{4EFC43ED-387B-49C2-A5A7-9106F8AD4128}" type="presOf" srcId="{3D29C5BB-0E7F-48D1-B2E0-BA00F8AA5847}" destId="{67AAC9ED-0F28-4613-9969-397A10F72CB6}" srcOrd="0" destOrd="0" presId="urn:microsoft.com/office/officeart/2005/8/layout/hierarchy3"/>
    <dgm:cxn modelId="{E97FCBBD-32EB-448F-A6FE-2B63F7D4DEF9}" type="presOf" srcId="{4D45802D-F617-4E53-AFE8-CBED93BAB430}" destId="{F25461EF-D17A-44EE-A916-214A7ED27B1D}" srcOrd="0" destOrd="0" presId="urn:microsoft.com/office/officeart/2005/8/layout/hierarchy3"/>
    <dgm:cxn modelId="{9885F826-45E3-4178-8673-AE2685CBA8EF}" srcId="{75CB313E-6D39-4452-A331-A125A11273A0}" destId="{4D45802D-F617-4E53-AFE8-CBED93BAB430}" srcOrd="0" destOrd="0" parTransId="{7DB9F408-AF9C-403F-B129-244624556A1C}" sibTransId="{BAF85794-888B-46F3-B379-C698EC6CEB25}"/>
    <dgm:cxn modelId="{217AC339-D01A-46C7-AD9F-43BF62247130}" type="presOf" srcId="{75CB313E-6D39-4452-A331-A125A11273A0}" destId="{4962757B-35E5-4C17-85D0-D15877858E7A}" srcOrd="0" destOrd="0" presId="urn:microsoft.com/office/officeart/2005/8/layout/hierarchy3"/>
    <dgm:cxn modelId="{6D273012-ED45-44D9-BC4A-F4C963190652}" type="presOf" srcId="{921D7B8E-C202-4DA5-A4FC-81D7CB917323}" destId="{0A801667-04DC-4963-936D-F5A56737B458}" srcOrd="0" destOrd="0" presId="urn:microsoft.com/office/officeart/2005/8/layout/hierarchy3"/>
    <dgm:cxn modelId="{CE1CFB53-8AA5-45DC-89FA-76EAA21972C3}" type="presOf" srcId="{CFFC6DD2-B8CA-494A-B354-15FDAF686504}" destId="{4F217EF6-A5B7-4B5E-B0BA-158F8E2789C7}" srcOrd="0" destOrd="0" presId="urn:microsoft.com/office/officeart/2005/8/layout/hierarchy3"/>
    <dgm:cxn modelId="{FBE67059-74CF-487B-83AD-8186396E48EC}" srcId="{75CB313E-6D39-4452-A331-A125A11273A0}" destId="{3D29C5BB-0E7F-48D1-B2E0-BA00F8AA5847}" srcOrd="2" destOrd="0" parTransId="{8B4E39FB-C23F-46F5-8A7F-B37E8F2CE262}" sibTransId="{F147BC5A-8604-41B3-ABC9-FEA21C27EC91}"/>
    <dgm:cxn modelId="{4B9FCDE6-4F34-4521-886B-BC4B6B0E8E85}" type="presOf" srcId="{858CE209-C581-4CB3-86E4-EB11AE3F9FD3}" destId="{1E09115A-AF40-4A29-955E-26BC7E3FEE7D}" srcOrd="0" destOrd="0" presId="urn:microsoft.com/office/officeart/2005/8/layout/hierarchy3"/>
    <dgm:cxn modelId="{E47A8F67-455A-437C-B518-99E5535AF9E1}" srcId="{75CB313E-6D39-4452-A331-A125A11273A0}" destId="{CFFC6DD2-B8CA-494A-B354-15FDAF686504}" srcOrd="1" destOrd="0" parTransId="{94AFCA71-9536-499A-B33B-29DBC0E1D4BA}" sibTransId="{A6A57DDD-5119-4E15-889F-49226E3E8AB9}"/>
    <dgm:cxn modelId="{BF3535D6-F596-452D-B7D8-CC2F87AE238F}" type="presOf" srcId="{DBF34AEE-D08C-4CC4-825C-E64A7328E028}" destId="{EAD81212-68C9-4D40-B6AD-410539FD3DCE}" srcOrd="0" destOrd="0" presId="urn:microsoft.com/office/officeart/2005/8/layout/hierarchy3"/>
    <dgm:cxn modelId="{ED2B4306-DA3C-4AE2-9B34-9A32E64FF101}" srcId="{921D7B8E-C202-4DA5-A4FC-81D7CB917323}" destId="{75CB313E-6D39-4452-A331-A125A11273A0}" srcOrd="0" destOrd="0" parTransId="{EA194933-F395-467C-8709-33396646B4BF}" sibTransId="{7E3C5EC2-5D83-4047-A7F2-93C4632CCA27}"/>
    <dgm:cxn modelId="{57AC7562-3A11-4F4B-AFF8-812B0DF4EC97}" type="presParOf" srcId="{0A801667-04DC-4963-936D-F5A56737B458}" destId="{3E8CEF43-F9F1-4BE9-9237-8ECA8E73D589}" srcOrd="0" destOrd="0" presId="urn:microsoft.com/office/officeart/2005/8/layout/hierarchy3"/>
    <dgm:cxn modelId="{9B8BA1F3-BD2F-45E5-96D2-EBD5ADC4006F}" type="presParOf" srcId="{3E8CEF43-F9F1-4BE9-9237-8ECA8E73D589}" destId="{0B1739E8-5AB9-4C98-AC49-930C33A5B72B}" srcOrd="0" destOrd="0" presId="urn:microsoft.com/office/officeart/2005/8/layout/hierarchy3"/>
    <dgm:cxn modelId="{213A5412-47A0-4D2A-9BC5-358F33EE7E39}" type="presParOf" srcId="{0B1739E8-5AB9-4C98-AC49-930C33A5B72B}" destId="{4962757B-35E5-4C17-85D0-D15877858E7A}" srcOrd="0" destOrd="0" presId="urn:microsoft.com/office/officeart/2005/8/layout/hierarchy3"/>
    <dgm:cxn modelId="{C1E64CEC-938A-470E-A2C6-E06C9DC3A3D4}" type="presParOf" srcId="{0B1739E8-5AB9-4C98-AC49-930C33A5B72B}" destId="{94CF0ADA-E61E-4667-A68D-FBD01E74E3C7}" srcOrd="1" destOrd="0" presId="urn:microsoft.com/office/officeart/2005/8/layout/hierarchy3"/>
    <dgm:cxn modelId="{0A0BEF59-E947-4FE9-92E6-EDEFC29186F0}" type="presParOf" srcId="{3E8CEF43-F9F1-4BE9-9237-8ECA8E73D589}" destId="{4B869CE7-5ED1-4EFB-952C-8A69CF93E67B}" srcOrd="1" destOrd="0" presId="urn:microsoft.com/office/officeart/2005/8/layout/hierarchy3"/>
    <dgm:cxn modelId="{DD1761B3-2EF3-4568-9334-78B15651DC94}" type="presParOf" srcId="{4B869CE7-5ED1-4EFB-952C-8A69CF93E67B}" destId="{22616072-0163-4233-B5F8-28C242418987}" srcOrd="0" destOrd="0" presId="urn:microsoft.com/office/officeart/2005/8/layout/hierarchy3"/>
    <dgm:cxn modelId="{8F3834A1-2CC0-4F38-8A46-A951287A79E6}" type="presParOf" srcId="{4B869CE7-5ED1-4EFB-952C-8A69CF93E67B}" destId="{F25461EF-D17A-44EE-A916-214A7ED27B1D}" srcOrd="1" destOrd="0" presId="urn:microsoft.com/office/officeart/2005/8/layout/hierarchy3"/>
    <dgm:cxn modelId="{937E2CFA-F7B6-41C3-890A-904CB63D6C61}" type="presParOf" srcId="{4B869CE7-5ED1-4EFB-952C-8A69CF93E67B}" destId="{2BEA24BA-5756-4D33-A283-DB40A91CD673}" srcOrd="2" destOrd="0" presId="urn:microsoft.com/office/officeart/2005/8/layout/hierarchy3"/>
    <dgm:cxn modelId="{1247B85D-C8F1-4F1B-8B36-8F232FD01F4A}" type="presParOf" srcId="{4B869CE7-5ED1-4EFB-952C-8A69CF93E67B}" destId="{4F217EF6-A5B7-4B5E-B0BA-158F8E2789C7}" srcOrd="3" destOrd="0" presId="urn:microsoft.com/office/officeart/2005/8/layout/hierarchy3"/>
    <dgm:cxn modelId="{475BDA7F-45CE-4F90-8C52-50ADB075C278}" type="presParOf" srcId="{4B869CE7-5ED1-4EFB-952C-8A69CF93E67B}" destId="{CA556CBB-339D-4CB5-A350-7AB5AAD4D5D6}" srcOrd="4" destOrd="0" presId="urn:microsoft.com/office/officeart/2005/8/layout/hierarchy3"/>
    <dgm:cxn modelId="{0E01CFE4-23E4-4395-A12A-A5C0EC26BB98}" type="presParOf" srcId="{4B869CE7-5ED1-4EFB-952C-8A69CF93E67B}" destId="{67AAC9ED-0F28-4613-9969-397A10F72CB6}" srcOrd="5" destOrd="0" presId="urn:microsoft.com/office/officeart/2005/8/layout/hierarchy3"/>
    <dgm:cxn modelId="{0BC03505-B4C0-44B4-BB39-7E5F9A8C44BD}" type="presParOf" srcId="{4B869CE7-5ED1-4EFB-952C-8A69CF93E67B}" destId="{EAD81212-68C9-4D40-B6AD-410539FD3DCE}" srcOrd="6" destOrd="0" presId="urn:microsoft.com/office/officeart/2005/8/layout/hierarchy3"/>
    <dgm:cxn modelId="{9EF25669-38D0-4270-813D-965896BF232A}" type="presParOf" srcId="{4B869CE7-5ED1-4EFB-952C-8A69CF93E67B}" destId="{1E09115A-AF40-4A29-955E-26BC7E3FEE7D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E5476F-44C5-481A-9BFB-7FD37F2243CC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C9D6F75-2BB2-4CC5-B006-047AC08B57C0}">
      <dgm:prSet phldrT="[Text]"/>
      <dgm:spPr/>
      <dgm:t>
        <a:bodyPr/>
        <a:lstStyle/>
        <a:p>
          <a:r>
            <a:rPr lang="en-US" dirty="0" smtClean="0">
              <a:solidFill>
                <a:schemeClr val="accent2">
                  <a:lumMod val="75000"/>
                </a:schemeClr>
              </a:solidFill>
            </a:rPr>
            <a:t>User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7AE81445-84B6-4397-9FF5-7FB7ECBA0FA4}" type="parTrans" cxnId="{D1CEED5E-0FC7-4F56-B25D-7168FDBC54B7}">
      <dgm:prSet/>
      <dgm:spPr/>
      <dgm:t>
        <a:bodyPr/>
        <a:lstStyle/>
        <a:p>
          <a:endParaRPr lang="en-US"/>
        </a:p>
      </dgm:t>
    </dgm:pt>
    <dgm:pt modelId="{78C27984-83BB-404E-A34A-1571DFBC62BF}" type="sibTrans" cxnId="{D1CEED5E-0FC7-4F56-B25D-7168FDBC54B7}">
      <dgm:prSet/>
      <dgm:spPr/>
      <dgm:t>
        <a:bodyPr/>
        <a:lstStyle/>
        <a:p>
          <a:endParaRPr lang="en-US"/>
        </a:p>
      </dgm:t>
    </dgm:pt>
    <dgm:pt modelId="{BD96AB0F-A06B-4891-A632-8B54E032A722}">
      <dgm:prSet phldrT="[Text]"/>
      <dgm:spPr/>
      <dgm:t>
        <a:bodyPr/>
        <a:lstStyle/>
        <a:p>
          <a:r>
            <a:rPr lang="en-US" dirty="0" smtClean="0">
              <a:solidFill>
                <a:schemeClr val="accent2">
                  <a:lumMod val="75000"/>
                </a:schemeClr>
              </a:solidFill>
            </a:rPr>
            <a:t>Public User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43562EA7-28A4-4184-A66F-B21A3D1A4735}" type="parTrans" cxnId="{C9AFFEA4-B40D-417E-9A40-099624AD901E}">
      <dgm:prSet/>
      <dgm:spPr/>
      <dgm:t>
        <a:bodyPr/>
        <a:lstStyle/>
        <a:p>
          <a:endParaRPr lang="en-US"/>
        </a:p>
      </dgm:t>
    </dgm:pt>
    <dgm:pt modelId="{A3C70CC9-125F-4C46-A474-B0598DEDDC62}" type="sibTrans" cxnId="{C9AFFEA4-B40D-417E-9A40-099624AD901E}">
      <dgm:prSet/>
      <dgm:spPr/>
      <dgm:t>
        <a:bodyPr/>
        <a:lstStyle/>
        <a:p>
          <a:endParaRPr lang="en-US"/>
        </a:p>
      </dgm:t>
    </dgm:pt>
    <dgm:pt modelId="{8287C706-1DCD-411C-A961-776461D06495}">
      <dgm:prSet phldrT="[Text]"/>
      <dgm:spPr/>
      <dgm:t>
        <a:bodyPr/>
        <a:lstStyle/>
        <a:p>
          <a:r>
            <a:rPr lang="en-US" dirty="0" smtClean="0">
              <a:solidFill>
                <a:schemeClr val="accent2">
                  <a:lumMod val="75000"/>
                </a:schemeClr>
              </a:solidFill>
            </a:rPr>
            <a:t>Staffs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913FF13D-A4E1-4ECC-9169-767C65024CFB}" type="parTrans" cxnId="{69E30544-5794-408D-80F9-FA8D7EA3D03F}">
      <dgm:prSet/>
      <dgm:spPr/>
      <dgm:t>
        <a:bodyPr/>
        <a:lstStyle/>
        <a:p>
          <a:endParaRPr lang="en-US"/>
        </a:p>
      </dgm:t>
    </dgm:pt>
    <dgm:pt modelId="{956AA55C-2E96-42CA-9B99-E39EC5C8C3B3}" type="sibTrans" cxnId="{69E30544-5794-408D-80F9-FA8D7EA3D03F}">
      <dgm:prSet/>
      <dgm:spPr/>
      <dgm:t>
        <a:bodyPr/>
        <a:lstStyle/>
        <a:p>
          <a:endParaRPr lang="en-US"/>
        </a:p>
      </dgm:t>
    </dgm:pt>
    <dgm:pt modelId="{A38132E0-D0B7-4BBE-A914-44D45BB17B59}">
      <dgm:prSet phldrT="[Text]"/>
      <dgm:spPr/>
      <dgm:t>
        <a:bodyPr/>
        <a:lstStyle/>
        <a:p>
          <a:r>
            <a:rPr lang="en-US" dirty="0" smtClean="0">
              <a:solidFill>
                <a:schemeClr val="accent2">
                  <a:lumMod val="75000"/>
                </a:schemeClr>
              </a:solidFill>
            </a:rPr>
            <a:t>Admin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58AB0EA8-645F-4126-A9D6-EE3BC7EAB67E}" type="parTrans" cxnId="{F42D7158-E652-4BFF-BC63-01FE7EA236E4}">
      <dgm:prSet/>
      <dgm:spPr/>
      <dgm:t>
        <a:bodyPr/>
        <a:lstStyle/>
        <a:p>
          <a:endParaRPr lang="en-US"/>
        </a:p>
      </dgm:t>
    </dgm:pt>
    <dgm:pt modelId="{67FF375A-2DC0-4E35-A871-26BF94C69275}" type="sibTrans" cxnId="{F42D7158-E652-4BFF-BC63-01FE7EA236E4}">
      <dgm:prSet/>
      <dgm:spPr/>
      <dgm:t>
        <a:bodyPr/>
        <a:lstStyle/>
        <a:p>
          <a:endParaRPr lang="en-US"/>
        </a:p>
      </dgm:t>
    </dgm:pt>
    <dgm:pt modelId="{F06E5486-6B9C-40DF-9AFA-FB37B5C75EB1}">
      <dgm:prSet phldrT="[Text]"/>
      <dgm:spPr/>
      <dgm:t>
        <a:bodyPr/>
        <a:lstStyle/>
        <a:p>
          <a:r>
            <a:rPr lang="en-US" dirty="0" smtClean="0">
              <a:solidFill>
                <a:schemeClr val="accent2">
                  <a:lumMod val="75000"/>
                </a:schemeClr>
              </a:solidFill>
            </a:rPr>
            <a:t>Authority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F2B9F38F-361B-46FF-933B-6B848BC00053}" type="parTrans" cxnId="{7FB715C5-D03D-4AFD-BEDD-BFC7D5EE1A05}">
      <dgm:prSet/>
      <dgm:spPr/>
      <dgm:t>
        <a:bodyPr/>
        <a:lstStyle/>
        <a:p>
          <a:endParaRPr lang="en-US"/>
        </a:p>
      </dgm:t>
    </dgm:pt>
    <dgm:pt modelId="{8EC50D62-F962-4287-9F76-1851414E62DA}" type="sibTrans" cxnId="{7FB715C5-D03D-4AFD-BEDD-BFC7D5EE1A05}">
      <dgm:prSet/>
      <dgm:spPr/>
      <dgm:t>
        <a:bodyPr/>
        <a:lstStyle/>
        <a:p>
          <a:endParaRPr lang="en-US"/>
        </a:p>
      </dgm:t>
    </dgm:pt>
    <dgm:pt modelId="{211D3361-FF89-44E1-947E-542F327CA1F4}" type="pres">
      <dgm:prSet presAssocID="{04E5476F-44C5-481A-9BFB-7FD37F2243C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E59D555-6981-4A65-B096-BEDB0FBDE6EA}" type="pres">
      <dgm:prSet presAssocID="{8C9D6F75-2BB2-4CC5-B006-047AC08B57C0}" presName="hierRoot1" presStyleCnt="0"/>
      <dgm:spPr/>
      <dgm:t>
        <a:bodyPr/>
        <a:lstStyle/>
        <a:p>
          <a:endParaRPr lang="en-US"/>
        </a:p>
      </dgm:t>
    </dgm:pt>
    <dgm:pt modelId="{86FC7B48-FC2B-45D8-BA7E-11BDBFA3DFA1}" type="pres">
      <dgm:prSet presAssocID="{8C9D6F75-2BB2-4CC5-B006-047AC08B57C0}" presName="composite" presStyleCnt="0"/>
      <dgm:spPr/>
      <dgm:t>
        <a:bodyPr/>
        <a:lstStyle/>
        <a:p>
          <a:endParaRPr lang="en-US"/>
        </a:p>
      </dgm:t>
    </dgm:pt>
    <dgm:pt modelId="{D8DA74ED-189B-4806-838B-DE7193974D0E}" type="pres">
      <dgm:prSet presAssocID="{8C9D6F75-2BB2-4CC5-B006-047AC08B57C0}" presName="background" presStyleLbl="node0" presStyleIdx="0" presStyleCnt="1"/>
      <dgm:spPr/>
      <dgm:t>
        <a:bodyPr/>
        <a:lstStyle/>
        <a:p>
          <a:endParaRPr lang="en-US"/>
        </a:p>
      </dgm:t>
    </dgm:pt>
    <dgm:pt modelId="{A1BFFD93-8878-469E-93BC-E00281212CD2}" type="pres">
      <dgm:prSet presAssocID="{8C9D6F75-2BB2-4CC5-B006-047AC08B57C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9342E9-B329-4D42-B31E-953894524D77}" type="pres">
      <dgm:prSet presAssocID="{8C9D6F75-2BB2-4CC5-B006-047AC08B57C0}" presName="hierChild2" presStyleCnt="0"/>
      <dgm:spPr/>
      <dgm:t>
        <a:bodyPr/>
        <a:lstStyle/>
        <a:p>
          <a:endParaRPr lang="en-US"/>
        </a:p>
      </dgm:t>
    </dgm:pt>
    <dgm:pt modelId="{5D95D27A-1F1A-4A12-A883-809DFD5BB5A2}" type="pres">
      <dgm:prSet presAssocID="{43562EA7-28A4-4184-A66F-B21A3D1A4735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2A279DA-71EF-4B98-B3B9-E34E8799F8DD}" type="pres">
      <dgm:prSet presAssocID="{BD96AB0F-A06B-4891-A632-8B54E032A722}" presName="hierRoot2" presStyleCnt="0"/>
      <dgm:spPr/>
      <dgm:t>
        <a:bodyPr/>
        <a:lstStyle/>
        <a:p>
          <a:endParaRPr lang="en-US"/>
        </a:p>
      </dgm:t>
    </dgm:pt>
    <dgm:pt modelId="{F437F600-2FA3-411A-BBED-1A072CC38A25}" type="pres">
      <dgm:prSet presAssocID="{BD96AB0F-A06B-4891-A632-8B54E032A722}" presName="composite2" presStyleCnt="0"/>
      <dgm:spPr/>
      <dgm:t>
        <a:bodyPr/>
        <a:lstStyle/>
        <a:p>
          <a:endParaRPr lang="en-US"/>
        </a:p>
      </dgm:t>
    </dgm:pt>
    <dgm:pt modelId="{B9181062-AE39-49C4-9ACF-4191757EC755}" type="pres">
      <dgm:prSet presAssocID="{BD96AB0F-A06B-4891-A632-8B54E032A722}" presName="background2" presStyleLbl="node2" presStyleIdx="0" presStyleCnt="2"/>
      <dgm:spPr/>
      <dgm:t>
        <a:bodyPr/>
        <a:lstStyle/>
        <a:p>
          <a:endParaRPr lang="en-US"/>
        </a:p>
      </dgm:t>
    </dgm:pt>
    <dgm:pt modelId="{1EC63640-A236-4ACC-B9D2-2F743483939E}" type="pres">
      <dgm:prSet presAssocID="{BD96AB0F-A06B-4891-A632-8B54E032A722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C07ABD-0E0A-4A7F-B6C9-B4C6E773EE59}" type="pres">
      <dgm:prSet presAssocID="{BD96AB0F-A06B-4891-A632-8B54E032A722}" presName="hierChild3" presStyleCnt="0"/>
      <dgm:spPr/>
      <dgm:t>
        <a:bodyPr/>
        <a:lstStyle/>
        <a:p>
          <a:endParaRPr lang="en-US"/>
        </a:p>
      </dgm:t>
    </dgm:pt>
    <dgm:pt modelId="{C0E11FCB-5F87-432A-9A1F-968A4D6A31A1}" type="pres">
      <dgm:prSet presAssocID="{F2B9F38F-361B-46FF-933B-6B848BC00053}" presName="Name10" presStyleLbl="parChTrans1D2" presStyleIdx="1" presStyleCnt="2"/>
      <dgm:spPr/>
      <dgm:t>
        <a:bodyPr/>
        <a:lstStyle/>
        <a:p>
          <a:endParaRPr lang="en-US"/>
        </a:p>
      </dgm:t>
    </dgm:pt>
    <dgm:pt modelId="{28B223F9-C8FC-4117-835D-EC1D666878CB}" type="pres">
      <dgm:prSet presAssocID="{F06E5486-6B9C-40DF-9AFA-FB37B5C75EB1}" presName="hierRoot2" presStyleCnt="0"/>
      <dgm:spPr/>
    </dgm:pt>
    <dgm:pt modelId="{41963095-A9EB-4A7C-8D14-C6B93188B0C1}" type="pres">
      <dgm:prSet presAssocID="{F06E5486-6B9C-40DF-9AFA-FB37B5C75EB1}" presName="composite2" presStyleCnt="0"/>
      <dgm:spPr/>
    </dgm:pt>
    <dgm:pt modelId="{55F81898-959C-4379-994E-5DB600CC93F0}" type="pres">
      <dgm:prSet presAssocID="{F06E5486-6B9C-40DF-9AFA-FB37B5C75EB1}" presName="background2" presStyleLbl="node2" presStyleIdx="1" presStyleCnt="2"/>
      <dgm:spPr/>
    </dgm:pt>
    <dgm:pt modelId="{46FDD6CC-C075-48EE-A6D5-06C11124D4E3}" type="pres">
      <dgm:prSet presAssocID="{F06E5486-6B9C-40DF-9AFA-FB37B5C75EB1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0534EB-715C-48EE-9AF3-97426E49D73A}" type="pres">
      <dgm:prSet presAssocID="{F06E5486-6B9C-40DF-9AFA-FB37B5C75EB1}" presName="hierChild3" presStyleCnt="0"/>
      <dgm:spPr/>
    </dgm:pt>
    <dgm:pt modelId="{4FC78127-AF77-43BD-8EEB-5866D63A77A8}" type="pres">
      <dgm:prSet presAssocID="{913FF13D-A4E1-4ECC-9169-767C65024CFB}" presName="Name17" presStyleLbl="parChTrans1D3" presStyleIdx="0" presStyleCnt="2"/>
      <dgm:spPr/>
      <dgm:t>
        <a:bodyPr/>
        <a:lstStyle/>
        <a:p>
          <a:endParaRPr lang="en-US"/>
        </a:p>
      </dgm:t>
    </dgm:pt>
    <dgm:pt modelId="{4326ACE0-6CCF-4949-9F45-058F5478ABE8}" type="pres">
      <dgm:prSet presAssocID="{8287C706-1DCD-411C-A961-776461D06495}" presName="hierRoot3" presStyleCnt="0"/>
      <dgm:spPr/>
    </dgm:pt>
    <dgm:pt modelId="{D1474CE0-08EB-424D-9F5B-849A703CE7A0}" type="pres">
      <dgm:prSet presAssocID="{8287C706-1DCD-411C-A961-776461D06495}" presName="composite3" presStyleCnt="0"/>
      <dgm:spPr/>
    </dgm:pt>
    <dgm:pt modelId="{21ADF5C0-8AE3-48B7-9AF9-123ECFDE0CAD}" type="pres">
      <dgm:prSet presAssocID="{8287C706-1DCD-411C-A961-776461D06495}" presName="background3" presStyleLbl="node3" presStyleIdx="0" presStyleCnt="2"/>
      <dgm:spPr/>
    </dgm:pt>
    <dgm:pt modelId="{DC568126-C5D5-4DC1-B854-4D72CE878E86}" type="pres">
      <dgm:prSet presAssocID="{8287C706-1DCD-411C-A961-776461D06495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F5CCD8-E520-498B-A9BC-4660476B0356}" type="pres">
      <dgm:prSet presAssocID="{8287C706-1DCD-411C-A961-776461D06495}" presName="hierChild4" presStyleCnt="0"/>
      <dgm:spPr/>
    </dgm:pt>
    <dgm:pt modelId="{039BAEB7-C79C-4C97-9ABD-A4B0437BBB32}" type="pres">
      <dgm:prSet presAssocID="{58AB0EA8-645F-4126-A9D6-EE3BC7EAB67E}" presName="Name17" presStyleLbl="parChTrans1D3" presStyleIdx="1" presStyleCnt="2"/>
      <dgm:spPr/>
      <dgm:t>
        <a:bodyPr/>
        <a:lstStyle/>
        <a:p>
          <a:endParaRPr lang="en-US"/>
        </a:p>
      </dgm:t>
    </dgm:pt>
    <dgm:pt modelId="{B1D411E9-A29D-497D-8E8A-E32EE4693AB0}" type="pres">
      <dgm:prSet presAssocID="{A38132E0-D0B7-4BBE-A914-44D45BB17B59}" presName="hierRoot3" presStyleCnt="0"/>
      <dgm:spPr/>
    </dgm:pt>
    <dgm:pt modelId="{AEDF4642-752E-4C76-B9C1-A80BDD5518DB}" type="pres">
      <dgm:prSet presAssocID="{A38132E0-D0B7-4BBE-A914-44D45BB17B59}" presName="composite3" presStyleCnt="0"/>
      <dgm:spPr/>
    </dgm:pt>
    <dgm:pt modelId="{A5492207-D7CD-4AE1-9936-C0BEAAFC3BB0}" type="pres">
      <dgm:prSet presAssocID="{A38132E0-D0B7-4BBE-A914-44D45BB17B59}" presName="background3" presStyleLbl="node3" presStyleIdx="1" presStyleCnt="2"/>
      <dgm:spPr/>
    </dgm:pt>
    <dgm:pt modelId="{B3831BB4-F606-4672-B6A6-94DBD72E173B}" type="pres">
      <dgm:prSet presAssocID="{A38132E0-D0B7-4BBE-A914-44D45BB17B59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636F62-84AA-4209-8E56-04A3A38B53D7}" type="pres">
      <dgm:prSet presAssocID="{A38132E0-D0B7-4BBE-A914-44D45BB17B59}" presName="hierChild4" presStyleCnt="0"/>
      <dgm:spPr/>
    </dgm:pt>
  </dgm:ptLst>
  <dgm:cxnLst>
    <dgm:cxn modelId="{7F744836-6767-4DEF-AD96-D42E5065B873}" type="presOf" srcId="{8C9D6F75-2BB2-4CC5-B006-047AC08B57C0}" destId="{A1BFFD93-8878-469E-93BC-E00281212CD2}" srcOrd="0" destOrd="0" presId="urn:microsoft.com/office/officeart/2005/8/layout/hierarchy1"/>
    <dgm:cxn modelId="{D1CEED5E-0FC7-4F56-B25D-7168FDBC54B7}" srcId="{04E5476F-44C5-481A-9BFB-7FD37F2243CC}" destId="{8C9D6F75-2BB2-4CC5-B006-047AC08B57C0}" srcOrd="0" destOrd="0" parTransId="{7AE81445-84B6-4397-9FF5-7FB7ECBA0FA4}" sibTransId="{78C27984-83BB-404E-A34A-1571DFBC62BF}"/>
    <dgm:cxn modelId="{E71D4A70-D832-4BAD-B64E-62A543C31929}" type="presOf" srcId="{58AB0EA8-645F-4126-A9D6-EE3BC7EAB67E}" destId="{039BAEB7-C79C-4C97-9ABD-A4B0437BBB32}" srcOrd="0" destOrd="0" presId="urn:microsoft.com/office/officeart/2005/8/layout/hierarchy1"/>
    <dgm:cxn modelId="{69E30544-5794-408D-80F9-FA8D7EA3D03F}" srcId="{F06E5486-6B9C-40DF-9AFA-FB37B5C75EB1}" destId="{8287C706-1DCD-411C-A961-776461D06495}" srcOrd="0" destOrd="0" parTransId="{913FF13D-A4E1-4ECC-9169-767C65024CFB}" sibTransId="{956AA55C-2E96-42CA-9B99-E39EC5C8C3B3}"/>
    <dgm:cxn modelId="{0B8EE108-6835-4FC6-AB89-B3A0CBA9C10E}" type="presOf" srcId="{913FF13D-A4E1-4ECC-9169-767C65024CFB}" destId="{4FC78127-AF77-43BD-8EEB-5866D63A77A8}" srcOrd="0" destOrd="0" presId="urn:microsoft.com/office/officeart/2005/8/layout/hierarchy1"/>
    <dgm:cxn modelId="{74E35029-5FF4-48B2-AE23-B3814AB57D81}" type="presOf" srcId="{F2B9F38F-361B-46FF-933B-6B848BC00053}" destId="{C0E11FCB-5F87-432A-9A1F-968A4D6A31A1}" srcOrd="0" destOrd="0" presId="urn:microsoft.com/office/officeart/2005/8/layout/hierarchy1"/>
    <dgm:cxn modelId="{490528AF-6807-4A49-985B-3BAC89A3283D}" type="presOf" srcId="{8287C706-1DCD-411C-A961-776461D06495}" destId="{DC568126-C5D5-4DC1-B854-4D72CE878E86}" srcOrd="0" destOrd="0" presId="urn:microsoft.com/office/officeart/2005/8/layout/hierarchy1"/>
    <dgm:cxn modelId="{C9AFFEA4-B40D-417E-9A40-099624AD901E}" srcId="{8C9D6F75-2BB2-4CC5-B006-047AC08B57C0}" destId="{BD96AB0F-A06B-4891-A632-8B54E032A722}" srcOrd="0" destOrd="0" parTransId="{43562EA7-28A4-4184-A66F-B21A3D1A4735}" sibTransId="{A3C70CC9-125F-4C46-A474-B0598DEDDC62}"/>
    <dgm:cxn modelId="{77D833BA-F238-492C-B87D-150356B9DF28}" type="presOf" srcId="{04E5476F-44C5-481A-9BFB-7FD37F2243CC}" destId="{211D3361-FF89-44E1-947E-542F327CA1F4}" srcOrd="0" destOrd="0" presId="urn:microsoft.com/office/officeart/2005/8/layout/hierarchy1"/>
    <dgm:cxn modelId="{AB232677-1C8E-4BFC-9CF4-070AED4AB66A}" type="presOf" srcId="{43562EA7-28A4-4184-A66F-B21A3D1A4735}" destId="{5D95D27A-1F1A-4A12-A883-809DFD5BB5A2}" srcOrd="0" destOrd="0" presId="urn:microsoft.com/office/officeart/2005/8/layout/hierarchy1"/>
    <dgm:cxn modelId="{98237ECE-9DEC-4809-9A4D-1811A8BD3ED3}" type="presOf" srcId="{A38132E0-D0B7-4BBE-A914-44D45BB17B59}" destId="{B3831BB4-F606-4672-B6A6-94DBD72E173B}" srcOrd="0" destOrd="0" presId="urn:microsoft.com/office/officeart/2005/8/layout/hierarchy1"/>
    <dgm:cxn modelId="{F42D7158-E652-4BFF-BC63-01FE7EA236E4}" srcId="{F06E5486-6B9C-40DF-9AFA-FB37B5C75EB1}" destId="{A38132E0-D0B7-4BBE-A914-44D45BB17B59}" srcOrd="1" destOrd="0" parTransId="{58AB0EA8-645F-4126-A9D6-EE3BC7EAB67E}" sibTransId="{67FF375A-2DC0-4E35-A871-26BF94C69275}"/>
    <dgm:cxn modelId="{107D804D-9593-4747-A122-3E8CFDE3CFA9}" type="presOf" srcId="{BD96AB0F-A06B-4891-A632-8B54E032A722}" destId="{1EC63640-A236-4ACC-B9D2-2F743483939E}" srcOrd="0" destOrd="0" presId="urn:microsoft.com/office/officeart/2005/8/layout/hierarchy1"/>
    <dgm:cxn modelId="{7FB715C5-D03D-4AFD-BEDD-BFC7D5EE1A05}" srcId="{8C9D6F75-2BB2-4CC5-B006-047AC08B57C0}" destId="{F06E5486-6B9C-40DF-9AFA-FB37B5C75EB1}" srcOrd="1" destOrd="0" parTransId="{F2B9F38F-361B-46FF-933B-6B848BC00053}" sibTransId="{8EC50D62-F962-4287-9F76-1851414E62DA}"/>
    <dgm:cxn modelId="{39DE8905-775F-4761-A1E4-F6594BF9A15D}" type="presOf" srcId="{F06E5486-6B9C-40DF-9AFA-FB37B5C75EB1}" destId="{46FDD6CC-C075-48EE-A6D5-06C11124D4E3}" srcOrd="0" destOrd="0" presId="urn:microsoft.com/office/officeart/2005/8/layout/hierarchy1"/>
    <dgm:cxn modelId="{6A0082D3-695F-4C25-BBAB-42EE3A6D5B9C}" type="presParOf" srcId="{211D3361-FF89-44E1-947E-542F327CA1F4}" destId="{DE59D555-6981-4A65-B096-BEDB0FBDE6EA}" srcOrd="0" destOrd="0" presId="urn:microsoft.com/office/officeart/2005/8/layout/hierarchy1"/>
    <dgm:cxn modelId="{137250E2-E488-4CEF-AAC9-C817B16A562D}" type="presParOf" srcId="{DE59D555-6981-4A65-B096-BEDB0FBDE6EA}" destId="{86FC7B48-FC2B-45D8-BA7E-11BDBFA3DFA1}" srcOrd="0" destOrd="0" presId="urn:microsoft.com/office/officeart/2005/8/layout/hierarchy1"/>
    <dgm:cxn modelId="{AEFD45BB-788A-4594-BFC4-4D66455DB405}" type="presParOf" srcId="{86FC7B48-FC2B-45D8-BA7E-11BDBFA3DFA1}" destId="{D8DA74ED-189B-4806-838B-DE7193974D0E}" srcOrd="0" destOrd="0" presId="urn:microsoft.com/office/officeart/2005/8/layout/hierarchy1"/>
    <dgm:cxn modelId="{F855B431-2274-4DEA-8914-E290C0507D7B}" type="presParOf" srcId="{86FC7B48-FC2B-45D8-BA7E-11BDBFA3DFA1}" destId="{A1BFFD93-8878-469E-93BC-E00281212CD2}" srcOrd="1" destOrd="0" presId="urn:microsoft.com/office/officeart/2005/8/layout/hierarchy1"/>
    <dgm:cxn modelId="{BAE8E60A-7E16-4402-A949-BACB6F2F0C63}" type="presParOf" srcId="{DE59D555-6981-4A65-B096-BEDB0FBDE6EA}" destId="{2F9342E9-B329-4D42-B31E-953894524D77}" srcOrd="1" destOrd="0" presId="urn:microsoft.com/office/officeart/2005/8/layout/hierarchy1"/>
    <dgm:cxn modelId="{0F8485DE-33AF-478E-80BE-34234011A5D9}" type="presParOf" srcId="{2F9342E9-B329-4D42-B31E-953894524D77}" destId="{5D95D27A-1F1A-4A12-A883-809DFD5BB5A2}" srcOrd="0" destOrd="0" presId="urn:microsoft.com/office/officeart/2005/8/layout/hierarchy1"/>
    <dgm:cxn modelId="{CDFE32FC-097A-4C3C-A53B-24AC702329F7}" type="presParOf" srcId="{2F9342E9-B329-4D42-B31E-953894524D77}" destId="{E2A279DA-71EF-4B98-B3B9-E34E8799F8DD}" srcOrd="1" destOrd="0" presId="urn:microsoft.com/office/officeart/2005/8/layout/hierarchy1"/>
    <dgm:cxn modelId="{C725BCB6-0CF2-465B-AFED-E265D31127CC}" type="presParOf" srcId="{E2A279DA-71EF-4B98-B3B9-E34E8799F8DD}" destId="{F437F600-2FA3-411A-BBED-1A072CC38A25}" srcOrd="0" destOrd="0" presId="urn:microsoft.com/office/officeart/2005/8/layout/hierarchy1"/>
    <dgm:cxn modelId="{E1D13FD1-C106-4293-B0EE-A728884DC8E4}" type="presParOf" srcId="{F437F600-2FA3-411A-BBED-1A072CC38A25}" destId="{B9181062-AE39-49C4-9ACF-4191757EC755}" srcOrd="0" destOrd="0" presId="urn:microsoft.com/office/officeart/2005/8/layout/hierarchy1"/>
    <dgm:cxn modelId="{AD8FF4DF-AF07-48C1-BE8C-553A7EB11D06}" type="presParOf" srcId="{F437F600-2FA3-411A-BBED-1A072CC38A25}" destId="{1EC63640-A236-4ACC-B9D2-2F743483939E}" srcOrd="1" destOrd="0" presId="urn:microsoft.com/office/officeart/2005/8/layout/hierarchy1"/>
    <dgm:cxn modelId="{BD78F912-6C0A-41B0-8B5E-CD293454F182}" type="presParOf" srcId="{E2A279DA-71EF-4B98-B3B9-E34E8799F8DD}" destId="{FFC07ABD-0E0A-4A7F-B6C9-B4C6E773EE59}" srcOrd="1" destOrd="0" presId="urn:microsoft.com/office/officeart/2005/8/layout/hierarchy1"/>
    <dgm:cxn modelId="{E0B5C257-0C14-41D3-8BE6-D4DB24F7F66D}" type="presParOf" srcId="{2F9342E9-B329-4D42-B31E-953894524D77}" destId="{C0E11FCB-5F87-432A-9A1F-968A4D6A31A1}" srcOrd="2" destOrd="0" presId="urn:microsoft.com/office/officeart/2005/8/layout/hierarchy1"/>
    <dgm:cxn modelId="{15DE3D39-0956-4222-BA0A-AA2AB12A2A2D}" type="presParOf" srcId="{2F9342E9-B329-4D42-B31E-953894524D77}" destId="{28B223F9-C8FC-4117-835D-EC1D666878CB}" srcOrd="3" destOrd="0" presId="urn:microsoft.com/office/officeart/2005/8/layout/hierarchy1"/>
    <dgm:cxn modelId="{DAB59072-15E3-471D-B711-D57CE6D2B9E2}" type="presParOf" srcId="{28B223F9-C8FC-4117-835D-EC1D666878CB}" destId="{41963095-A9EB-4A7C-8D14-C6B93188B0C1}" srcOrd="0" destOrd="0" presId="urn:microsoft.com/office/officeart/2005/8/layout/hierarchy1"/>
    <dgm:cxn modelId="{B84A208F-B147-4232-BD1E-66C3552A8DBF}" type="presParOf" srcId="{41963095-A9EB-4A7C-8D14-C6B93188B0C1}" destId="{55F81898-959C-4379-994E-5DB600CC93F0}" srcOrd="0" destOrd="0" presId="urn:microsoft.com/office/officeart/2005/8/layout/hierarchy1"/>
    <dgm:cxn modelId="{7A057F06-FFA6-41A5-AE0F-30B06A211BE5}" type="presParOf" srcId="{41963095-A9EB-4A7C-8D14-C6B93188B0C1}" destId="{46FDD6CC-C075-48EE-A6D5-06C11124D4E3}" srcOrd="1" destOrd="0" presId="urn:microsoft.com/office/officeart/2005/8/layout/hierarchy1"/>
    <dgm:cxn modelId="{3D25C683-DFFF-4840-B4AC-674F5D6046F1}" type="presParOf" srcId="{28B223F9-C8FC-4117-835D-EC1D666878CB}" destId="{C60534EB-715C-48EE-9AF3-97426E49D73A}" srcOrd="1" destOrd="0" presId="urn:microsoft.com/office/officeart/2005/8/layout/hierarchy1"/>
    <dgm:cxn modelId="{99DFBEF8-79A0-419B-BD2A-F5D42CAFBC34}" type="presParOf" srcId="{C60534EB-715C-48EE-9AF3-97426E49D73A}" destId="{4FC78127-AF77-43BD-8EEB-5866D63A77A8}" srcOrd="0" destOrd="0" presId="urn:microsoft.com/office/officeart/2005/8/layout/hierarchy1"/>
    <dgm:cxn modelId="{9B14C8E3-5EBB-47BD-A382-E38D63C3E1F9}" type="presParOf" srcId="{C60534EB-715C-48EE-9AF3-97426E49D73A}" destId="{4326ACE0-6CCF-4949-9F45-058F5478ABE8}" srcOrd="1" destOrd="0" presId="urn:microsoft.com/office/officeart/2005/8/layout/hierarchy1"/>
    <dgm:cxn modelId="{DD5032FD-680B-4D41-8ED8-54B0D9108A20}" type="presParOf" srcId="{4326ACE0-6CCF-4949-9F45-058F5478ABE8}" destId="{D1474CE0-08EB-424D-9F5B-849A703CE7A0}" srcOrd="0" destOrd="0" presId="urn:microsoft.com/office/officeart/2005/8/layout/hierarchy1"/>
    <dgm:cxn modelId="{C53708AD-3E79-462B-A5B7-009BB62CC84B}" type="presParOf" srcId="{D1474CE0-08EB-424D-9F5B-849A703CE7A0}" destId="{21ADF5C0-8AE3-48B7-9AF9-123ECFDE0CAD}" srcOrd="0" destOrd="0" presId="urn:microsoft.com/office/officeart/2005/8/layout/hierarchy1"/>
    <dgm:cxn modelId="{36524940-7A25-4735-9A3B-2CB2CDD41A07}" type="presParOf" srcId="{D1474CE0-08EB-424D-9F5B-849A703CE7A0}" destId="{DC568126-C5D5-4DC1-B854-4D72CE878E86}" srcOrd="1" destOrd="0" presId="urn:microsoft.com/office/officeart/2005/8/layout/hierarchy1"/>
    <dgm:cxn modelId="{5A9EC012-93F0-4086-8BC5-004AFAB6585F}" type="presParOf" srcId="{4326ACE0-6CCF-4949-9F45-058F5478ABE8}" destId="{69F5CCD8-E520-498B-A9BC-4660476B0356}" srcOrd="1" destOrd="0" presId="urn:microsoft.com/office/officeart/2005/8/layout/hierarchy1"/>
    <dgm:cxn modelId="{618DF0A6-DF96-4327-9C7A-6C52147D8D6C}" type="presParOf" srcId="{C60534EB-715C-48EE-9AF3-97426E49D73A}" destId="{039BAEB7-C79C-4C97-9ABD-A4B0437BBB32}" srcOrd="2" destOrd="0" presId="urn:microsoft.com/office/officeart/2005/8/layout/hierarchy1"/>
    <dgm:cxn modelId="{37F3F1DF-B291-4C9A-AE51-FDAD30222ACF}" type="presParOf" srcId="{C60534EB-715C-48EE-9AF3-97426E49D73A}" destId="{B1D411E9-A29D-497D-8E8A-E32EE4693AB0}" srcOrd="3" destOrd="0" presId="urn:microsoft.com/office/officeart/2005/8/layout/hierarchy1"/>
    <dgm:cxn modelId="{EA928205-FA5B-4FDC-8AA8-C3E1DAF4BC26}" type="presParOf" srcId="{B1D411E9-A29D-497D-8E8A-E32EE4693AB0}" destId="{AEDF4642-752E-4C76-B9C1-A80BDD5518DB}" srcOrd="0" destOrd="0" presId="urn:microsoft.com/office/officeart/2005/8/layout/hierarchy1"/>
    <dgm:cxn modelId="{B25A2FC1-041D-4760-9E13-8A3D6CD903CA}" type="presParOf" srcId="{AEDF4642-752E-4C76-B9C1-A80BDD5518DB}" destId="{A5492207-D7CD-4AE1-9936-C0BEAAFC3BB0}" srcOrd="0" destOrd="0" presId="urn:microsoft.com/office/officeart/2005/8/layout/hierarchy1"/>
    <dgm:cxn modelId="{D3DA7422-9CAA-4D98-AE42-20BFED077D71}" type="presParOf" srcId="{AEDF4642-752E-4C76-B9C1-A80BDD5518DB}" destId="{B3831BB4-F606-4672-B6A6-94DBD72E173B}" srcOrd="1" destOrd="0" presId="urn:microsoft.com/office/officeart/2005/8/layout/hierarchy1"/>
    <dgm:cxn modelId="{DA470363-9665-44CD-A94C-D6F6E1D5A7BD}" type="presParOf" srcId="{B1D411E9-A29D-497D-8E8A-E32EE4693AB0}" destId="{DE636F62-84AA-4209-8E56-04A3A38B53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DAD2B0-EEF4-4FBD-B082-65F6AB0796D5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F1DF124F-0891-4DE0-A0EC-63F710FBA5AF}">
      <dgm:prSet phldrT="[Text]"/>
      <dgm:spPr/>
      <dgm:t>
        <a:bodyPr/>
        <a:lstStyle/>
        <a:p>
          <a:r>
            <a:rPr lang="en-US" dirty="0" smtClean="0"/>
            <a:t>Public</a:t>
          </a:r>
        </a:p>
        <a:p>
          <a:r>
            <a:rPr lang="en-US" dirty="0" smtClean="0"/>
            <a:t>User</a:t>
          </a:r>
        </a:p>
      </dgm:t>
    </dgm:pt>
    <dgm:pt modelId="{F1944906-D1B7-4960-B25C-F85527111E0E}" type="parTrans" cxnId="{45F75816-FB4E-40E0-A20F-64EBC5DAF29D}">
      <dgm:prSet/>
      <dgm:spPr/>
      <dgm:t>
        <a:bodyPr/>
        <a:lstStyle/>
        <a:p>
          <a:endParaRPr lang="en-US"/>
        </a:p>
      </dgm:t>
    </dgm:pt>
    <dgm:pt modelId="{A5E11368-AF39-4D2D-B700-840A43ABA291}" type="sibTrans" cxnId="{45F75816-FB4E-40E0-A20F-64EBC5DAF29D}">
      <dgm:prSet/>
      <dgm:spPr/>
      <dgm:t>
        <a:bodyPr/>
        <a:lstStyle/>
        <a:p>
          <a:endParaRPr lang="en-US"/>
        </a:p>
      </dgm:t>
    </dgm:pt>
    <dgm:pt modelId="{37373899-9950-4ADD-8BB3-9D11A030F690}">
      <dgm:prSet phldrT="[Text]"/>
      <dgm:spPr/>
      <dgm:t>
        <a:bodyPr/>
        <a:lstStyle/>
        <a:p>
          <a:r>
            <a:rPr lang="en-US" dirty="0" smtClean="0"/>
            <a:t>Location of Infrastructure with map</a:t>
          </a:r>
          <a:endParaRPr lang="en-US" dirty="0"/>
        </a:p>
      </dgm:t>
    </dgm:pt>
    <dgm:pt modelId="{F966EF02-1251-4CA2-9533-353F2E0552CC}" type="parTrans" cxnId="{00830F13-6998-4A03-910D-7FEBC5FBF16F}">
      <dgm:prSet/>
      <dgm:spPr/>
      <dgm:t>
        <a:bodyPr/>
        <a:lstStyle/>
        <a:p>
          <a:endParaRPr lang="en-US"/>
        </a:p>
      </dgm:t>
    </dgm:pt>
    <dgm:pt modelId="{48253594-CF43-4126-A9BB-4F0DCFE612FC}" type="sibTrans" cxnId="{00830F13-6998-4A03-910D-7FEBC5FBF16F}">
      <dgm:prSet/>
      <dgm:spPr/>
      <dgm:t>
        <a:bodyPr/>
        <a:lstStyle/>
        <a:p>
          <a:endParaRPr lang="en-US"/>
        </a:p>
      </dgm:t>
    </dgm:pt>
    <dgm:pt modelId="{3F6061CC-BDAC-40D3-8397-5AD2D1C8F008}">
      <dgm:prSet phldrT="[Text]"/>
      <dgm:spPr/>
      <dgm:t>
        <a:bodyPr/>
        <a:lstStyle/>
        <a:p>
          <a:r>
            <a:rPr lang="en-US" dirty="0" smtClean="0"/>
            <a:t>Description of Infrastructure</a:t>
          </a:r>
          <a:endParaRPr lang="en-US" dirty="0"/>
        </a:p>
      </dgm:t>
    </dgm:pt>
    <dgm:pt modelId="{09B6A30B-6D90-41D1-968D-B630A1083258}" type="parTrans" cxnId="{265E9B85-AC79-49CE-9080-4236388CDB40}">
      <dgm:prSet/>
      <dgm:spPr/>
      <dgm:t>
        <a:bodyPr/>
        <a:lstStyle/>
        <a:p>
          <a:endParaRPr lang="en-US"/>
        </a:p>
      </dgm:t>
    </dgm:pt>
    <dgm:pt modelId="{AD36DB5E-51CB-4BD7-96CA-B04742E095B8}" type="sibTrans" cxnId="{265E9B85-AC79-49CE-9080-4236388CDB40}">
      <dgm:prSet/>
      <dgm:spPr/>
      <dgm:t>
        <a:bodyPr/>
        <a:lstStyle/>
        <a:p>
          <a:endParaRPr lang="en-US"/>
        </a:p>
      </dgm:t>
    </dgm:pt>
    <dgm:pt modelId="{5E995D6B-42D5-486C-8E1F-46A27B59CEE6}">
      <dgm:prSet phldrT="[Text]"/>
      <dgm:spPr/>
      <dgm:t>
        <a:bodyPr/>
        <a:lstStyle/>
        <a:p>
          <a:r>
            <a:rPr lang="en-US" dirty="0" smtClean="0"/>
            <a:t>Provide info of nearest Hospital, Water Source and etc.</a:t>
          </a:r>
          <a:endParaRPr lang="en-US" dirty="0"/>
        </a:p>
      </dgm:t>
    </dgm:pt>
    <dgm:pt modelId="{67438931-D323-4C20-A79F-16B68A88F682}" type="parTrans" cxnId="{7E30604F-65E5-4FDA-B235-8B9FC33FFDCC}">
      <dgm:prSet/>
      <dgm:spPr/>
      <dgm:t>
        <a:bodyPr/>
        <a:lstStyle/>
        <a:p>
          <a:endParaRPr lang="en-US"/>
        </a:p>
      </dgm:t>
    </dgm:pt>
    <dgm:pt modelId="{3F81A0B4-DD6B-40F8-A114-BD8AE80A6BE7}" type="sibTrans" cxnId="{7E30604F-65E5-4FDA-B235-8B9FC33FFDCC}">
      <dgm:prSet/>
      <dgm:spPr/>
      <dgm:t>
        <a:bodyPr/>
        <a:lstStyle/>
        <a:p>
          <a:endParaRPr lang="en-US"/>
        </a:p>
      </dgm:t>
    </dgm:pt>
    <dgm:pt modelId="{A1248206-3614-4CC0-9615-D944FEA94B30}">
      <dgm:prSet phldrT="[Text]"/>
      <dgm:spPr/>
      <dgm:t>
        <a:bodyPr/>
        <a:lstStyle/>
        <a:p>
          <a:r>
            <a:rPr lang="en-US" dirty="0" smtClean="0"/>
            <a:t>Fire truck reachability</a:t>
          </a:r>
          <a:endParaRPr lang="en-US" dirty="0"/>
        </a:p>
      </dgm:t>
    </dgm:pt>
    <dgm:pt modelId="{BFA16FFC-B965-4D1F-9875-DB74D6710C06}" type="parTrans" cxnId="{CCFC4103-6B3A-479F-B2D3-D50909A6BE7A}">
      <dgm:prSet/>
      <dgm:spPr/>
      <dgm:t>
        <a:bodyPr/>
        <a:lstStyle/>
        <a:p>
          <a:endParaRPr lang="en-US"/>
        </a:p>
      </dgm:t>
    </dgm:pt>
    <dgm:pt modelId="{3B82C74C-41FB-4E83-A4E2-3A6E9492CB84}" type="sibTrans" cxnId="{CCFC4103-6B3A-479F-B2D3-D50909A6BE7A}">
      <dgm:prSet/>
      <dgm:spPr/>
      <dgm:t>
        <a:bodyPr/>
        <a:lstStyle/>
        <a:p>
          <a:endParaRPr lang="en-US"/>
        </a:p>
      </dgm:t>
    </dgm:pt>
    <dgm:pt modelId="{E24090FA-77F8-44D4-A3D3-DA4C1B05A16D}" type="pres">
      <dgm:prSet presAssocID="{64DAD2B0-EEF4-4FBD-B082-65F6AB0796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7189B8-C2CB-4160-80DE-56A45EE2DC68}" type="pres">
      <dgm:prSet presAssocID="{F1DF124F-0891-4DE0-A0EC-63F710FBA5AF}" presName="linNode" presStyleCnt="0"/>
      <dgm:spPr/>
    </dgm:pt>
    <dgm:pt modelId="{80261DC4-2EE3-4991-AA42-BB6077C19F9A}" type="pres">
      <dgm:prSet presAssocID="{F1DF124F-0891-4DE0-A0EC-63F710FBA5AF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CA8BBD-123B-4E65-BA77-574A103BD474}" type="pres">
      <dgm:prSet presAssocID="{F1DF124F-0891-4DE0-A0EC-63F710FBA5AF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830F13-6998-4A03-910D-7FEBC5FBF16F}" srcId="{F1DF124F-0891-4DE0-A0EC-63F710FBA5AF}" destId="{37373899-9950-4ADD-8BB3-9D11A030F690}" srcOrd="0" destOrd="0" parTransId="{F966EF02-1251-4CA2-9533-353F2E0552CC}" sibTransId="{48253594-CF43-4126-A9BB-4F0DCFE612FC}"/>
    <dgm:cxn modelId="{6E4286F5-DBEC-43D4-A606-2BFD0AC13D96}" type="presOf" srcId="{F1DF124F-0891-4DE0-A0EC-63F710FBA5AF}" destId="{80261DC4-2EE3-4991-AA42-BB6077C19F9A}" srcOrd="0" destOrd="0" presId="urn:microsoft.com/office/officeart/2005/8/layout/vList5"/>
    <dgm:cxn modelId="{265E9B85-AC79-49CE-9080-4236388CDB40}" srcId="{F1DF124F-0891-4DE0-A0EC-63F710FBA5AF}" destId="{3F6061CC-BDAC-40D3-8397-5AD2D1C8F008}" srcOrd="1" destOrd="0" parTransId="{09B6A30B-6D90-41D1-968D-B630A1083258}" sibTransId="{AD36DB5E-51CB-4BD7-96CA-B04742E095B8}"/>
    <dgm:cxn modelId="{45F75816-FB4E-40E0-A20F-64EBC5DAF29D}" srcId="{64DAD2B0-EEF4-4FBD-B082-65F6AB0796D5}" destId="{F1DF124F-0891-4DE0-A0EC-63F710FBA5AF}" srcOrd="0" destOrd="0" parTransId="{F1944906-D1B7-4960-B25C-F85527111E0E}" sibTransId="{A5E11368-AF39-4D2D-B700-840A43ABA291}"/>
    <dgm:cxn modelId="{35795DD4-85EE-4060-B26B-5ACF56B71C8A}" type="presOf" srcId="{37373899-9950-4ADD-8BB3-9D11A030F690}" destId="{82CA8BBD-123B-4E65-BA77-574A103BD474}" srcOrd="0" destOrd="0" presId="urn:microsoft.com/office/officeart/2005/8/layout/vList5"/>
    <dgm:cxn modelId="{049C4723-671D-4CF3-894F-020E378E3A2E}" type="presOf" srcId="{A1248206-3614-4CC0-9615-D944FEA94B30}" destId="{82CA8BBD-123B-4E65-BA77-574A103BD474}" srcOrd="0" destOrd="2" presId="urn:microsoft.com/office/officeart/2005/8/layout/vList5"/>
    <dgm:cxn modelId="{7E30604F-65E5-4FDA-B235-8B9FC33FFDCC}" srcId="{F1DF124F-0891-4DE0-A0EC-63F710FBA5AF}" destId="{5E995D6B-42D5-486C-8E1F-46A27B59CEE6}" srcOrd="3" destOrd="0" parTransId="{67438931-D323-4C20-A79F-16B68A88F682}" sibTransId="{3F81A0B4-DD6B-40F8-A114-BD8AE80A6BE7}"/>
    <dgm:cxn modelId="{603E5D1B-709D-4559-A981-3CADD9F0D133}" type="presOf" srcId="{3F6061CC-BDAC-40D3-8397-5AD2D1C8F008}" destId="{82CA8BBD-123B-4E65-BA77-574A103BD474}" srcOrd="0" destOrd="1" presId="urn:microsoft.com/office/officeart/2005/8/layout/vList5"/>
    <dgm:cxn modelId="{14DAC640-CC21-4A43-B893-FC596AAE7BB3}" type="presOf" srcId="{5E995D6B-42D5-486C-8E1F-46A27B59CEE6}" destId="{82CA8BBD-123B-4E65-BA77-574A103BD474}" srcOrd="0" destOrd="3" presId="urn:microsoft.com/office/officeart/2005/8/layout/vList5"/>
    <dgm:cxn modelId="{CCFC4103-6B3A-479F-B2D3-D50909A6BE7A}" srcId="{F1DF124F-0891-4DE0-A0EC-63F710FBA5AF}" destId="{A1248206-3614-4CC0-9615-D944FEA94B30}" srcOrd="2" destOrd="0" parTransId="{BFA16FFC-B965-4D1F-9875-DB74D6710C06}" sibTransId="{3B82C74C-41FB-4E83-A4E2-3A6E9492CB84}"/>
    <dgm:cxn modelId="{E97A7F37-E2E9-44FC-BABD-E2FC9570C455}" type="presOf" srcId="{64DAD2B0-EEF4-4FBD-B082-65F6AB0796D5}" destId="{E24090FA-77F8-44D4-A3D3-DA4C1B05A16D}" srcOrd="0" destOrd="0" presId="urn:microsoft.com/office/officeart/2005/8/layout/vList5"/>
    <dgm:cxn modelId="{820A09ED-5510-4782-8521-94710F1537D6}" type="presParOf" srcId="{E24090FA-77F8-44D4-A3D3-DA4C1B05A16D}" destId="{A77189B8-C2CB-4160-80DE-56A45EE2DC68}" srcOrd="0" destOrd="0" presId="urn:microsoft.com/office/officeart/2005/8/layout/vList5"/>
    <dgm:cxn modelId="{FE495A5C-C5E6-43A5-B7B3-8186F5D60B97}" type="presParOf" srcId="{A77189B8-C2CB-4160-80DE-56A45EE2DC68}" destId="{80261DC4-2EE3-4991-AA42-BB6077C19F9A}" srcOrd="0" destOrd="0" presId="urn:microsoft.com/office/officeart/2005/8/layout/vList5"/>
    <dgm:cxn modelId="{E6E3999B-5495-4CE3-AA41-C2ACA51B3E47}" type="presParOf" srcId="{A77189B8-C2CB-4160-80DE-56A45EE2DC68}" destId="{82CA8BBD-123B-4E65-BA77-574A103BD4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4DAD2B0-EEF4-4FBD-B082-65F6AB0796D5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F1DF124F-0891-4DE0-A0EC-63F710FBA5AF}">
      <dgm:prSet phldrT="[Text]"/>
      <dgm:spPr/>
      <dgm:t>
        <a:bodyPr/>
        <a:lstStyle/>
        <a:p>
          <a:r>
            <a:rPr lang="en-US" dirty="0" smtClean="0"/>
            <a:t>Staffs</a:t>
          </a:r>
        </a:p>
      </dgm:t>
    </dgm:pt>
    <dgm:pt modelId="{F1944906-D1B7-4960-B25C-F85527111E0E}" type="parTrans" cxnId="{45F75816-FB4E-40E0-A20F-64EBC5DAF29D}">
      <dgm:prSet/>
      <dgm:spPr/>
      <dgm:t>
        <a:bodyPr/>
        <a:lstStyle/>
        <a:p>
          <a:endParaRPr lang="en-US"/>
        </a:p>
      </dgm:t>
    </dgm:pt>
    <dgm:pt modelId="{A5E11368-AF39-4D2D-B700-840A43ABA291}" type="sibTrans" cxnId="{45F75816-FB4E-40E0-A20F-64EBC5DAF29D}">
      <dgm:prSet/>
      <dgm:spPr/>
      <dgm:t>
        <a:bodyPr/>
        <a:lstStyle/>
        <a:p>
          <a:endParaRPr lang="en-US"/>
        </a:p>
      </dgm:t>
    </dgm:pt>
    <dgm:pt modelId="{37373899-9950-4ADD-8BB3-9D11A030F690}">
      <dgm:prSet phldrT="[Text]"/>
      <dgm:spPr/>
      <dgm:t>
        <a:bodyPr/>
        <a:lstStyle/>
        <a:p>
          <a:r>
            <a:rPr lang="en-US" dirty="0" smtClean="0"/>
            <a:t>Designation and work details</a:t>
          </a:r>
          <a:endParaRPr lang="en-US" dirty="0"/>
        </a:p>
      </dgm:t>
    </dgm:pt>
    <dgm:pt modelId="{F966EF02-1251-4CA2-9533-353F2E0552CC}" type="parTrans" cxnId="{00830F13-6998-4A03-910D-7FEBC5FBF16F}">
      <dgm:prSet/>
      <dgm:spPr/>
      <dgm:t>
        <a:bodyPr/>
        <a:lstStyle/>
        <a:p>
          <a:endParaRPr lang="en-US"/>
        </a:p>
      </dgm:t>
    </dgm:pt>
    <dgm:pt modelId="{48253594-CF43-4126-A9BB-4F0DCFE612FC}" type="sibTrans" cxnId="{00830F13-6998-4A03-910D-7FEBC5FBF16F}">
      <dgm:prSet/>
      <dgm:spPr/>
      <dgm:t>
        <a:bodyPr/>
        <a:lstStyle/>
        <a:p>
          <a:endParaRPr lang="en-US"/>
        </a:p>
      </dgm:t>
    </dgm:pt>
    <dgm:pt modelId="{84942270-8D54-448C-95DC-D3C699AF67BE}">
      <dgm:prSet phldrT="[Text]"/>
      <dgm:spPr/>
      <dgm:t>
        <a:bodyPr/>
        <a:lstStyle/>
        <a:p>
          <a:r>
            <a:rPr lang="en-US" dirty="0" smtClean="0"/>
            <a:t>Experience</a:t>
          </a:r>
          <a:endParaRPr lang="en-US" dirty="0"/>
        </a:p>
      </dgm:t>
    </dgm:pt>
    <dgm:pt modelId="{9111019F-4479-47B2-9EA2-A6E2E439BCDE}" type="parTrans" cxnId="{C09D1F47-609E-4CC7-8091-C703E9163F68}">
      <dgm:prSet/>
      <dgm:spPr/>
      <dgm:t>
        <a:bodyPr/>
        <a:lstStyle/>
        <a:p>
          <a:endParaRPr lang="en-US"/>
        </a:p>
      </dgm:t>
    </dgm:pt>
    <dgm:pt modelId="{E1AAAA9D-8817-4536-9BC8-BC9FE6758FCE}" type="sibTrans" cxnId="{C09D1F47-609E-4CC7-8091-C703E9163F68}">
      <dgm:prSet/>
      <dgm:spPr/>
      <dgm:t>
        <a:bodyPr/>
        <a:lstStyle/>
        <a:p>
          <a:endParaRPr lang="en-US"/>
        </a:p>
      </dgm:t>
    </dgm:pt>
    <dgm:pt modelId="{B12F1802-72B7-4ED7-8A28-D174549DE2FA}">
      <dgm:prSet phldrT="[Text]"/>
      <dgm:spPr/>
      <dgm:t>
        <a:bodyPr/>
        <a:lstStyle/>
        <a:p>
          <a:r>
            <a:rPr lang="en-US" dirty="0" smtClean="0"/>
            <a:t>Salary</a:t>
          </a:r>
          <a:endParaRPr lang="en-US" dirty="0"/>
        </a:p>
      </dgm:t>
    </dgm:pt>
    <dgm:pt modelId="{875612B7-3E14-492C-8770-71995872D212}" type="parTrans" cxnId="{D27C4A47-8DD1-45CA-AC66-6B98F356E1CA}">
      <dgm:prSet/>
      <dgm:spPr/>
      <dgm:t>
        <a:bodyPr/>
        <a:lstStyle/>
        <a:p>
          <a:endParaRPr lang="en-US"/>
        </a:p>
      </dgm:t>
    </dgm:pt>
    <dgm:pt modelId="{2CBCE8EB-26FC-4EFB-ABE9-20E3F8AD14F2}" type="sibTrans" cxnId="{D27C4A47-8DD1-45CA-AC66-6B98F356E1CA}">
      <dgm:prSet/>
      <dgm:spPr/>
      <dgm:t>
        <a:bodyPr/>
        <a:lstStyle/>
        <a:p>
          <a:endParaRPr lang="en-US"/>
        </a:p>
      </dgm:t>
    </dgm:pt>
    <dgm:pt modelId="{547597B3-F171-4859-A4A9-58ED9255E551}">
      <dgm:prSet phldrT="[Text]"/>
      <dgm:spPr/>
      <dgm:t>
        <a:bodyPr/>
        <a:lstStyle/>
        <a:p>
          <a:r>
            <a:rPr lang="en-US" dirty="0" smtClean="0"/>
            <a:t>Leave records</a:t>
          </a:r>
          <a:endParaRPr lang="en-US" dirty="0"/>
        </a:p>
      </dgm:t>
    </dgm:pt>
    <dgm:pt modelId="{4763EF08-8117-4229-93F7-4BE938BB9492}" type="parTrans" cxnId="{52432830-6DF3-43A1-B8EB-2E4DF8C55DC6}">
      <dgm:prSet/>
      <dgm:spPr/>
      <dgm:t>
        <a:bodyPr/>
        <a:lstStyle/>
        <a:p>
          <a:endParaRPr lang="en-US"/>
        </a:p>
      </dgm:t>
    </dgm:pt>
    <dgm:pt modelId="{AAB7A2FB-7DAA-4E68-90EB-F91931A7273B}" type="sibTrans" cxnId="{52432830-6DF3-43A1-B8EB-2E4DF8C55DC6}">
      <dgm:prSet/>
      <dgm:spPr/>
      <dgm:t>
        <a:bodyPr/>
        <a:lstStyle/>
        <a:p>
          <a:endParaRPr lang="en-US"/>
        </a:p>
      </dgm:t>
    </dgm:pt>
    <dgm:pt modelId="{F32D4FC9-FE24-4040-BF66-EE6109497535}">
      <dgm:prSet phldrT="[Text]"/>
      <dgm:spPr/>
      <dgm:t>
        <a:bodyPr/>
        <a:lstStyle/>
        <a:p>
          <a:r>
            <a:rPr lang="en-US" dirty="0" smtClean="0"/>
            <a:t>… others</a:t>
          </a:r>
          <a:endParaRPr lang="en-US" dirty="0"/>
        </a:p>
      </dgm:t>
    </dgm:pt>
    <dgm:pt modelId="{86FACC7B-2F26-4A1B-A314-5FEAC43A6902}" type="parTrans" cxnId="{E660DBC0-7F23-4172-BA4B-CBD3B8ADB5FA}">
      <dgm:prSet/>
      <dgm:spPr/>
      <dgm:t>
        <a:bodyPr/>
        <a:lstStyle/>
        <a:p>
          <a:endParaRPr lang="en-US"/>
        </a:p>
      </dgm:t>
    </dgm:pt>
    <dgm:pt modelId="{F94CE466-E8BD-424C-AE41-3C9092575EA1}" type="sibTrans" cxnId="{E660DBC0-7F23-4172-BA4B-CBD3B8ADB5FA}">
      <dgm:prSet/>
      <dgm:spPr/>
      <dgm:t>
        <a:bodyPr/>
        <a:lstStyle/>
        <a:p>
          <a:endParaRPr lang="en-US"/>
        </a:p>
      </dgm:t>
    </dgm:pt>
    <dgm:pt modelId="{E24090FA-77F8-44D4-A3D3-DA4C1B05A16D}" type="pres">
      <dgm:prSet presAssocID="{64DAD2B0-EEF4-4FBD-B082-65F6AB0796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7189B8-C2CB-4160-80DE-56A45EE2DC68}" type="pres">
      <dgm:prSet presAssocID="{F1DF124F-0891-4DE0-A0EC-63F710FBA5AF}" presName="linNode" presStyleCnt="0"/>
      <dgm:spPr/>
    </dgm:pt>
    <dgm:pt modelId="{80261DC4-2EE3-4991-AA42-BB6077C19F9A}" type="pres">
      <dgm:prSet presAssocID="{F1DF124F-0891-4DE0-A0EC-63F710FBA5AF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CA8BBD-123B-4E65-BA77-574A103BD474}" type="pres">
      <dgm:prSet presAssocID="{F1DF124F-0891-4DE0-A0EC-63F710FBA5AF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830F13-6998-4A03-910D-7FEBC5FBF16F}" srcId="{F1DF124F-0891-4DE0-A0EC-63F710FBA5AF}" destId="{37373899-9950-4ADD-8BB3-9D11A030F690}" srcOrd="0" destOrd="0" parTransId="{F966EF02-1251-4CA2-9533-353F2E0552CC}" sibTransId="{48253594-CF43-4126-A9BB-4F0DCFE612FC}"/>
    <dgm:cxn modelId="{52432830-6DF3-43A1-B8EB-2E4DF8C55DC6}" srcId="{F1DF124F-0891-4DE0-A0EC-63F710FBA5AF}" destId="{547597B3-F171-4859-A4A9-58ED9255E551}" srcOrd="3" destOrd="0" parTransId="{4763EF08-8117-4229-93F7-4BE938BB9492}" sibTransId="{AAB7A2FB-7DAA-4E68-90EB-F91931A7273B}"/>
    <dgm:cxn modelId="{45F75816-FB4E-40E0-A20F-64EBC5DAF29D}" srcId="{64DAD2B0-EEF4-4FBD-B082-65F6AB0796D5}" destId="{F1DF124F-0891-4DE0-A0EC-63F710FBA5AF}" srcOrd="0" destOrd="0" parTransId="{F1944906-D1B7-4960-B25C-F85527111E0E}" sibTransId="{A5E11368-AF39-4D2D-B700-840A43ABA291}"/>
    <dgm:cxn modelId="{75A17DD1-5802-4D9E-A901-D8DB72741A23}" type="presOf" srcId="{64DAD2B0-EEF4-4FBD-B082-65F6AB0796D5}" destId="{E24090FA-77F8-44D4-A3D3-DA4C1B05A16D}" srcOrd="0" destOrd="0" presId="urn:microsoft.com/office/officeart/2005/8/layout/vList5"/>
    <dgm:cxn modelId="{726B970C-AD6E-4D24-8D1D-B16BD4D4D11E}" type="presOf" srcId="{F32D4FC9-FE24-4040-BF66-EE6109497535}" destId="{82CA8BBD-123B-4E65-BA77-574A103BD474}" srcOrd="0" destOrd="4" presId="urn:microsoft.com/office/officeart/2005/8/layout/vList5"/>
    <dgm:cxn modelId="{E660DBC0-7F23-4172-BA4B-CBD3B8ADB5FA}" srcId="{F1DF124F-0891-4DE0-A0EC-63F710FBA5AF}" destId="{F32D4FC9-FE24-4040-BF66-EE6109497535}" srcOrd="4" destOrd="0" parTransId="{86FACC7B-2F26-4A1B-A314-5FEAC43A6902}" sibTransId="{F94CE466-E8BD-424C-AE41-3C9092575EA1}"/>
    <dgm:cxn modelId="{9FF9CC79-65E7-4288-8088-56AE0DC1E882}" type="presOf" srcId="{84942270-8D54-448C-95DC-D3C699AF67BE}" destId="{82CA8BBD-123B-4E65-BA77-574A103BD474}" srcOrd="0" destOrd="1" presId="urn:microsoft.com/office/officeart/2005/8/layout/vList5"/>
    <dgm:cxn modelId="{D27C4A47-8DD1-45CA-AC66-6B98F356E1CA}" srcId="{F1DF124F-0891-4DE0-A0EC-63F710FBA5AF}" destId="{B12F1802-72B7-4ED7-8A28-D174549DE2FA}" srcOrd="2" destOrd="0" parTransId="{875612B7-3E14-492C-8770-71995872D212}" sibTransId="{2CBCE8EB-26FC-4EFB-ABE9-20E3F8AD14F2}"/>
    <dgm:cxn modelId="{7CA242E2-C799-47CB-935F-F0508BE1CAC9}" type="presOf" srcId="{B12F1802-72B7-4ED7-8A28-D174549DE2FA}" destId="{82CA8BBD-123B-4E65-BA77-574A103BD474}" srcOrd="0" destOrd="2" presId="urn:microsoft.com/office/officeart/2005/8/layout/vList5"/>
    <dgm:cxn modelId="{20E5BB62-2300-466D-8A69-CAB2A7602B14}" type="presOf" srcId="{37373899-9950-4ADD-8BB3-9D11A030F690}" destId="{82CA8BBD-123B-4E65-BA77-574A103BD474}" srcOrd="0" destOrd="0" presId="urn:microsoft.com/office/officeart/2005/8/layout/vList5"/>
    <dgm:cxn modelId="{8777F26F-83C5-4D95-BF3E-A0AEFDAA6FB0}" type="presOf" srcId="{547597B3-F171-4859-A4A9-58ED9255E551}" destId="{82CA8BBD-123B-4E65-BA77-574A103BD474}" srcOrd="0" destOrd="3" presId="urn:microsoft.com/office/officeart/2005/8/layout/vList5"/>
    <dgm:cxn modelId="{89C36701-F86D-4C79-BED1-1DF2851A9AFD}" type="presOf" srcId="{F1DF124F-0891-4DE0-A0EC-63F710FBA5AF}" destId="{80261DC4-2EE3-4991-AA42-BB6077C19F9A}" srcOrd="0" destOrd="0" presId="urn:microsoft.com/office/officeart/2005/8/layout/vList5"/>
    <dgm:cxn modelId="{C09D1F47-609E-4CC7-8091-C703E9163F68}" srcId="{F1DF124F-0891-4DE0-A0EC-63F710FBA5AF}" destId="{84942270-8D54-448C-95DC-D3C699AF67BE}" srcOrd="1" destOrd="0" parTransId="{9111019F-4479-47B2-9EA2-A6E2E439BCDE}" sibTransId="{E1AAAA9D-8817-4536-9BC8-BC9FE6758FCE}"/>
    <dgm:cxn modelId="{42D4BC63-5468-4C67-9735-2673834AE5EA}" type="presParOf" srcId="{E24090FA-77F8-44D4-A3D3-DA4C1B05A16D}" destId="{A77189B8-C2CB-4160-80DE-56A45EE2DC68}" srcOrd="0" destOrd="0" presId="urn:microsoft.com/office/officeart/2005/8/layout/vList5"/>
    <dgm:cxn modelId="{1BCEFB41-F759-4C35-999B-6BA3AECD9CC5}" type="presParOf" srcId="{A77189B8-C2CB-4160-80DE-56A45EE2DC68}" destId="{80261DC4-2EE3-4991-AA42-BB6077C19F9A}" srcOrd="0" destOrd="0" presId="urn:microsoft.com/office/officeart/2005/8/layout/vList5"/>
    <dgm:cxn modelId="{F24A66ED-20CE-4B63-B99D-DD17EA16563F}" type="presParOf" srcId="{A77189B8-C2CB-4160-80DE-56A45EE2DC68}" destId="{82CA8BBD-123B-4E65-BA77-574A103BD4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4DAD2B0-EEF4-4FBD-B082-65F6AB0796D5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F1DF124F-0891-4DE0-A0EC-63F710FBA5AF}">
      <dgm:prSet phldrT="[Text]"/>
      <dgm:spPr/>
      <dgm:t>
        <a:bodyPr/>
        <a:lstStyle/>
        <a:p>
          <a:r>
            <a:rPr lang="en-US" dirty="0" smtClean="0"/>
            <a:t>Admin</a:t>
          </a:r>
        </a:p>
      </dgm:t>
    </dgm:pt>
    <dgm:pt modelId="{F1944906-D1B7-4960-B25C-F85527111E0E}" type="parTrans" cxnId="{45F75816-FB4E-40E0-A20F-64EBC5DAF29D}">
      <dgm:prSet/>
      <dgm:spPr/>
      <dgm:t>
        <a:bodyPr/>
        <a:lstStyle/>
        <a:p>
          <a:endParaRPr lang="en-US"/>
        </a:p>
      </dgm:t>
    </dgm:pt>
    <dgm:pt modelId="{A5E11368-AF39-4D2D-B700-840A43ABA291}" type="sibTrans" cxnId="{45F75816-FB4E-40E0-A20F-64EBC5DAF29D}">
      <dgm:prSet/>
      <dgm:spPr/>
      <dgm:t>
        <a:bodyPr/>
        <a:lstStyle/>
        <a:p>
          <a:endParaRPr lang="en-US"/>
        </a:p>
      </dgm:t>
    </dgm:pt>
    <dgm:pt modelId="{37373899-9950-4ADD-8BB3-9D11A030F690}">
      <dgm:prSet phldrT="[Text]"/>
      <dgm:spPr/>
      <dgm:t>
        <a:bodyPr/>
        <a:lstStyle/>
        <a:p>
          <a:r>
            <a:rPr lang="en-US" dirty="0" smtClean="0"/>
            <a:t>Full control</a:t>
          </a:r>
          <a:endParaRPr lang="en-US" dirty="0"/>
        </a:p>
      </dgm:t>
    </dgm:pt>
    <dgm:pt modelId="{F966EF02-1251-4CA2-9533-353F2E0552CC}" type="parTrans" cxnId="{00830F13-6998-4A03-910D-7FEBC5FBF16F}">
      <dgm:prSet/>
      <dgm:spPr/>
      <dgm:t>
        <a:bodyPr/>
        <a:lstStyle/>
        <a:p>
          <a:endParaRPr lang="en-US"/>
        </a:p>
      </dgm:t>
    </dgm:pt>
    <dgm:pt modelId="{48253594-CF43-4126-A9BB-4F0DCFE612FC}" type="sibTrans" cxnId="{00830F13-6998-4A03-910D-7FEBC5FBF16F}">
      <dgm:prSet/>
      <dgm:spPr/>
      <dgm:t>
        <a:bodyPr/>
        <a:lstStyle/>
        <a:p>
          <a:endParaRPr lang="en-US"/>
        </a:p>
      </dgm:t>
    </dgm:pt>
    <dgm:pt modelId="{D213E469-DF9D-4150-9E69-D39C82A8E932}">
      <dgm:prSet phldrT="[Text]"/>
      <dgm:spPr/>
      <dgm:t>
        <a:bodyPr/>
        <a:lstStyle/>
        <a:p>
          <a:r>
            <a:rPr lang="en-US" dirty="0" smtClean="0"/>
            <a:t>Monitor station records</a:t>
          </a:r>
          <a:endParaRPr lang="en-US" dirty="0"/>
        </a:p>
      </dgm:t>
    </dgm:pt>
    <dgm:pt modelId="{F11829F0-395B-4C36-82DF-D770F5C1F7C7}" type="parTrans" cxnId="{0E691593-E56C-4487-9D3A-EADEADF88897}">
      <dgm:prSet/>
      <dgm:spPr/>
      <dgm:t>
        <a:bodyPr/>
        <a:lstStyle/>
        <a:p>
          <a:endParaRPr lang="en-US"/>
        </a:p>
      </dgm:t>
    </dgm:pt>
    <dgm:pt modelId="{C450E3A4-10BB-4CEB-A7A4-7C49C9701E59}" type="sibTrans" cxnId="{0E691593-E56C-4487-9D3A-EADEADF88897}">
      <dgm:prSet/>
      <dgm:spPr/>
      <dgm:t>
        <a:bodyPr/>
        <a:lstStyle/>
        <a:p>
          <a:endParaRPr lang="en-US"/>
        </a:p>
      </dgm:t>
    </dgm:pt>
    <dgm:pt modelId="{EC7C4130-0C14-483B-A805-31EAB56763BB}">
      <dgm:prSet phldrT="[Text]"/>
      <dgm:spPr/>
      <dgm:t>
        <a:bodyPr/>
        <a:lstStyle/>
        <a:p>
          <a:r>
            <a:rPr lang="en-US" dirty="0" smtClean="0"/>
            <a:t>Approve requests</a:t>
          </a:r>
          <a:endParaRPr lang="en-US" dirty="0"/>
        </a:p>
      </dgm:t>
    </dgm:pt>
    <dgm:pt modelId="{2ACFE474-6CAC-4FCE-A270-EDBA787D7A7D}" type="parTrans" cxnId="{35C1A783-B9A5-4DA7-B7C0-3DB193359241}">
      <dgm:prSet/>
      <dgm:spPr/>
      <dgm:t>
        <a:bodyPr/>
        <a:lstStyle/>
        <a:p>
          <a:endParaRPr lang="en-US"/>
        </a:p>
      </dgm:t>
    </dgm:pt>
    <dgm:pt modelId="{490CA106-E20A-40F9-A17F-2C74B91B7E0F}" type="sibTrans" cxnId="{35C1A783-B9A5-4DA7-B7C0-3DB193359241}">
      <dgm:prSet/>
      <dgm:spPr/>
      <dgm:t>
        <a:bodyPr/>
        <a:lstStyle/>
        <a:p>
          <a:endParaRPr lang="en-US"/>
        </a:p>
      </dgm:t>
    </dgm:pt>
    <dgm:pt modelId="{E7AFE80B-4814-4CC4-871A-F668CFC87F49}">
      <dgm:prSet phldrT="[Text]"/>
      <dgm:spPr/>
      <dgm:t>
        <a:bodyPr/>
        <a:lstStyle/>
        <a:p>
          <a:r>
            <a:rPr lang="en-US" dirty="0" smtClean="0"/>
            <a:t>Maintain staff duty roster</a:t>
          </a:r>
          <a:endParaRPr lang="en-US" dirty="0"/>
        </a:p>
      </dgm:t>
    </dgm:pt>
    <dgm:pt modelId="{35CB7B1D-F2CF-4B42-A44D-DC5EF91397F9}" type="parTrans" cxnId="{95143D6F-BD21-4AAD-AA86-1EE15E802AE4}">
      <dgm:prSet/>
      <dgm:spPr/>
      <dgm:t>
        <a:bodyPr/>
        <a:lstStyle/>
        <a:p>
          <a:endParaRPr lang="en-US"/>
        </a:p>
      </dgm:t>
    </dgm:pt>
    <dgm:pt modelId="{714AE461-3E41-4FAF-8DD1-47ACC6EC0184}" type="sibTrans" cxnId="{95143D6F-BD21-4AAD-AA86-1EE15E802AE4}">
      <dgm:prSet/>
      <dgm:spPr/>
      <dgm:t>
        <a:bodyPr/>
        <a:lstStyle/>
        <a:p>
          <a:endParaRPr lang="en-US"/>
        </a:p>
      </dgm:t>
    </dgm:pt>
    <dgm:pt modelId="{9980FA90-B82F-43B7-93FA-FAF644EF2A87}">
      <dgm:prSet phldrT="[Text]"/>
      <dgm:spPr/>
      <dgm:t>
        <a:bodyPr/>
        <a:lstStyle/>
        <a:p>
          <a:r>
            <a:rPr lang="en-US" dirty="0" smtClean="0"/>
            <a:t>Makes system changes</a:t>
          </a:r>
          <a:endParaRPr lang="en-US" dirty="0"/>
        </a:p>
      </dgm:t>
    </dgm:pt>
    <dgm:pt modelId="{5E14CE96-E3B0-4814-8419-0BDA310C4C79}" type="parTrans" cxnId="{5263FE24-3B26-46F6-A171-2A6EE8F87C1B}">
      <dgm:prSet/>
      <dgm:spPr/>
      <dgm:t>
        <a:bodyPr/>
        <a:lstStyle/>
        <a:p>
          <a:endParaRPr lang="en-US"/>
        </a:p>
      </dgm:t>
    </dgm:pt>
    <dgm:pt modelId="{9802127D-A814-4B76-83D2-79E259509C90}" type="sibTrans" cxnId="{5263FE24-3B26-46F6-A171-2A6EE8F87C1B}">
      <dgm:prSet/>
      <dgm:spPr/>
      <dgm:t>
        <a:bodyPr/>
        <a:lstStyle/>
        <a:p>
          <a:endParaRPr lang="en-US"/>
        </a:p>
      </dgm:t>
    </dgm:pt>
    <dgm:pt modelId="{FECBA242-1822-411C-8084-45F7CF8FB17B}">
      <dgm:prSet phldrT="[Text]"/>
      <dgm:spPr/>
      <dgm:t>
        <a:bodyPr/>
        <a:lstStyle/>
        <a:p>
          <a:r>
            <a:rPr lang="en-US" dirty="0" smtClean="0"/>
            <a:t>… etc.</a:t>
          </a:r>
          <a:endParaRPr lang="en-US" dirty="0"/>
        </a:p>
      </dgm:t>
    </dgm:pt>
    <dgm:pt modelId="{9BA16BE6-4DD5-4CD4-BF9D-33CD49E81332}" type="parTrans" cxnId="{FEAAEC23-E0F3-4B98-8AD8-49F118CE90A1}">
      <dgm:prSet/>
      <dgm:spPr/>
      <dgm:t>
        <a:bodyPr/>
        <a:lstStyle/>
        <a:p>
          <a:endParaRPr lang="en-US"/>
        </a:p>
      </dgm:t>
    </dgm:pt>
    <dgm:pt modelId="{0F2A8B6D-05D8-4EF0-B97E-A14BECF2511F}" type="sibTrans" cxnId="{FEAAEC23-E0F3-4B98-8AD8-49F118CE90A1}">
      <dgm:prSet/>
      <dgm:spPr/>
      <dgm:t>
        <a:bodyPr/>
        <a:lstStyle/>
        <a:p>
          <a:endParaRPr lang="en-US"/>
        </a:p>
      </dgm:t>
    </dgm:pt>
    <dgm:pt modelId="{E24090FA-77F8-44D4-A3D3-DA4C1B05A16D}" type="pres">
      <dgm:prSet presAssocID="{64DAD2B0-EEF4-4FBD-B082-65F6AB0796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7189B8-C2CB-4160-80DE-56A45EE2DC68}" type="pres">
      <dgm:prSet presAssocID="{F1DF124F-0891-4DE0-A0EC-63F710FBA5AF}" presName="linNode" presStyleCnt="0"/>
      <dgm:spPr/>
    </dgm:pt>
    <dgm:pt modelId="{80261DC4-2EE3-4991-AA42-BB6077C19F9A}" type="pres">
      <dgm:prSet presAssocID="{F1DF124F-0891-4DE0-A0EC-63F710FBA5AF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CA8BBD-123B-4E65-BA77-574A103BD474}" type="pres">
      <dgm:prSet presAssocID="{F1DF124F-0891-4DE0-A0EC-63F710FBA5AF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830F13-6998-4A03-910D-7FEBC5FBF16F}" srcId="{F1DF124F-0891-4DE0-A0EC-63F710FBA5AF}" destId="{37373899-9950-4ADD-8BB3-9D11A030F690}" srcOrd="0" destOrd="0" parTransId="{F966EF02-1251-4CA2-9533-353F2E0552CC}" sibTransId="{48253594-CF43-4126-A9BB-4F0DCFE612FC}"/>
    <dgm:cxn modelId="{08A51C21-CA3B-43FC-8DD5-103D11881C2C}" type="presOf" srcId="{37373899-9950-4ADD-8BB3-9D11A030F690}" destId="{82CA8BBD-123B-4E65-BA77-574A103BD474}" srcOrd="0" destOrd="0" presId="urn:microsoft.com/office/officeart/2005/8/layout/vList5"/>
    <dgm:cxn modelId="{B11F4ACC-A9EC-4920-BABF-B49F59EE7D7A}" type="presOf" srcId="{EC7C4130-0C14-483B-A805-31EAB56763BB}" destId="{82CA8BBD-123B-4E65-BA77-574A103BD474}" srcOrd="0" destOrd="3" presId="urn:microsoft.com/office/officeart/2005/8/layout/vList5"/>
    <dgm:cxn modelId="{45F75816-FB4E-40E0-A20F-64EBC5DAF29D}" srcId="{64DAD2B0-EEF4-4FBD-B082-65F6AB0796D5}" destId="{F1DF124F-0891-4DE0-A0EC-63F710FBA5AF}" srcOrd="0" destOrd="0" parTransId="{F1944906-D1B7-4960-B25C-F85527111E0E}" sibTransId="{A5E11368-AF39-4D2D-B700-840A43ABA291}"/>
    <dgm:cxn modelId="{C8242B4D-A5C7-41BA-81A3-26D07FBA63EE}" type="presOf" srcId="{D213E469-DF9D-4150-9E69-D39C82A8E932}" destId="{82CA8BBD-123B-4E65-BA77-574A103BD474}" srcOrd="0" destOrd="1" presId="urn:microsoft.com/office/officeart/2005/8/layout/vList5"/>
    <dgm:cxn modelId="{FEAAEC23-E0F3-4B98-8AD8-49F118CE90A1}" srcId="{F1DF124F-0891-4DE0-A0EC-63F710FBA5AF}" destId="{FECBA242-1822-411C-8084-45F7CF8FB17B}" srcOrd="5" destOrd="0" parTransId="{9BA16BE6-4DD5-4CD4-BF9D-33CD49E81332}" sibTransId="{0F2A8B6D-05D8-4EF0-B97E-A14BECF2511F}"/>
    <dgm:cxn modelId="{4C31EDF6-D0A9-4039-8EAE-9EF76378D497}" type="presOf" srcId="{FECBA242-1822-411C-8084-45F7CF8FB17B}" destId="{82CA8BBD-123B-4E65-BA77-574A103BD474}" srcOrd="0" destOrd="5" presId="urn:microsoft.com/office/officeart/2005/8/layout/vList5"/>
    <dgm:cxn modelId="{95143D6F-BD21-4AAD-AA86-1EE15E802AE4}" srcId="{F1DF124F-0891-4DE0-A0EC-63F710FBA5AF}" destId="{E7AFE80B-4814-4CC4-871A-F668CFC87F49}" srcOrd="2" destOrd="0" parTransId="{35CB7B1D-F2CF-4B42-A44D-DC5EF91397F9}" sibTransId="{714AE461-3E41-4FAF-8DD1-47ACC6EC0184}"/>
    <dgm:cxn modelId="{5263FE24-3B26-46F6-A171-2A6EE8F87C1B}" srcId="{F1DF124F-0891-4DE0-A0EC-63F710FBA5AF}" destId="{9980FA90-B82F-43B7-93FA-FAF644EF2A87}" srcOrd="4" destOrd="0" parTransId="{5E14CE96-E3B0-4814-8419-0BDA310C4C79}" sibTransId="{9802127D-A814-4B76-83D2-79E259509C90}"/>
    <dgm:cxn modelId="{F6156D2A-1FEF-4108-AD03-C9EA8C24C220}" type="presOf" srcId="{9980FA90-B82F-43B7-93FA-FAF644EF2A87}" destId="{82CA8BBD-123B-4E65-BA77-574A103BD474}" srcOrd="0" destOrd="4" presId="urn:microsoft.com/office/officeart/2005/8/layout/vList5"/>
    <dgm:cxn modelId="{5B9A949E-C9CB-4982-9077-4AC73411F799}" type="presOf" srcId="{E7AFE80B-4814-4CC4-871A-F668CFC87F49}" destId="{82CA8BBD-123B-4E65-BA77-574A103BD474}" srcOrd="0" destOrd="2" presId="urn:microsoft.com/office/officeart/2005/8/layout/vList5"/>
    <dgm:cxn modelId="{0E691593-E56C-4487-9D3A-EADEADF88897}" srcId="{F1DF124F-0891-4DE0-A0EC-63F710FBA5AF}" destId="{D213E469-DF9D-4150-9E69-D39C82A8E932}" srcOrd="1" destOrd="0" parTransId="{F11829F0-395B-4C36-82DF-D770F5C1F7C7}" sibTransId="{C450E3A4-10BB-4CEB-A7A4-7C49C9701E59}"/>
    <dgm:cxn modelId="{35C1A783-B9A5-4DA7-B7C0-3DB193359241}" srcId="{F1DF124F-0891-4DE0-A0EC-63F710FBA5AF}" destId="{EC7C4130-0C14-483B-A805-31EAB56763BB}" srcOrd="3" destOrd="0" parTransId="{2ACFE474-6CAC-4FCE-A270-EDBA787D7A7D}" sibTransId="{490CA106-E20A-40F9-A17F-2C74B91B7E0F}"/>
    <dgm:cxn modelId="{1DE4230A-D09F-45B0-B640-F6A8BB6E4654}" type="presOf" srcId="{F1DF124F-0891-4DE0-A0EC-63F710FBA5AF}" destId="{80261DC4-2EE3-4991-AA42-BB6077C19F9A}" srcOrd="0" destOrd="0" presId="urn:microsoft.com/office/officeart/2005/8/layout/vList5"/>
    <dgm:cxn modelId="{6B284171-2493-4D0A-89DF-1CB0EDA8547F}" type="presOf" srcId="{64DAD2B0-EEF4-4FBD-B082-65F6AB0796D5}" destId="{E24090FA-77F8-44D4-A3D3-DA4C1B05A16D}" srcOrd="0" destOrd="0" presId="urn:microsoft.com/office/officeart/2005/8/layout/vList5"/>
    <dgm:cxn modelId="{7E41BE12-170F-472D-B33F-21E7D62C7873}" type="presParOf" srcId="{E24090FA-77F8-44D4-A3D3-DA4C1B05A16D}" destId="{A77189B8-C2CB-4160-80DE-56A45EE2DC68}" srcOrd="0" destOrd="0" presId="urn:microsoft.com/office/officeart/2005/8/layout/vList5"/>
    <dgm:cxn modelId="{ED7C4C2A-4943-44E0-BA9D-BF58A7FFDC18}" type="presParOf" srcId="{A77189B8-C2CB-4160-80DE-56A45EE2DC68}" destId="{80261DC4-2EE3-4991-AA42-BB6077C19F9A}" srcOrd="0" destOrd="0" presId="urn:microsoft.com/office/officeart/2005/8/layout/vList5"/>
    <dgm:cxn modelId="{D8FE71C8-9FCD-4D93-8594-90BAA4702DBF}" type="presParOf" srcId="{A77189B8-C2CB-4160-80DE-56A45EE2DC68}" destId="{82CA8BBD-123B-4E65-BA77-574A103BD4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4A1061A-AB4A-4E95-A4EA-2F5E4F7E985D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8AEC452-3ABC-4A96-81FF-4605DA025CE7}">
      <dgm:prSet phldrT="[Text]"/>
      <dgm:spPr/>
      <dgm:t>
        <a:bodyPr/>
        <a:lstStyle/>
        <a:p>
          <a:r>
            <a:rPr lang="en-US" dirty="0" smtClean="0"/>
            <a:t>Using </a:t>
          </a:r>
          <a:r>
            <a:rPr lang="en-US" b="1" dirty="0" smtClean="0"/>
            <a:t>Smart Phone</a:t>
          </a:r>
          <a:r>
            <a:rPr lang="en-US" dirty="0" smtClean="0"/>
            <a:t> App Or </a:t>
          </a:r>
          <a:r>
            <a:rPr lang="en-US" b="1" dirty="0" smtClean="0"/>
            <a:t>Website</a:t>
          </a:r>
          <a:endParaRPr lang="en-US" b="1" dirty="0"/>
        </a:p>
      </dgm:t>
    </dgm:pt>
    <dgm:pt modelId="{A5F69EBA-B9EF-460E-9E0C-B50AEDA81552}" type="parTrans" cxnId="{3803E3BD-BF18-4373-9E20-B3913DA63733}">
      <dgm:prSet/>
      <dgm:spPr/>
      <dgm:t>
        <a:bodyPr/>
        <a:lstStyle/>
        <a:p>
          <a:endParaRPr lang="en-US"/>
        </a:p>
      </dgm:t>
    </dgm:pt>
    <dgm:pt modelId="{CACFA494-EFE7-402D-A3B6-28304C91F8A7}" type="sibTrans" cxnId="{3803E3BD-BF18-4373-9E20-B3913DA63733}">
      <dgm:prSet/>
      <dgm:spPr/>
      <dgm:t>
        <a:bodyPr/>
        <a:lstStyle/>
        <a:p>
          <a:endParaRPr lang="en-US"/>
        </a:p>
      </dgm:t>
    </dgm:pt>
    <dgm:pt modelId="{5545511E-F8F7-4A28-BA4D-7EDBE74478D1}">
      <dgm:prSet phldrT="[Text]"/>
      <dgm:spPr/>
      <dgm:t>
        <a:bodyPr/>
        <a:lstStyle/>
        <a:p>
          <a:r>
            <a:rPr lang="en-US" dirty="0" smtClean="0"/>
            <a:t>Location with map</a:t>
          </a:r>
          <a:endParaRPr lang="en-US" dirty="0"/>
        </a:p>
      </dgm:t>
    </dgm:pt>
    <dgm:pt modelId="{94940C68-EC76-4EA2-B9AC-58D20E12E741}" type="parTrans" cxnId="{320201AA-87CF-4A97-904D-15430852BB0B}">
      <dgm:prSet/>
      <dgm:spPr/>
      <dgm:t>
        <a:bodyPr/>
        <a:lstStyle/>
        <a:p>
          <a:endParaRPr lang="en-US"/>
        </a:p>
      </dgm:t>
    </dgm:pt>
    <dgm:pt modelId="{8E3FA04B-4E9C-4991-B06B-3A7FFD3C14CF}" type="sibTrans" cxnId="{320201AA-87CF-4A97-904D-15430852BB0B}">
      <dgm:prSet/>
      <dgm:spPr/>
      <dgm:t>
        <a:bodyPr/>
        <a:lstStyle/>
        <a:p>
          <a:endParaRPr lang="en-US"/>
        </a:p>
      </dgm:t>
    </dgm:pt>
    <dgm:pt modelId="{8287304D-D9AD-4135-8B29-EEF42178E1FE}">
      <dgm:prSet phldrT="[Text]"/>
      <dgm:spPr/>
      <dgm:t>
        <a:bodyPr/>
        <a:lstStyle/>
        <a:p>
          <a:r>
            <a:rPr lang="en-US" dirty="0" smtClean="0"/>
            <a:t>Based on fire location and information</a:t>
          </a:r>
          <a:endParaRPr lang="en-US" dirty="0"/>
        </a:p>
      </dgm:t>
    </dgm:pt>
    <dgm:pt modelId="{4898605B-9593-49CF-BEA7-76D0E90A55BE}" type="parTrans" cxnId="{FB65D4CC-2499-45A3-A214-6B664BEB42B5}">
      <dgm:prSet/>
      <dgm:spPr/>
      <dgm:t>
        <a:bodyPr/>
        <a:lstStyle/>
        <a:p>
          <a:endParaRPr lang="en-US"/>
        </a:p>
      </dgm:t>
    </dgm:pt>
    <dgm:pt modelId="{3EA3BE68-F631-4644-A9AB-BD5615A8A8CA}" type="sibTrans" cxnId="{FB65D4CC-2499-45A3-A214-6B664BEB42B5}">
      <dgm:prSet/>
      <dgm:spPr/>
      <dgm:t>
        <a:bodyPr/>
        <a:lstStyle/>
        <a:p>
          <a:endParaRPr lang="en-US"/>
        </a:p>
      </dgm:t>
    </dgm:pt>
    <dgm:pt modelId="{01549E7F-9434-4BD0-A5AC-C586CBACD93F}">
      <dgm:prSet phldrT="[Text]"/>
      <dgm:spPr/>
      <dgm:t>
        <a:bodyPr/>
        <a:lstStyle/>
        <a:p>
          <a:r>
            <a:rPr lang="en-US" dirty="0" smtClean="0"/>
            <a:t>Send  fire fighters and equipment</a:t>
          </a:r>
          <a:endParaRPr lang="en-US" dirty="0"/>
        </a:p>
      </dgm:t>
    </dgm:pt>
    <dgm:pt modelId="{A1A9B154-E5C5-4655-8BFE-ED4E6B98F241}" type="parTrans" cxnId="{1ACB2B95-67BB-43BA-96B3-C789E794A6F4}">
      <dgm:prSet/>
      <dgm:spPr/>
      <dgm:t>
        <a:bodyPr/>
        <a:lstStyle/>
        <a:p>
          <a:endParaRPr lang="en-US"/>
        </a:p>
      </dgm:t>
    </dgm:pt>
    <dgm:pt modelId="{429DD3AD-C988-42F1-9DDB-7C396DC4B7C1}" type="sibTrans" cxnId="{1ACB2B95-67BB-43BA-96B3-C789E794A6F4}">
      <dgm:prSet/>
      <dgm:spPr/>
      <dgm:t>
        <a:bodyPr/>
        <a:lstStyle/>
        <a:p>
          <a:endParaRPr lang="en-US"/>
        </a:p>
      </dgm:t>
    </dgm:pt>
    <dgm:pt modelId="{D99FA97B-AB5E-446A-AE51-263501895DC1}">
      <dgm:prSet phldrT="[Text]"/>
      <dgm:spPr/>
      <dgm:t>
        <a:bodyPr/>
        <a:lstStyle/>
        <a:p>
          <a:r>
            <a:rPr lang="en-US" dirty="0" smtClean="0"/>
            <a:t>Notify Hospital, Police station and  others</a:t>
          </a:r>
          <a:endParaRPr lang="en-US" dirty="0"/>
        </a:p>
      </dgm:t>
    </dgm:pt>
    <dgm:pt modelId="{F0B8D7DB-5CED-4A73-8630-A004D5661B2D}" type="parTrans" cxnId="{0DEB8D6C-A712-4DC8-A955-ECB51426C515}">
      <dgm:prSet/>
      <dgm:spPr/>
      <dgm:t>
        <a:bodyPr/>
        <a:lstStyle/>
        <a:p>
          <a:endParaRPr lang="en-US"/>
        </a:p>
      </dgm:t>
    </dgm:pt>
    <dgm:pt modelId="{5EA125F6-3F99-425C-875E-AEFECEA274D8}" type="sibTrans" cxnId="{0DEB8D6C-A712-4DC8-A955-ECB51426C515}">
      <dgm:prSet/>
      <dgm:spPr/>
      <dgm:t>
        <a:bodyPr/>
        <a:lstStyle/>
        <a:p>
          <a:endParaRPr lang="en-US"/>
        </a:p>
      </dgm:t>
    </dgm:pt>
    <dgm:pt modelId="{34B1790F-CB9A-485C-9B38-5074264A1D8B}">
      <dgm:prSet phldrT="[Text]"/>
      <dgm:spPr/>
      <dgm:t>
        <a:bodyPr/>
        <a:lstStyle/>
        <a:p>
          <a:pPr algn="l"/>
          <a:r>
            <a:rPr lang="en-US" dirty="0" smtClean="0"/>
            <a:t>Reach exact location using user provided info.</a:t>
          </a:r>
        </a:p>
        <a:p>
          <a:pPr algn="l"/>
          <a:r>
            <a:rPr lang="en-US" dirty="0" smtClean="0"/>
            <a:t>Get water supply from user provided source.</a:t>
          </a:r>
          <a:endParaRPr lang="en-US" b="1" dirty="0"/>
        </a:p>
      </dgm:t>
    </dgm:pt>
    <dgm:pt modelId="{3627498A-0E14-4700-A244-FBD618708D97}" type="parTrans" cxnId="{D5250BD1-F208-4A5B-9E41-C23CB9E5F45B}">
      <dgm:prSet/>
      <dgm:spPr/>
      <dgm:t>
        <a:bodyPr/>
        <a:lstStyle/>
        <a:p>
          <a:endParaRPr lang="en-US"/>
        </a:p>
      </dgm:t>
    </dgm:pt>
    <dgm:pt modelId="{27A382A9-18A5-41BD-B3CF-33733E9CDB5B}" type="sibTrans" cxnId="{D5250BD1-F208-4A5B-9E41-C23CB9E5F45B}">
      <dgm:prSet/>
      <dgm:spPr/>
      <dgm:t>
        <a:bodyPr/>
        <a:lstStyle/>
        <a:p>
          <a:endParaRPr lang="en-US"/>
        </a:p>
      </dgm:t>
    </dgm:pt>
    <dgm:pt modelId="{CF324347-82B7-4BB0-BFC2-B28B3E0AFA5D}">
      <dgm:prSet phldrT="[Text]"/>
      <dgm:spPr/>
      <dgm:t>
        <a:bodyPr/>
        <a:lstStyle/>
        <a:p>
          <a:r>
            <a:rPr lang="en-US" dirty="0" smtClean="0"/>
            <a:t>Probable cause of fire</a:t>
          </a:r>
          <a:endParaRPr lang="en-US" dirty="0"/>
        </a:p>
      </dgm:t>
    </dgm:pt>
    <dgm:pt modelId="{A6EB16EE-EDC8-41D9-82BC-30C738E1D52C}" type="parTrans" cxnId="{F8C5AB22-B405-4422-9B4F-F4712341BD1C}">
      <dgm:prSet/>
      <dgm:spPr/>
      <dgm:t>
        <a:bodyPr/>
        <a:lstStyle/>
        <a:p>
          <a:endParaRPr lang="en-US"/>
        </a:p>
      </dgm:t>
    </dgm:pt>
    <dgm:pt modelId="{8AA62C83-0725-4426-B54E-F70F425823EE}" type="sibTrans" cxnId="{F8C5AB22-B405-4422-9B4F-F4712341BD1C}">
      <dgm:prSet/>
      <dgm:spPr/>
      <dgm:t>
        <a:bodyPr/>
        <a:lstStyle/>
        <a:p>
          <a:endParaRPr lang="en-US"/>
        </a:p>
      </dgm:t>
    </dgm:pt>
    <dgm:pt modelId="{A90E4EB1-6D70-4042-A721-32F2EC4E0024}">
      <dgm:prSet phldrT="[Text]"/>
      <dgm:spPr/>
      <dgm:t>
        <a:bodyPr/>
        <a:lstStyle/>
        <a:p>
          <a:r>
            <a:rPr lang="en-US" dirty="0" smtClean="0"/>
            <a:t>Extent of fire</a:t>
          </a:r>
          <a:endParaRPr lang="en-US" dirty="0"/>
        </a:p>
      </dgm:t>
    </dgm:pt>
    <dgm:pt modelId="{EA130A58-A6C3-40F1-8E89-44F924BC66BE}" type="parTrans" cxnId="{B111A6D0-C3B7-49CE-93A4-24FEB22BA15E}">
      <dgm:prSet/>
      <dgm:spPr/>
      <dgm:t>
        <a:bodyPr/>
        <a:lstStyle/>
        <a:p>
          <a:endParaRPr lang="en-US"/>
        </a:p>
      </dgm:t>
    </dgm:pt>
    <dgm:pt modelId="{94A4CC2E-22B6-480C-ABF8-6773EB463BD2}" type="sibTrans" cxnId="{B111A6D0-C3B7-49CE-93A4-24FEB22BA15E}">
      <dgm:prSet/>
      <dgm:spPr/>
      <dgm:t>
        <a:bodyPr/>
        <a:lstStyle/>
        <a:p>
          <a:endParaRPr lang="en-US"/>
        </a:p>
      </dgm:t>
    </dgm:pt>
    <dgm:pt modelId="{00B4A20B-9E42-4409-B833-7286C28B1CB1}" type="pres">
      <dgm:prSet presAssocID="{44A1061A-AB4A-4E95-A4EA-2F5E4F7E985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D50676-51B4-4E5C-BBC1-322EF6F63968}" type="pres">
      <dgm:prSet presAssocID="{44A1061A-AB4A-4E95-A4EA-2F5E4F7E985D}" presName="dummyMaxCanvas" presStyleCnt="0">
        <dgm:presLayoutVars/>
      </dgm:prSet>
      <dgm:spPr/>
    </dgm:pt>
    <dgm:pt modelId="{105AE73F-8FCC-42D4-AD22-3CAFC2C15262}" type="pres">
      <dgm:prSet presAssocID="{44A1061A-AB4A-4E95-A4EA-2F5E4F7E985D}" presName="ThreeNodes_1" presStyleLbl="node1" presStyleIdx="0" presStyleCnt="3" custScaleX="100126" custLinFactNeighborX="-610" custLinFactNeighborY="27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63A54-32FD-46D9-BEF2-C4457F5D5D34}" type="pres">
      <dgm:prSet presAssocID="{44A1061A-AB4A-4E95-A4EA-2F5E4F7E985D}" presName="ThreeNodes_2" presStyleLbl="node1" presStyleIdx="1" presStyleCnt="3" custScaleX="102565" custLinFactNeighborX="12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6F6B2-498F-40FB-BD1A-20155EA3099D}" type="pres">
      <dgm:prSet presAssocID="{44A1061A-AB4A-4E95-A4EA-2F5E4F7E985D}" presName="ThreeNodes_3" presStyleLbl="node1" presStyleIdx="2" presStyleCnt="3" custScaleX="102440" custLinFactNeighborX="6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D19D8-1879-4225-871F-A78AAC2FCB3A}" type="pres">
      <dgm:prSet presAssocID="{44A1061A-AB4A-4E95-A4EA-2F5E4F7E985D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5F8DA-02AA-4AA9-A1F6-AB1B699E7E11}" type="pres">
      <dgm:prSet presAssocID="{44A1061A-AB4A-4E95-A4EA-2F5E4F7E985D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F4C4A-2042-4C44-9A0A-68738084E9D2}" type="pres">
      <dgm:prSet presAssocID="{44A1061A-AB4A-4E95-A4EA-2F5E4F7E985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42F9A0-426D-4B14-8AB6-69A22408E8C1}" type="pres">
      <dgm:prSet presAssocID="{44A1061A-AB4A-4E95-A4EA-2F5E4F7E985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6979C7-4550-4B57-9C60-62A8D6153712}" type="pres">
      <dgm:prSet presAssocID="{44A1061A-AB4A-4E95-A4EA-2F5E4F7E985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6744C9-8BEA-4C81-8D44-B1C330BD8B00}" type="presOf" srcId="{44A1061A-AB4A-4E95-A4EA-2F5E4F7E985D}" destId="{00B4A20B-9E42-4409-B833-7286C28B1CB1}" srcOrd="0" destOrd="0" presId="urn:microsoft.com/office/officeart/2005/8/layout/vProcess5"/>
    <dgm:cxn modelId="{F8C5AB22-B405-4422-9B4F-F4712341BD1C}" srcId="{68AEC452-3ABC-4A96-81FF-4605DA025CE7}" destId="{CF324347-82B7-4BB0-BFC2-B28B3E0AFA5D}" srcOrd="1" destOrd="0" parTransId="{A6EB16EE-EDC8-41D9-82BC-30C738E1D52C}" sibTransId="{8AA62C83-0725-4426-B54E-F70F425823EE}"/>
    <dgm:cxn modelId="{EF9A122F-A8EC-489F-92B6-C83E7856CFD9}" type="presOf" srcId="{D99FA97B-AB5E-446A-AE51-263501895DC1}" destId="{7942F9A0-426D-4B14-8AB6-69A22408E8C1}" srcOrd="1" destOrd="2" presId="urn:microsoft.com/office/officeart/2005/8/layout/vProcess5"/>
    <dgm:cxn modelId="{D5250BD1-F208-4A5B-9E41-C23CB9E5F45B}" srcId="{44A1061A-AB4A-4E95-A4EA-2F5E4F7E985D}" destId="{34B1790F-CB9A-485C-9B38-5074264A1D8B}" srcOrd="2" destOrd="0" parTransId="{3627498A-0E14-4700-A244-FBD618708D97}" sibTransId="{27A382A9-18A5-41BD-B3CF-33733E9CDB5B}"/>
    <dgm:cxn modelId="{CCF23D69-BD15-4CDC-8075-7C26579DE129}" type="presOf" srcId="{A90E4EB1-6D70-4042-A721-32F2EC4E0024}" destId="{105AE73F-8FCC-42D4-AD22-3CAFC2C15262}" srcOrd="0" destOrd="3" presId="urn:microsoft.com/office/officeart/2005/8/layout/vProcess5"/>
    <dgm:cxn modelId="{36E9A4E0-0543-4B83-A919-0D1E72199FD3}" type="presOf" srcId="{CF324347-82B7-4BB0-BFC2-B28B3E0AFA5D}" destId="{105AE73F-8FCC-42D4-AD22-3CAFC2C15262}" srcOrd="0" destOrd="2" presId="urn:microsoft.com/office/officeart/2005/8/layout/vProcess5"/>
    <dgm:cxn modelId="{5215B7DA-74B8-4266-9B94-72C32D23A9E6}" type="presOf" srcId="{68AEC452-3ABC-4A96-81FF-4605DA025CE7}" destId="{8EDF4C4A-2042-4C44-9A0A-68738084E9D2}" srcOrd="1" destOrd="0" presId="urn:microsoft.com/office/officeart/2005/8/layout/vProcess5"/>
    <dgm:cxn modelId="{3A905574-BA29-46DB-88DB-2BD17B9844C8}" type="presOf" srcId="{CF324347-82B7-4BB0-BFC2-B28B3E0AFA5D}" destId="{8EDF4C4A-2042-4C44-9A0A-68738084E9D2}" srcOrd="1" destOrd="2" presId="urn:microsoft.com/office/officeart/2005/8/layout/vProcess5"/>
    <dgm:cxn modelId="{3B0C88EE-F4D3-4009-8514-9DFF42F0401F}" type="presOf" srcId="{01549E7F-9434-4BD0-A5AC-C586CBACD93F}" destId="{7942F9A0-426D-4B14-8AB6-69A22408E8C1}" srcOrd="1" destOrd="1" presId="urn:microsoft.com/office/officeart/2005/8/layout/vProcess5"/>
    <dgm:cxn modelId="{556CF7C7-7161-40BB-AB81-D299B1929BA5}" type="presOf" srcId="{A90E4EB1-6D70-4042-A721-32F2EC4E0024}" destId="{8EDF4C4A-2042-4C44-9A0A-68738084E9D2}" srcOrd="1" destOrd="3" presId="urn:microsoft.com/office/officeart/2005/8/layout/vProcess5"/>
    <dgm:cxn modelId="{0DEB8D6C-A712-4DC8-A955-ECB51426C515}" srcId="{8287304D-D9AD-4135-8B29-EEF42178E1FE}" destId="{D99FA97B-AB5E-446A-AE51-263501895DC1}" srcOrd="1" destOrd="0" parTransId="{F0B8D7DB-5CED-4A73-8630-A004D5661B2D}" sibTransId="{5EA125F6-3F99-425C-875E-AEFECEA274D8}"/>
    <dgm:cxn modelId="{6BF6EF1A-3B42-4FD8-B8EA-E8B5364BEFFF}" type="presOf" srcId="{34B1790F-CB9A-485C-9B38-5074264A1D8B}" destId="{2AA6F6B2-498F-40FB-BD1A-20155EA3099D}" srcOrd="0" destOrd="0" presId="urn:microsoft.com/office/officeart/2005/8/layout/vProcess5"/>
    <dgm:cxn modelId="{1ACB2B95-67BB-43BA-96B3-C789E794A6F4}" srcId="{8287304D-D9AD-4135-8B29-EEF42178E1FE}" destId="{01549E7F-9434-4BD0-A5AC-C586CBACD93F}" srcOrd="0" destOrd="0" parTransId="{A1A9B154-E5C5-4655-8BFE-ED4E6B98F241}" sibTransId="{429DD3AD-C988-42F1-9DDB-7C396DC4B7C1}"/>
    <dgm:cxn modelId="{7F6357AB-2B90-486F-971E-52FEE3408D8F}" type="presOf" srcId="{D99FA97B-AB5E-446A-AE51-263501895DC1}" destId="{23A63A54-32FD-46D9-BEF2-C4457F5D5D34}" srcOrd="0" destOrd="2" presId="urn:microsoft.com/office/officeart/2005/8/layout/vProcess5"/>
    <dgm:cxn modelId="{2D800D45-26AD-4D43-952E-F49FC8CFC3A9}" type="presOf" srcId="{CACFA494-EFE7-402D-A3B6-28304C91F8A7}" destId="{BC5D19D8-1879-4225-871F-A78AAC2FCB3A}" srcOrd="0" destOrd="0" presId="urn:microsoft.com/office/officeart/2005/8/layout/vProcess5"/>
    <dgm:cxn modelId="{5B87F438-69B2-4217-BF24-46E414F7879C}" type="presOf" srcId="{3EA3BE68-F631-4644-A9AB-BD5615A8A8CA}" destId="{0CD5F8DA-02AA-4AA9-A1F6-AB1B699E7E11}" srcOrd="0" destOrd="0" presId="urn:microsoft.com/office/officeart/2005/8/layout/vProcess5"/>
    <dgm:cxn modelId="{FB65D4CC-2499-45A3-A214-6B664BEB42B5}" srcId="{44A1061A-AB4A-4E95-A4EA-2F5E4F7E985D}" destId="{8287304D-D9AD-4135-8B29-EEF42178E1FE}" srcOrd="1" destOrd="0" parTransId="{4898605B-9593-49CF-BEA7-76D0E90A55BE}" sibTransId="{3EA3BE68-F631-4644-A9AB-BD5615A8A8CA}"/>
    <dgm:cxn modelId="{74221A0D-28A4-4DBC-8AF6-AFD1DBDED1FC}" type="presOf" srcId="{01549E7F-9434-4BD0-A5AC-C586CBACD93F}" destId="{23A63A54-32FD-46D9-BEF2-C4457F5D5D34}" srcOrd="0" destOrd="1" presId="urn:microsoft.com/office/officeart/2005/8/layout/vProcess5"/>
    <dgm:cxn modelId="{3803E3BD-BF18-4373-9E20-B3913DA63733}" srcId="{44A1061A-AB4A-4E95-A4EA-2F5E4F7E985D}" destId="{68AEC452-3ABC-4A96-81FF-4605DA025CE7}" srcOrd="0" destOrd="0" parTransId="{A5F69EBA-B9EF-460E-9E0C-B50AEDA81552}" sibTransId="{CACFA494-EFE7-402D-A3B6-28304C91F8A7}"/>
    <dgm:cxn modelId="{9E894570-BF4B-4E05-B8D5-BD1EAB283C04}" type="presOf" srcId="{8287304D-D9AD-4135-8B29-EEF42178E1FE}" destId="{23A63A54-32FD-46D9-BEF2-C4457F5D5D34}" srcOrd="0" destOrd="0" presId="urn:microsoft.com/office/officeart/2005/8/layout/vProcess5"/>
    <dgm:cxn modelId="{8325092F-D97D-4E91-A1E0-BED7820CF092}" type="presOf" srcId="{68AEC452-3ABC-4A96-81FF-4605DA025CE7}" destId="{105AE73F-8FCC-42D4-AD22-3CAFC2C15262}" srcOrd="0" destOrd="0" presId="urn:microsoft.com/office/officeart/2005/8/layout/vProcess5"/>
    <dgm:cxn modelId="{B111A6D0-C3B7-49CE-93A4-24FEB22BA15E}" srcId="{68AEC452-3ABC-4A96-81FF-4605DA025CE7}" destId="{A90E4EB1-6D70-4042-A721-32F2EC4E0024}" srcOrd="2" destOrd="0" parTransId="{EA130A58-A6C3-40F1-8E89-44F924BC66BE}" sibTransId="{94A4CC2E-22B6-480C-ABF8-6773EB463BD2}"/>
    <dgm:cxn modelId="{320201AA-87CF-4A97-904D-15430852BB0B}" srcId="{68AEC452-3ABC-4A96-81FF-4605DA025CE7}" destId="{5545511E-F8F7-4A28-BA4D-7EDBE74478D1}" srcOrd="0" destOrd="0" parTransId="{94940C68-EC76-4EA2-B9AC-58D20E12E741}" sibTransId="{8E3FA04B-4E9C-4991-B06B-3A7FFD3C14CF}"/>
    <dgm:cxn modelId="{F27DC6EC-40A1-4A9F-9230-AF57A48717F6}" type="presOf" srcId="{34B1790F-CB9A-485C-9B38-5074264A1D8B}" destId="{0E6979C7-4550-4B57-9C60-62A8D6153712}" srcOrd="1" destOrd="0" presId="urn:microsoft.com/office/officeart/2005/8/layout/vProcess5"/>
    <dgm:cxn modelId="{4654C5B9-6788-42FB-A315-3DAB19B13D80}" type="presOf" srcId="{5545511E-F8F7-4A28-BA4D-7EDBE74478D1}" destId="{8EDF4C4A-2042-4C44-9A0A-68738084E9D2}" srcOrd="1" destOrd="1" presId="urn:microsoft.com/office/officeart/2005/8/layout/vProcess5"/>
    <dgm:cxn modelId="{E138E4E1-D8C1-481D-9576-CA06528BBB53}" type="presOf" srcId="{5545511E-F8F7-4A28-BA4D-7EDBE74478D1}" destId="{105AE73F-8FCC-42D4-AD22-3CAFC2C15262}" srcOrd="0" destOrd="1" presId="urn:microsoft.com/office/officeart/2005/8/layout/vProcess5"/>
    <dgm:cxn modelId="{746D61D4-2017-40D8-B1B7-A26C863555BB}" type="presOf" srcId="{8287304D-D9AD-4135-8B29-EEF42178E1FE}" destId="{7942F9A0-426D-4B14-8AB6-69A22408E8C1}" srcOrd="1" destOrd="0" presId="urn:microsoft.com/office/officeart/2005/8/layout/vProcess5"/>
    <dgm:cxn modelId="{3A28EA33-4CA9-4177-A0F2-23D1E303C6D7}" type="presParOf" srcId="{00B4A20B-9E42-4409-B833-7286C28B1CB1}" destId="{B5D50676-51B4-4E5C-BBC1-322EF6F63968}" srcOrd="0" destOrd="0" presId="urn:microsoft.com/office/officeart/2005/8/layout/vProcess5"/>
    <dgm:cxn modelId="{8B66AAE8-745D-451C-B8E0-DA3B5799BFAE}" type="presParOf" srcId="{00B4A20B-9E42-4409-B833-7286C28B1CB1}" destId="{105AE73F-8FCC-42D4-AD22-3CAFC2C15262}" srcOrd="1" destOrd="0" presId="urn:microsoft.com/office/officeart/2005/8/layout/vProcess5"/>
    <dgm:cxn modelId="{5ABAA299-D948-43A7-8710-C466442113D3}" type="presParOf" srcId="{00B4A20B-9E42-4409-B833-7286C28B1CB1}" destId="{23A63A54-32FD-46D9-BEF2-C4457F5D5D34}" srcOrd="2" destOrd="0" presId="urn:microsoft.com/office/officeart/2005/8/layout/vProcess5"/>
    <dgm:cxn modelId="{2DDFF4B6-2C8B-44D8-A929-EEA4EDDA3208}" type="presParOf" srcId="{00B4A20B-9E42-4409-B833-7286C28B1CB1}" destId="{2AA6F6B2-498F-40FB-BD1A-20155EA3099D}" srcOrd="3" destOrd="0" presId="urn:microsoft.com/office/officeart/2005/8/layout/vProcess5"/>
    <dgm:cxn modelId="{BBC7C4E2-812E-4B6D-9D94-8EBD7195D877}" type="presParOf" srcId="{00B4A20B-9E42-4409-B833-7286C28B1CB1}" destId="{BC5D19D8-1879-4225-871F-A78AAC2FCB3A}" srcOrd="4" destOrd="0" presId="urn:microsoft.com/office/officeart/2005/8/layout/vProcess5"/>
    <dgm:cxn modelId="{61C53D10-47EF-4F3E-A11F-FD6162F72BEF}" type="presParOf" srcId="{00B4A20B-9E42-4409-B833-7286C28B1CB1}" destId="{0CD5F8DA-02AA-4AA9-A1F6-AB1B699E7E11}" srcOrd="5" destOrd="0" presId="urn:microsoft.com/office/officeart/2005/8/layout/vProcess5"/>
    <dgm:cxn modelId="{CF7B5E9D-0653-45B0-B868-F6461C58B568}" type="presParOf" srcId="{00B4A20B-9E42-4409-B833-7286C28B1CB1}" destId="{8EDF4C4A-2042-4C44-9A0A-68738084E9D2}" srcOrd="6" destOrd="0" presId="urn:microsoft.com/office/officeart/2005/8/layout/vProcess5"/>
    <dgm:cxn modelId="{AF978A19-6155-492A-8119-D44004C48997}" type="presParOf" srcId="{00B4A20B-9E42-4409-B833-7286C28B1CB1}" destId="{7942F9A0-426D-4B14-8AB6-69A22408E8C1}" srcOrd="7" destOrd="0" presId="urn:microsoft.com/office/officeart/2005/8/layout/vProcess5"/>
    <dgm:cxn modelId="{1D3B36E0-2F4B-4E41-9421-05B89FDA9350}" type="presParOf" srcId="{00B4A20B-9E42-4409-B833-7286C28B1CB1}" destId="{0E6979C7-4550-4B57-9C60-62A8D615371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B239A-9B8C-4874-9C30-8A39B48EBD00}">
      <dsp:nvSpPr>
        <dsp:cNvPr id="0" name=""/>
        <dsp:cNvSpPr/>
      </dsp:nvSpPr>
      <dsp:spPr>
        <a:xfrm>
          <a:off x="1004" y="1163811"/>
          <a:ext cx="3917900" cy="23507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/>
            <a:t>Quick and better response </a:t>
          </a:r>
          <a:r>
            <a:rPr lang="en-US" sz="3700" kern="1200" dirty="0" smtClean="0"/>
            <a:t>for </a:t>
          </a:r>
          <a:r>
            <a:rPr lang="en-US" sz="3700" b="0" kern="1200" dirty="0" smtClean="0"/>
            <a:t>Emergency</a:t>
          </a:r>
          <a:r>
            <a:rPr lang="en-US" sz="3700" kern="1200" dirty="0" smtClean="0"/>
            <a:t> Fire Break Out</a:t>
          </a:r>
          <a:endParaRPr lang="en-US" sz="3700" kern="1200" dirty="0"/>
        </a:p>
      </dsp:txBody>
      <dsp:txXfrm>
        <a:off x="1004" y="1163811"/>
        <a:ext cx="3917900" cy="2350740"/>
      </dsp:txXfrm>
    </dsp:sp>
    <dsp:sp modelId="{8F8CB9C9-2A32-415D-B996-3E51D897B75C}">
      <dsp:nvSpPr>
        <dsp:cNvPr id="0" name=""/>
        <dsp:cNvSpPr/>
      </dsp:nvSpPr>
      <dsp:spPr>
        <a:xfrm>
          <a:off x="4310695" y="1163811"/>
          <a:ext cx="3917900" cy="23507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Building an </a:t>
          </a:r>
          <a:r>
            <a:rPr lang="en-US" sz="3700" b="1" kern="1200" dirty="0" smtClean="0"/>
            <a:t>efficient system </a:t>
          </a:r>
          <a:r>
            <a:rPr lang="en-US" sz="3700" kern="1200" dirty="0" smtClean="0"/>
            <a:t>for Fire Brigade Authority </a:t>
          </a:r>
          <a:endParaRPr lang="en-US" sz="3700" kern="1200" dirty="0"/>
        </a:p>
      </dsp:txBody>
      <dsp:txXfrm>
        <a:off x="4310695" y="1163811"/>
        <a:ext cx="3917900" cy="23507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E700E-5BF4-41E1-94D0-D8E37D98E1BA}">
      <dsp:nvSpPr>
        <dsp:cNvPr id="0" name=""/>
        <dsp:cNvSpPr/>
      </dsp:nvSpPr>
      <dsp:spPr>
        <a:xfrm>
          <a:off x="0" y="884181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BC1E9-D10C-45B6-9417-94DEF0A2310F}">
      <dsp:nvSpPr>
        <dsp:cNvPr id="0" name=""/>
        <dsp:cNvSpPr/>
      </dsp:nvSpPr>
      <dsp:spPr>
        <a:xfrm>
          <a:off x="411480" y="515181"/>
          <a:ext cx="5760720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Efficient and accurate Notifying process</a:t>
          </a:r>
          <a:endParaRPr lang="en-US" sz="2500" kern="1200" dirty="0"/>
        </a:p>
      </dsp:txBody>
      <dsp:txXfrm>
        <a:off x="447506" y="551207"/>
        <a:ext cx="5688668" cy="665948"/>
      </dsp:txXfrm>
    </dsp:sp>
    <dsp:sp modelId="{36D72AAA-D184-4DB2-8D5F-A2751E1B568C}">
      <dsp:nvSpPr>
        <dsp:cNvPr id="0" name=""/>
        <dsp:cNvSpPr/>
      </dsp:nvSpPr>
      <dsp:spPr>
        <a:xfrm>
          <a:off x="0" y="2018181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0942B-0CA7-4237-A236-A020C8169482}">
      <dsp:nvSpPr>
        <dsp:cNvPr id="0" name=""/>
        <dsp:cNvSpPr/>
      </dsp:nvSpPr>
      <dsp:spPr>
        <a:xfrm>
          <a:off x="411480" y="1649181"/>
          <a:ext cx="5760720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Get quick response</a:t>
          </a:r>
          <a:endParaRPr lang="en-US" sz="2500" kern="1200" dirty="0"/>
        </a:p>
      </dsp:txBody>
      <dsp:txXfrm>
        <a:off x="447506" y="1685207"/>
        <a:ext cx="5688668" cy="665948"/>
      </dsp:txXfrm>
    </dsp:sp>
    <dsp:sp modelId="{DDB696F0-5AF1-47D3-88E2-963126DD59E8}">
      <dsp:nvSpPr>
        <dsp:cNvPr id="0" name=""/>
        <dsp:cNvSpPr/>
      </dsp:nvSpPr>
      <dsp:spPr>
        <a:xfrm>
          <a:off x="0" y="3152181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6B932-E848-4BC3-A2AD-9CF5EAD88F4B}">
      <dsp:nvSpPr>
        <dsp:cNvPr id="0" name=""/>
        <dsp:cNvSpPr/>
      </dsp:nvSpPr>
      <dsp:spPr>
        <a:xfrm>
          <a:off x="411480" y="2783181"/>
          <a:ext cx="5760720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All necessary services at the same time</a:t>
          </a:r>
          <a:endParaRPr lang="en-US" sz="2500" kern="1200" dirty="0"/>
        </a:p>
      </dsp:txBody>
      <dsp:txXfrm>
        <a:off x="447506" y="2819207"/>
        <a:ext cx="5688668" cy="6659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3F930-276A-4EBA-9374-E2448A30FF68}">
      <dsp:nvSpPr>
        <dsp:cNvPr id="0" name=""/>
        <dsp:cNvSpPr/>
      </dsp:nvSpPr>
      <dsp:spPr>
        <a:xfrm>
          <a:off x="0" y="3441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DF8CC-2DF0-45BC-B8EF-D45CE700BEFE}">
      <dsp:nvSpPr>
        <dsp:cNvPr id="0" name=""/>
        <dsp:cNvSpPr/>
      </dsp:nvSpPr>
      <dsp:spPr>
        <a:xfrm>
          <a:off x="411480" y="48981"/>
          <a:ext cx="7284776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Easier process of fire response and management</a:t>
          </a:r>
          <a:endParaRPr lang="en-US" sz="2000" kern="1200" dirty="0"/>
        </a:p>
      </dsp:txBody>
      <dsp:txXfrm>
        <a:off x="440301" y="77802"/>
        <a:ext cx="7227134" cy="532758"/>
      </dsp:txXfrm>
    </dsp:sp>
    <dsp:sp modelId="{0B56C0A0-BF94-4CF8-AB07-510179DB77EF}">
      <dsp:nvSpPr>
        <dsp:cNvPr id="0" name=""/>
        <dsp:cNvSpPr/>
      </dsp:nvSpPr>
      <dsp:spPr>
        <a:xfrm>
          <a:off x="0" y="12513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71CE1-FC46-4FF5-B10A-6C216EF1C3BE}">
      <dsp:nvSpPr>
        <dsp:cNvPr id="0" name=""/>
        <dsp:cNvSpPr/>
      </dsp:nvSpPr>
      <dsp:spPr>
        <a:xfrm>
          <a:off x="411480" y="956181"/>
          <a:ext cx="7284718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Fire fighters complete database</a:t>
          </a:r>
          <a:endParaRPr lang="en-US" sz="2000" kern="1200" dirty="0"/>
        </a:p>
      </dsp:txBody>
      <dsp:txXfrm>
        <a:off x="440301" y="985002"/>
        <a:ext cx="7227076" cy="532758"/>
      </dsp:txXfrm>
    </dsp:sp>
    <dsp:sp modelId="{3C782969-6D40-4E25-A605-5ECCEBCDA2C7}">
      <dsp:nvSpPr>
        <dsp:cNvPr id="0" name=""/>
        <dsp:cNvSpPr/>
      </dsp:nvSpPr>
      <dsp:spPr>
        <a:xfrm>
          <a:off x="0" y="21585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6B525-513C-4EE9-9765-F40AFDA0ECA3}">
      <dsp:nvSpPr>
        <dsp:cNvPr id="0" name=""/>
        <dsp:cNvSpPr/>
      </dsp:nvSpPr>
      <dsp:spPr>
        <a:xfrm>
          <a:off x="411480" y="1863381"/>
          <a:ext cx="7284718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Station based fire fighting resources Log</a:t>
          </a:r>
          <a:endParaRPr lang="en-US" sz="2000" kern="1200" dirty="0"/>
        </a:p>
      </dsp:txBody>
      <dsp:txXfrm>
        <a:off x="440301" y="1892202"/>
        <a:ext cx="7227076" cy="532758"/>
      </dsp:txXfrm>
    </dsp:sp>
    <dsp:sp modelId="{70D54255-F147-4C9C-BB7F-CAF79C25C6ED}">
      <dsp:nvSpPr>
        <dsp:cNvPr id="0" name=""/>
        <dsp:cNvSpPr/>
      </dsp:nvSpPr>
      <dsp:spPr>
        <a:xfrm>
          <a:off x="0" y="30657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1D790-8A10-4E62-B0CC-B7E06EC99385}">
      <dsp:nvSpPr>
        <dsp:cNvPr id="0" name=""/>
        <dsp:cNvSpPr/>
      </dsp:nvSpPr>
      <dsp:spPr>
        <a:xfrm>
          <a:off x="411480" y="2770581"/>
          <a:ext cx="7284718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Water source database</a:t>
          </a:r>
          <a:endParaRPr lang="en-US" sz="2000" kern="1200" dirty="0"/>
        </a:p>
      </dsp:txBody>
      <dsp:txXfrm>
        <a:off x="440301" y="2799402"/>
        <a:ext cx="7227076" cy="532758"/>
      </dsp:txXfrm>
    </dsp:sp>
    <dsp:sp modelId="{4C704C24-31AA-457E-B164-2AB9B598D035}">
      <dsp:nvSpPr>
        <dsp:cNvPr id="0" name=""/>
        <dsp:cNvSpPr/>
      </dsp:nvSpPr>
      <dsp:spPr>
        <a:xfrm>
          <a:off x="0" y="39729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4A07E-5B12-4007-B3F9-F771C31FF333}">
      <dsp:nvSpPr>
        <dsp:cNvPr id="0" name=""/>
        <dsp:cNvSpPr/>
      </dsp:nvSpPr>
      <dsp:spPr>
        <a:xfrm>
          <a:off x="411480" y="3677781"/>
          <a:ext cx="7284718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Strong database of fire prone areas with causes</a:t>
          </a:r>
          <a:endParaRPr lang="en-US" sz="2000" kern="1200" dirty="0"/>
        </a:p>
      </dsp:txBody>
      <dsp:txXfrm>
        <a:off x="440301" y="3706602"/>
        <a:ext cx="7227076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4EC37-E9DA-4202-ADC5-5D298367BAD5}">
      <dsp:nvSpPr>
        <dsp:cNvPr id="0" name=""/>
        <dsp:cNvSpPr/>
      </dsp:nvSpPr>
      <dsp:spPr>
        <a:xfrm rot="5400000">
          <a:off x="-156705" y="157633"/>
          <a:ext cx="1044703" cy="731292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Public</a:t>
          </a:r>
          <a:endParaRPr lang="en-US" sz="1800" kern="1200" dirty="0"/>
        </a:p>
      </dsp:txBody>
      <dsp:txXfrm rot="-5400000">
        <a:off x="1" y="366573"/>
        <a:ext cx="731292" cy="313411"/>
      </dsp:txXfrm>
    </dsp:sp>
    <dsp:sp modelId="{E90EEA11-A0AE-46BB-9932-33A11F005B93}">
      <dsp:nvSpPr>
        <dsp:cNvPr id="0" name=""/>
        <dsp:cNvSpPr/>
      </dsp:nvSpPr>
      <dsp:spPr>
        <a:xfrm rot="5400000">
          <a:off x="4140917" y="-3408696"/>
          <a:ext cx="679057" cy="74983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Notifies fire station and others</a:t>
          </a:r>
          <a:endParaRPr lang="en-US" sz="3200" kern="1200" dirty="0"/>
        </a:p>
      </dsp:txBody>
      <dsp:txXfrm rot="-5400000">
        <a:off x="731293" y="34077"/>
        <a:ext cx="7465158" cy="612759"/>
      </dsp:txXfrm>
    </dsp:sp>
    <dsp:sp modelId="{C7DD51F2-B19F-4C16-AADB-0703D5F9DC23}">
      <dsp:nvSpPr>
        <dsp:cNvPr id="0" name=""/>
        <dsp:cNvSpPr/>
      </dsp:nvSpPr>
      <dsp:spPr>
        <a:xfrm rot="5400000">
          <a:off x="-156705" y="1084634"/>
          <a:ext cx="1044703" cy="731292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8968"/>
                <a:satOff val="-1006"/>
                <a:lumOff val="642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8968"/>
                <a:satOff val="-1006"/>
                <a:lumOff val="642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8968"/>
                <a:satOff val="-1006"/>
                <a:lumOff val="642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-8968"/>
              <a:satOff val="-1006"/>
              <a:lumOff val="642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Station</a:t>
          </a:r>
          <a:endParaRPr lang="en-US" sz="1800" kern="1200" dirty="0"/>
        </a:p>
      </dsp:txBody>
      <dsp:txXfrm rot="-5400000">
        <a:off x="1" y="1293574"/>
        <a:ext cx="731292" cy="313411"/>
      </dsp:txXfrm>
    </dsp:sp>
    <dsp:sp modelId="{683E7500-F567-4838-8BC0-B7B64214B10D}">
      <dsp:nvSpPr>
        <dsp:cNvPr id="0" name=""/>
        <dsp:cNvSpPr/>
      </dsp:nvSpPr>
      <dsp:spPr>
        <a:xfrm rot="5400000">
          <a:off x="4140917" y="-2481695"/>
          <a:ext cx="679057" cy="74983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-8968"/>
              <a:satOff val="-1006"/>
              <a:lumOff val="642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Finds available fighters and sends to spot</a:t>
          </a:r>
          <a:endParaRPr lang="en-US" sz="3200" kern="1200" dirty="0"/>
        </a:p>
      </dsp:txBody>
      <dsp:txXfrm rot="-5400000">
        <a:off x="731293" y="961078"/>
        <a:ext cx="7465158" cy="612759"/>
      </dsp:txXfrm>
    </dsp:sp>
    <dsp:sp modelId="{5F5AF39D-B563-40FE-9D53-E7F50D414F4A}">
      <dsp:nvSpPr>
        <dsp:cNvPr id="0" name=""/>
        <dsp:cNvSpPr/>
      </dsp:nvSpPr>
      <dsp:spPr>
        <a:xfrm rot="5400000">
          <a:off x="-156705" y="2011635"/>
          <a:ext cx="1044703" cy="731292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17936"/>
                <a:satOff val="-2012"/>
                <a:lumOff val="1284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17936"/>
                <a:satOff val="-2012"/>
                <a:lumOff val="1284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17936"/>
                <a:satOff val="-2012"/>
                <a:lumOff val="1284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-17936"/>
              <a:satOff val="-2012"/>
              <a:lumOff val="1284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Brigade</a:t>
          </a:r>
          <a:endParaRPr lang="en-US" sz="1800" kern="1200" dirty="0"/>
        </a:p>
      </dsp:txBody>
      <dsp:txXfrm rot="-5400000">
        <a:off x="1" y="2220575"/>
        <a:ext cx="731292" cy="313411"/>
      </dsp:txXfrm>
    </dsp:sp>
    <dsp:sp modelId="{3D4FE3D5-A2AC-416A-ACCE-61CB9A913DE5}">
      <dsp:nvSpPr>
        <dsp:cNvPr id="0" name=""/>
        <dsp:cNvSpPr/>
      </dsp:nvSpPr>
      <dsp:spPr>
        <a:xfrm rot="5400000">
          <a:off x="4140917" y="-1554695"/>
          <a:ext cx="679057" cy="74983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-17936"/>
              <a:satOff val="-2012"/>
              <a:lumOff val="1284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Reaches</a:t>
          </a:r>
          <a:endParaRPr lang="en-US" sz="3200" kern="1200" dirty="0"/>
        </a:p>
      </dsp:txBody>
      <dsp:txXfrm rot="-5400000">
        <a:off x="731293" y="1888078"/>
        <a:ext cx="7465158" cy="612759"/>
      </dsp:txXfrm>
    </dsp:sp>
    <dsp:sp modelId="{E4B502DD-BDD6-42E3-8A21-0640A5031639}">
      <dsp:nvSpPr>
        <dsp:cNvPr id="0" name=""/>
        <dsp:cNvSpPr/>
      </dsp:nvSpPr>
      <dsp:spPr>
        <a:xfrm rot="5400000">
          <a:off x="-156705" y="2938635"/>
          <a:ext cx="1044703" cy="731292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26904"/>
                <a:satOff val="-3018"/>
                <a:lumOff val="1926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26904"/>
                <a:satOff val="-3018"/>
                <a:lumOff val="1926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26904"/>
                <a:satOff val="-3018"/>
                <a:lumOff val="1926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-26904"/>
              <a:satOff val="-3018"/>
              <a:lumOff val="1926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Public</a:t>
          </a:r>
          <a:endParaRPr lang="en-US" sz="1800" kern="1200" dirty="0"/>
        </a:p>
      </dsp:txBody>
      <dsp:txXfrm rot="-5400000">
        <a:off x="1" y="3147575"/>
        <a:ext cx="731292" cy="313411"/>
      </dsp:txXfrm>
    </dsp:sp>
    <dsp:sp modelId="{1B3A55A3-82F5-49E1-991B-CD50FC249F85}">
      <dsp:nvSpPr>
        <dsp:cNvPr id="0" name=""/>
        <dsp:cNvSpPr/>
      </dsp:nvSpPr>
      <dsp:spPr>
        <a:xfrm rot="5400000">
          <a:off x="4140917" y="-627694"/>
          <a:ext cx="679057" cy="74983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-26904"/>
              <a:satOff val="-3018"/>
              <a:lumOff val="192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Provide info of the spot</a:t>
          </a:r>
          <a:endParaRPr lang="en-US" sz="3200" kern="1200" dirty="0"/>
        </a:p>
      </dsp:txBody>
      <dsp:txXfrm rot="-5400000">
        <a:off x="731293" y="2815079"/>
        <a:ext cx="7465158" cy="612759"/>
      </dsp:txXfrm>
    </dsp:sp>
    <dsp:sp modelId="{6ACFA2B9-0F41-482B-9F7B-5BE1A4442F36}">
      <dsp:nvSpPr>
        <dsp:cNvPr id="0" name=""/>
        <dsp:cNvSpPr/>
      </dsp:nvSpPr>
      <dsp:spPr>
        <a:xfrm rot="5400000">
          <a:off x="-156705" y="3865636"/>
          <a:ext cx="1044703" cy="731292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35872"/>
                <a:satOff val="-4024"/>
                <a:lumOff val="2568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35872"/>
                <a:satOff val="-4024"/>
                <a:lumOff val="2568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35872"/>
                <a:satOff val="-4024"/>
                <a:lumOff val="2568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-35872"/>
              <a:satOff val="-4024"/>
              <a:lumOff val="2568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Brigade</a:t>
          </a:r>
          <a:endParaRPr lang="en-US" sz="1800" kern="1200" dirty="0"/>
        </a:p>
      </dsp:txBody>
      <dsp:txXfrm rot="-5400000">
        <a:off x="1" y="4074576"/>
        <a:ext cx="731292" cy="313411"/>
      </dsp:txXfrm>
    </dsp:sp>
    <dsp:sp modelId="{83C89A6D-915F-4E47-A483-7A9695CC7B82}">
      <dsp:nvSpPr>
        <dsp:cNvPr id="0" name=""/>
        <dsp:cNvSpPr/>
      </dsp:nvSpPr>
      <dsp:spPr>
        <a:xfrm rot="5400000">
          <a:off x="4140917" y="299305"/>
          <a:ext cx="679057" cy="74983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-35872"/>
              <a:satOff val="-4024"/>
              <a:lumOff val="256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Starts work</a:t>
          </a:r>
          <a:endParaRPr lang="en-US" sz="3200" kern="1200" dirty="0"/>
        </a:p>
      </dsp:txBody>
      <dsp:txXfrm rot="-5400000">
        <a:off x="731293" y="3742079"/>
        <a:ext cx="7465158" cy="6127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2757B-35E5-4C17-85D0-D15877858E7A}">
      <dsp:nvSpPr>
        <dsp:cNvPr id="0" name=""/>
        <dsp:cNvSpPr/>
      </dsp:nvSpPr>
      <dsp:spPr>
        <a:xfrm>
          <a:off x="1027478" y="1361"/>
          <a:ext cx="2527213" cy="887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Public</a:t>
          </a:r>
          <a:endParaRPr lang="en-US" sz="3900" kern="1200" dirty="0"/>
        </a:p>
      </dsp:txBody>
      <dsp:txXfrm>
        <a:off x="1053460" y="27343"/>
        <a:ext cx="2475249" cy="835126"/>
      </dsp:txXfrm>
    </dsp:sp>
    <dsp:sp modelId="{2BEA24BA-5756-4D33-A283-DB40A91CD673}">
      <dsp:nvSpPr>
        <dsp:cNvPr id="0" name=""/>
        <dsp:cNvSpPr/>
      </dsp:nvSpPr>
      <dsp:spPr>
        <a:xfrm>
          <a:off x="1280199" y="888451"/>
          <a:ext cx="252721" cy="665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317"/>
              </a:lnTo>
              <a:lnTo>
                <a:pt x="252721" y="665317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17EF6-A5B7-4B5E-B0BA-158F8E2789C7}">
      <dsp:nvSpPr>
        <dsp:cNvPr id="0" name=""/>
        <dsp:cNvSpPr/>
      </dsp:nvSpPr>
      <dsp:spPr>
        <a:xfrm>
          <a:off x="1532921" y="1110223"/>
          <a:ext cx="2320088" cy="8870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Contacting Fire Station</a:t>
          </a:r>
          <a:endParaRPr lang="en-US" sz="2300" kern="1200" dirty="0"/>
        </a:p>
      </dsp:txBody>
      <dsp:txXfrm>
        <a:off x="1558903" y="1136205"/>
        <a:ext cx="2268124" cy="835126"/>
      </dsp:txXfrm>
    </dsp:sp>
    <dsp:sp modelId="{CA556CBB-339D-4CB5-A350-7AB5AAD4D5D6}">
      <dsp:nvSpPr>
        <dsp:cNvPr id="0" name=""/>
        <dsp:cNvSpPr/>
      </dsp:nvSpPr>
      <dsp:spPr>
        <a:xfrm>
          <a:off x="1280199" y="888451"/>
          <a:ext cx="252721" cy="1774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4180"/>
              </a:lnTo>
              <a:lnTo>
                <a:pt x="252721" y="1774180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AC9ED-0F28-4613-9969-397A10F72CB6}">
      <dsp:nvSpPr>
        <dsp:cNvPr id="0" name=""/>
        <dsp:cNvSpPr/>
      </dsp:nvSpPr>
      <dsp:spPr>
        <a:xfrm>
          <a:off x="1532921" y="2219086"/>
          <a:ext cx="2270056" cy="8870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Expressing exact location</a:t>
          </a:r>
          <a:endParaRPr lang="en-US" sz="2300" kern="1200" dirty="0"/>
        </a:p>
      </dsp:txBody>
      <dsp:txXfrm>
        <a:off x="1558903" y="2245068"/>
        <a:ext cx="2218092" cy="835126"/>
      </dsp:txXfrm>
    </dsp:sp>
    <dsp:sp modelId="{30C9BA8B-000B-41C9-8C3C-6C80C0C9ABF1}">
      <dsp:nvSpPr>
        <dsp:cNvPr id="0" name=""/>
        <dsp:cNvSpPr/>
      </dsp:nvSpPr>
      <dsp:spPr>
        <a:xfrm>
          <a:off x="1280199" y="888451"/>
          <a:ext cx="252721" cy="2883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3042"/>
              </a:lnTo>
              <a:lnTo>
                <a:pt x="252721" y="2883042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0AAEB9-3B66-4AEC-BD3A-FB4E4466D24A}">
      <dsp:nvSpPr>
        <dsp:cNvPr id="0" name=""/>
        <dsp:cNvSpPr/>
      </dsp:nvSpPr>
      <dsp:spPr>
        <a:xfrm>
          <a:off x="1532921" y="3327948"/>
          <a:ext cx="2256402" cy="8870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Need to contact others separately</a:t>
          </a:r>
          <a:endParaRPr lang="en-US" sz="2300" kern="1200" dirty="0"/>
        </a:p>
      </dsp:txBody>
      <dsp:txXfrm>
        <a:off x="1558903" y="3353930"/>
        <a:ext cx="2204438" cy="835126"/>
      </dsp:txXfrm>
    </dsp:sp>
    <dsp:sp modelId="{75303B3E-8466-4FB1-8B73-964D9E50A923}">
      <dsp:nvSpPr>
        <dsp:cNvPr id="0" name=""/>
        <dsp:cNvSpPr/>
      </dsp:nvSpPr>
      <dsp:spPr>
        <a:xfrm>
          <a:off x="3998236" y="1361"/>
          <a:ext cx="2484792" cy="887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Fire Fighter</a:t>
          </a:r>
          <a:endParaRPr lang="en-US" sz="3900" kern="1200" dirty="0"/>
        </a:p>
      </dsp:txBody>
      <dsp:txXfrm>
        <a:off x="4024218" y="27343"/>
        <a:ext cx="2432828" cy="835126"/>
      </dsp:txXfrm>
    </dsp:sp>
    <dsp:sp modelId="{91637253-4CF5-4BCF-949B-3D29C3D562DB}">
      <dsp:nvSpPr>
        <dsp:cNvPr id="0" name=""/>
        <dsp:cNvSpPr/>
      </dsp:nvSpPr>
      <dsp:spPr>
        <a:xfrm>
          <a:off x="4246715" y="888451"/>
          <a:ext cx="248479" cy="665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317"/>
              </a:lnTo>
              <a:lnTo>
                <a:pt x="248479" y="665317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787E4-01EB-4822-BD30-9D047DAE599C}">
      <dsp:nvSpPr>
        <dsp:cNvPr id="0" name=""/>
        <dsp:cNvSpPr/>
      </dsp:nvSpPr>
      <dsp:spPr>
        <a:xfrm>
          <a:off x="4495195" y="1110223"/>
          <a:ext cx="2367934" cy="8870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Reaching accident spot</a:t>
          </a:r>
          <a:endParaRPr lang="en-US" sz="2300" kern="1200" dirty="0"/>
        </a:p>
      </dsp:txBody>
      <dsp:txXfrm>
        <a:off x="4521177" y="1136205"/>
        <a:ext cx="2315970" cy="835126"/>
      </dsp:txXfrm>
    </dsp:sp>
    <dsp:sp modelId="{1E5DAFA6-C246-45A2-904E-6A8E6A424AE8}">
      <dsp:nvSpPr>
        <dsp:cNvPr id="0" name=""/>
        <dsp:cNvSpPr/>
      </dsp:nvSpPr>
      <dsp:spPr>
        <a:xfrm>
          <a:off x="4246715" y="888451"/>
          <a:ext cx="248479" cy="1774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4180"/>
              </a:lnTo>
              <a:lnTo>
                <a:pt x="248479" y="1774180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9A4E3-DB35-4D75-9D8D-55FA13081FCD}">
      <dsp:nvSpPr>
        <dsp:cNvPr id="0" name=""/>
        <dsp:cNvSpPr/>
      </dsp:nvSpPr>
      <dsp:spPr>
        <a:xfrm>
          <a:off x="4495195" y="2219086"/>
          <a:ext cx="2333756" cy="8870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Lacks info of Fire type</a:t>
          </a:r>
          <a:endParaRPr lang="en-US" sz="2300" kern="1200" dirty="0"/>
        </a:p>
      </dsp:txBody>
      <dsp:txXfrm>
        <a:off x="4521177" y="2245068"/>
        <a:ext cx="2281792" cy="835126"/>
      </dsp:txXfrm>
    </dsp:sp>
    <dsp:sp modelId="{B654E845-F16F-43CF-8AF3-09DB2DBFA5E0}">
      <dsp:nvSpPr>
        <dsp:cNvPr id="0" name=""/>
        <dsp:cNvSpPr/>
      </dsp:nvSpPr>
      <dsp:spPr>
        <a:xfrm>
          <a:off x="4246715" y="888451"/>
          <a:ext cx="248479" cy="2883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3042"/>
              </a:lnTo>
              <a:lnTo>
                <a:pt x="248479" y="2883042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9CB08-7C7F-434F-81F7-45C56FB0B573}">
      <dsp:nvSpPr>
        <dsp:cNvPr id="0" name=""/>
        <dsp:cNvSpPr/>
      </dsp:nvSpPr>
      <dsp:spPr>
        <a:xfrm>
          <a:off x="4495195" y="3327948"/>
          <a:ext cx="2402126" cy="8870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Finding Water source</a:t>
          </a:r>
          <a:endParaRPr lang="en-US" sz="2300" kern="1200" dirty="0"/>
        </a:p>
      </dsp:txBody>
      <dsp:txXfrm>
        <a:off x="4521177" y="3353930"/>
        <a:ext cx="2350162" cy="8351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2757B-35E5-4C17-85D0-D15877858E7A}">
      <dsp:nvSpPr>
        <dsp:cNvPr id="0" name=""/>
        <dsp:cNvSpPr/>
      </dsp:nvSpPr>
      <dsp:spPr>
        <a:xfrm>
          <a:off x="1752600" y="905"/>
          <a:ext cx="2369821" cy="7024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Authority</a:t>
          </a:r>
          <a:endParaRPr lang="en-US" sz="4000" kern="1200" dirty="0"/>
        </a:p>
      </dsp:txBody>
      <dsp:txXfrm>
        <a:off x="1773174" y="21479"/>
        <a:ext cx="2328673" cy="661283"/>
      </dsp:txXfrm>
    </dsp:sp>
    <dsp:sp modelId="{22616072-0163-4233-B5F8-28C242418987}">
      <dsp:nvSpPr>
        <dsp:cNvPr id="0" name=""/>
        <dsp:cNvSpPr/>
      </dsp:nvSpPr>
      <dsp:spPr>
        <a:xfrm>
          <a:off x="1989582" y="703336"/>
          <a:ext cx="236982" cy="52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823"/>
              </a:lnTo>
              <a:lnTo>
                <a:pt x="236982" y="526823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5461EF-D17A-44EE-A916-214A7ED27B1D}">
      <dsp:nvSpPr>
        <dsp:cNvPr id="0" name=""/>
        <dsp:cNvSpPr/>
      </dsp:nvSpPr>
      <dsp:spPr>
        <a:xfrm>
          <a:off x="2226564" y="878944"/>
          <a:ext cx="2421635" cy="702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Distributing Fire Calls</a:t>
          </a:r>
          <a:endParaRPr lang="en-US" sz="2100" kern="1200" dirty="0"/>
        </a:p>
      </dsp:txBody>
      <dsp:txXfrm>
        <a:off x="2247138" y="899518"/>
        <a:ext cx="2380487" cy="661283"/>
      </dsp:txXfrm>
    </dsp:sp>
    <dsp:sp modelId="{2BEA24BA-5756-4D33-A283-DB40A91CD673}">
      <dsp:nvSpPr>
        <dsp:cNvPr id="0" name=""/>
        <dsp:cNvSpPr/>
      </dsp:nvSpPr>
      <dsp:spPr>
        <a:xfrm>
          <a:off x="1989582" y="703336"/>
          <a:ext cx="236982" cy="1404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4863"/>
              </a:lnTo>
              <a:lnTo>
                <a:pt x="236982" y="1404863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17EF6-A5B7-4B5E-B0BA-158F8E2789C7}">
      <dsp:nvSpPr>
        <dsp:cNvPr id="0" name=""/>
        <dsp:cNvSpPr/>
      </dsp:nvSpPr>
      <dsp:spPr>
        <a:xfrm>
          <a:off x="2226564" y="1756984"/>
          <a:ext cx="2378388" cy="702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Maintaining Resources Log</a:t>
          </a:r>
          <a:endParaRPr lang="en-US" sz="2100" kern="1200" dirty="0"/>
        </a:p>
      </dsp:txBody>
      <dsp:txXfrm>
        <a:off x="2247138" y="1777558"/>
        <a:ext cx="2337240" cy="661283"/>
      </dsp:txXfrm>
    </dsp:sp>
    <dsp:sp modelId="{CA556CBB-339D-4CB5-A350-7AB5AAD4D5D6}">
      <dsp:nvSpPr>
        <dsp:cNvPr id="0" name=""/>
        <dsp:cNvSpPr/>
      </dsp:nvSpPr>
      <dsp:spPr>
        <a:xfrm>
          <a:off x="1989582" y="703336"/>
          <a:ext cx="236982" cy="2282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2902"/>
              </a:lnTo>
              <a:lnTo>
                <a:pt x="236982" y="2282902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AC9ED-0F28-4613-9969-397A10F72CB6}">
      <dsp:nvSpPr>
        <dsp:cNvPr id="0" name=""/>
        <dsp:cNvSpPr/>
      </dsp:nvSpPr>
      <dsp:spPr>
        <a:xfrm>
          <a:off x="2226564" y="2635023"/>
          <a:ext cx="2407114" cy="702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Coping</a:t>
          </a:r>
          <a:r>
            <a:rPr lang="en-US" sz="2100" kern="1200" baseline="0" dirty="0" smtClean="0"/>
            <a:t> duty roster</a:t>
          </a:r>
          <a:endParaRPr lang="en-US" sz="2100" kern="1200" dirty="0"/>
        </a:p>
      </dsp:txBody>
      <dsp:txXfrm>
        <a:off x="2247138" y="2655597"/>
        <a:ext cx="2365966" cy="661283"/>
      </dsp:txXfrm>
    </dsp:sp>
    <dsp:sp modelId="{EAD81212-68C9-4D40-B6AD-410539FD3DCE}">
      <dsp:nvSpPr>
        <dsp:cNvPr id="0" name=""/>
        <dsp:cNvSpPr/>
      </dsp:nvSpPr>
      <dsp:spPr>
        <a:xfrm>
          <a:off x="1989582" y="703336"/>
          <a:ext cx="236982" cy="3160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0941"/>
              </a:lnTo>
              <a:lnTo>
                <a:pt x="236982" y="3160941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9115A-AF40-4A29-955E-26BC7E3FEE7D}">
      <dsp:nvSpPr>
        <dsp:cNvPr id="0" name=""/>
        <dsp:cNvSpPr/>
      </dsp:nvSpPr>
      <dsp:spPr>
        <a:xfrm>
          <a:off x="2226564" y="3513063"/>
          <a:ext cx="2347784" cy="702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Assessment of units</a:t>
          </a:r>
          <a:endParaRPr lang="en-US" sz="2100" kern="1200" dirty="0"/>
        </a:p>
      </dsp:txBody>
      <dsp:txXfrm>
        <a:off x="2247138" y="3533637"/>
        <a:ext cx="2306636" cy="6612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BAEB7-C79C-4C97-9ABD-A4B0437BBB32}">
      <dsp:nvSpPr>
        <dsp:cNvPr id="0" name=""/>
        <dsp:cNvSpPr/>
      </dsp:nvSpPr>
      <dsp:spPr>
        <a:xfrm>
          <a:off x="4333644" y="2797893"/>
          <a:ext cx="1093752" cy="520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723"/>
              </a:lnTo>
              <a:lnTo>
                <a:pt x="1093752" y="354723"/>
              </a:lnTo>
              <a:lnTo>
                <a:pt x="1093752" y="52052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78127-AF77-43BD-8EEB-5866D63A77A8}">
      <dsp:nvSpPr>
        <dsp:cNvPr id="0" name=""/>
        <dsp:cNvSpPr/>
      </dsp:nvSpPr>
      <dsp:spPr>
        <a:xfrm>
          <a:off x="3239891" y="2797893"/>
          <a:ext cx="1093752" cy="520526"/>
        </a:xfrm>
        <a:custGeom>
          <a:avLst/>
          <a:gdLst/>
          <a:ahLst/>
          <a:cxnLst/>
          <a:rect l="0" t="0" r="0" b="0"/>
          <a:pathLst>
            <a:path>
              <a:moveTo>
                <a:pt x="1093752" y="0"/>
              </a:moveTo>
              <a:lnTo>
                <a:pt x="1093752" y="354723"/>
              </a:lnTo>
              <a:lnTo>
                <a:pt x="0" y="354723"/>
              </a:lnTo>
              <a:lnTo>
                <a:pt x="0" y="52052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11FCB-5F87-432A-9A1F-968A4D6A31A1}">
      <dsp:nvSpPr>
        <dsp:cNvPr id="0" name=""/>
        <dsp:cNvSpPr/>
      </dsp:nvSpPr>
      <dsp:spPr>
        <a:xfrm>
          <a:off x="3239891" y="1140858"/>
          <a:ext cx="1093752" cy="520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723"/>
              </a:lnTo>
              <a:lnTo>
                <a:pt x="1093752" y="354723"/>
              </a:lnTo>
              <a:lnTo>
                <a:pt x="1093752" y="52052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95D27A-1F1A-4A12-A883-809DFD5BB5A2}">
      <dsp:nvSpPr>
        <dsp:cNvPr id="0" name=""/>
        <dsp:cNvSpPr/>
      </dsp:nvSpPr>
      <dsp:spPr>
        <a:xfrm>
          <a:off x="2146138" y="1140858"/>
          <a:ext cx="1093752" cy="520526"/>
        </a:xfrm>
        <a:custGeom>
          <a:avLst/>
          <a:gdLst/>
          <a:ahLst/>
          <a:cxnLst/>
          <a:rect l="0" t="0" r="0" b="0"/>
          <a:pathLst>
            <a:path>
              <a:moveTo>
                <a:pt x="1093752" y="0"/>
              </a:moveTo>
              <a:lnTo>
                <a:pt x="1093752" y="354723"/>
              </a:lnTo>
              <a:lnTo>
                <a:pt x="0" y="354723"/>
              </a:lnTo>
              <a:lnTo>
                <a:pt x="0" y="52052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A74ED-189B-4806-838B-DE7193974D0E}">
      <dsp:nvSpPr>
        <dsp:cNvPr id="0" name=""/>
        <dsp:cNvSpPr/>
      </dsp:nvSpPr>
      <dsp:spPr>
        <a:xfrm>
          <a:off x="2345002" y="4349"/>
          <a:ext cx="1789777" cy="11365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FFD93-8878-469E-93BC-E00281212CD2}">
      <dsp:nvSpPr>
        <dsp:cNvPr id="0" name=""/>
        <dsp:cNvSpPr/>
      </dsp:nvSpPr>
      <dsp:spPr>
        <a:xfrm>
          <a:off x="2543867" y="193270"/>
          <a:ext cx="1789777" cy="11365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accent2">
                  <a:lumMod val="75000"/>
                </a:schemeClr>
              </a:solidFill>
            </a:rPr>
            <a:t>User</a:t>
          </a:r>
          <a:endParaRPr lang="en-US" sz="30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2577154" y="226557"/>
        <a:ext cx="1723203" cy="1069934"/>
      </dsp:txXfrm>
    </dsp:sp>
    <dsp:sp modelId="{B9181062-AE39-49C4-9ACF-4191757EC755}">
      <dsp:nvSpPr>
        <dsp:cNvPr id="0" name=""/>
        <dsp:cNvSpPr/>
      </dsp:nvSpPr>
      <dsp:spPr>
        <a:xfrm>
          <a:off x="1251250" y="1661385"/>
          <a:ext cx="1789777" cy="11365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63640-A236-4ACC-B9D2-2F743483939E}">
      <dsp:nvSpPr>
        <dsp:cNvPr id="0" name=""/>
        <dsp:cNvSpPr/>
      </dsp:nvSpPr>
      <dsp:spPr>
        <a:xfrm>
          <a:off x="1450114" y="1850306"/>
          <a:ext cx="1789777" cy="11365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accent2">
                  <a:lumMod val="75000"/>
                </a:schemeClr>
              </a:solidFill>
            </a:rPr>
            <a:t>Public User</a:t>
          </a:r>
          <a:endParaRPr lang="en-US" sz="30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483401" y="1883593"/>
        <a:ext cx="1723203" cy="1069934"/>
      </dsp:txXfrm>
    </dsp:sp>
    <dsp:sp modelId="{55F81898-959C-4379-994E-5DB600CC93F0}">
      <dsp:nvSpPr>
        <dsp:cNvPr id="0" name=""/>
        <dsp:cNvSpPr/>
      </dsp:nvSpPr>
      <dsp:spPr>
        <a:xfrm>
          <a:off x="3438755" y="1661385"/>
          <a:ext cx="1789777" cy="11365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DD6CC-C075-48EE-A6D5-06C11124D4E3}">
      <dsp:nvSpPr>
        <dsp:cNvPr id="0" name=""/>
        <dsp:cNvSpPr/>
      </dsp:nvSpPr>
      <dsp:spPr>
        <a:xfrm>
          <a:off x="3637619" y="1850306"/>
          <a:ext cx="1789777" cy="11365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accent2">
                  <a:lumMod val="75000"/>
                </a:schemeClr>
              </a:solidFill>
            </a:rPr>
            <a:t>Authority</a:t>
          </a:r>
          <a:endParaRPr lang="en-US" sz="30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3670906" y="1883593"/>
        <a:ext cx="1723203" cy="1069934"/>
      </dsp:txXfrm>
    </dsp:sp>
    <dsp:sp modelId="{21ADF5C0-8AE3-48B7-9AF9-123ECFDE0CAD}">
      <dsp:nvSpPr>
        <dsp:cNvPr id="0" name=""/>
        <dsp:cNvSpPr/>
      </dsp:nvSpPr>
      <dsp:spPr>
        <a:xfrm>
          <a:off x="2345002" y="3318420"/>
          <a:ext cx="1789777" cy="11365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68126-C5D5-4DC1-B854-4D72CE878E86}">
      <dsp:nvSpPr>
        <dsp:cNvPr id="0" name=""/>
        <dsp:cNvSpPr/>
      </dsp:nvSpPr>
      <dsp:spPr>
        <a:xfrm>
          <a:off x="2543867" y="3507341"/>
          <a:ext cx="1789777" cy="11365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accent2">
                  <a:lumMod val="75000"/>
                </a:schemeClr>
              </a:solidFill>
            </a:rPr>
            <a:t>Staffs</a:t>
          </a:r>
          <a:endParaRPr lang="en-US" sz="30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2577154" y="3540628"/>
        <a:ext cx="1723203" cy="1069934"/>
      </dsp:txXfrm>
    </dsp:sp>
    <dsp:sp modelId="{A5492207-D7CD-4AE1-9936-C0BEAAFC3BB0}">
      <dsp:nvSpPr>
        <dsp:cNvPr id="0" name=""/>
        <dsp:cNvSpPr/>
      </dsp:nvSpPr>
      <dsp:spPr>
        <a:xfrm>
          <a:off x="4532508" y="3318420"/>
          <a:ext cx="1789777" cy="11365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31BB4-F606-4672-B6A6-94DBD72E173B}">
      <dsp:nvSpPr>
        <dsp:cNvPr id="0" name=""/>
        <dsp:cNvSpPr/>
      </dsp:nvSpPr>
      <dsp:spPr>
        <a:xfrm>
          <a:off x="4731372" y="3507341"/>
          <a:ext cx="1789777" cy="11365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accent2">
                  <a:lumMod val="75000"/>
                </a:schemeClr>
              </a:solidFill>
            </a:rPr>
            <a:t>Admin</a:t>
          </a:r>
          <a:endParaRPr lang="en-US" sz="30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4764659" y="3540628"/>
        <a:ext cx="1723203" cy="10699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A8BBD-123B-4E65-BA77-574A103BD474}">
      <dsp:nvSpPr>
        <dsp:cNvPr id="0" name=""/>
        <dsp:cNvSpPr/>
      </dsp:nvSpPr>
      <dsp:spPr>
        <a:xfrm rot="5400000">
          <a:off x="3688206" y="-490886"/>
          <a:ext cx="3194050" cy="497433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Location of Infrastructure with map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Description of Infrastructure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Fire truck reachability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Provide info of nearest Hospital, Water Source and etc.</a:t>
          </a:r>
          <a:endParaRPr lang="en-US" sz="2700" kern="1200" dirty="0"/>
        </a:p>
      </dsp:txBody>
      <dsp:txXfrm rot="-5400000">
        <a:off x="2798064" y="555177"/>
        <a:ext cx="4818415" cy="2882208"/>
      </dsp:txXfrm>
    </dsp:sp>
    <dsp:sp modelId="{80261DC4-2EE3-4991-AA42-BB6077C19F9A}">
      <dsp:nvSpPr>
        <dsp:cNvPr id="0" name=""/>
        <dsp:cNvSpPr/>
      </dsp:nvSpPr>
      <dsp:spPr>
        <a:xfrm>
          <a:off x="0" y="0"/>
          <a:ext cx="2798064" cy="3992563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Public</a:t>
          </a:r>
        </a:p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User</a:t>
          </a:r>
        </a:p>
      </dsp:txBody>
      <dsp:txXfrm>
        <a:off x="136590" y="136590"/>
        <a:ext cx="2524884" cy="37193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A8BBD-123B-4E65-BA77-574A103BD474}">
      <dsp:nvSpPr>
        <dsp:cNvPr id="0" name=""/>
        <dsp:cNvSpPr/>
      </dsp:nvSpPr>
      <dsp:spPr>
        <a:xfrm rot="5400000">
          <a:off x="3688206" y="-490886"/>
          <a:ext cx="3194050" cy="497433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Designation and work details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Experience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Salary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Leave records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… others</a:t>
          </a:r>
          <a:endParaRPr lang="en-US" sz="2900" kern="1200" dirty="0"/>
        </a:p>
      </dsp:txBody>
      <dsp:txXfrm rot="-5400000">
        <a:off x="2798064" y="555177"/>
        <a:ext cx="4818415" cy="2882208"/>
      </dsp:txXfrm>
    </dsp:sp>
    <dsp:sp modelId="{80261DC4-2EE3-4991-AA42-BB6077C19F9A}">
      <dsp:nvSpPr>
        <dsp:cNvPr id="0" name=""/>
        <dsp:cNvSpPr/>
      </dsp:nvSpPr>
      <dsp:spPr>
        <a:xfrm>
          <a:off x="0" y="0"/>
          <a:ext cx="2798064" cy="3992563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Staffs</a:t>
          </a:r>
        </a:p>
      </dsp:txBody>
      <dsp:txXfrm>
        <a:off x="136590" y="136590"/>
        <a:ext cx="2524884" cy="37193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A8BBD-123B-4E65-BA77-574A103BD474}">
      <dsp:nvSpPr>
        <dsp:cNvPr id="0" name=""/>
        <dsp:cNvSpPr/>
      </dsp:nvSpPr>
      <dsp:spPr>
        <a:xfrm rot="5400000">
          <a:off x="3688206" y="-490886"/>
          <a:ext cx="3194050" cy="497433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Full control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Monitor station records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Maintain staff duty roster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Approve requests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Makes system changes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… etc.</a:t>
          </a:r>
          <a:endParaRPr lang="en-US" sz="2900" kern="1200" dirty="0"/>
        </a:p>
      </dsp:txBody>
      <dsp:txXfrm rot="-5400000">
        <a:off x="2798064" y="555177"/>
        <a:ext cx="4818415" cy="2882208"/>
      </dsp:txXfrm>
    </dsp:sp>
    <dsp:sp modelId="{80261DC4-2EE3-4991-AA42-BB6077C19F9A}">
      <dsp:nvSpPr>
        <dsp:cNvPr id="0" name=""/>
        <dsp:cNvSpPr/>
      </dsp:nvSpPr>
      <dsp:spPr>
        <a:xfrm>
          <a:off x="0" y="0"/>
          <a:ext cx="2798064" cy="3992563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116205" rIns="232410" bIns="116205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Admin</a:t>
          </a:r>
        </a:p>
      </dsp:txBody>
      <dsp:txXfrm>
        <a:off x="136590" y="136590"/>
        <a:ext cx="2524884" cy="37193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AE73F-8FCC-42D4-AD22-3CAFC2C15262}">
      <dsp:nvSpPr>
        <dsp:cNvPr id="0" name=""/>
        <dsp:cNvSpPr/>
      </dsp:nvSpPr>
      <dsp:spPr>
        <a:xfrm>
          <a:off x="-34486" y="42303"/>
          <a:ext cx="5382683" cy="15316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Using </a:t>
          </a:r>
          <a:r>
            <a:rPr lang="en-US" sz="1900" b="1" kern="1200" dirty="0" smtClean="0"/>
            <a:t>Smart Phone</a:t>
          </a:r>
          <a:r>
            <a:rPr lang="en-US" sz="1900" kern="1200" dirty="0" smtClean="0"/>
            <a:t> App Or </a:t>
          </a:r>
          <a:r>
            <a:rPr lang="en-US" sz="1900" b="1" kern="1200" dirty="0" smtClean="0"/>
            <a:t>Website</a:t>
          </a:r>
          <a:endParaRPr lang="en-US" sz="19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Location with map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Probable cause of fire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Extent of fire</a:t>
          </a:r>
          <a:endParaRPr lang="en-US" sz="1500" kern="1200" dirty="0"/>
        </a:p>
      </dsp:txBody>
      <dsp:txXfrm>
        <a:off x="10374" y="87163"/>
        <a:ext cx="3727976" cy="1441900"/>
      </dsp:txXfrm>
    </dsp:sp>
    <dsp:sp modelId="{23A63A54-32FD-46D9-BEF2-C4457F5D5D34}">
      <dsp:nvSpPr>
        <dsp:cNvPr id="0" name=""/>
        <dsp:cNvSpPr/>
      </dsp:nvSpPr>
      <dsp:spPr>
        <a:xfrm>
          <a:off x="441605" y="1786890"/>
          <a:ext cx="5513802" cy="15316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Based on fire location and information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Send  fire fighters and equipment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Notify Hospital, Police station and  others</a:t>
          </a:r>
          <a:endParaRPr lang="en-US" sz="1500" kern="1200" dirty="0"/>
        </a:p>
      </dsp:txBody>
      <dsp:txXfrm>
        <a:off x="486465" y="1831750"/>
        <a:ext cx="3916481" cy="1441900"/>
      </dsp:txXfrm>
    </dsp:sp>
    <dsp:sp modelId="{2AA6F6B2-498F-40FB-BD1A-20155EA3099D}">
      <dsp:nvSpPr>
        <dsp:cNvPr id="0" name=""/>
        <dsp:cNvSpPr/>
      </dsp:nvSpPr>
      <dsp:spPr>
        <a:xfrm>
          <a:off x="852004" y="3573780"/>
          <a:ext cx="5507082" cy="15316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Reach exact location using user provided info.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Get water supply from user provided source.</a:t>
          </a:r>
          <a:endParaRPr lang="en-US" sz="1900" b="1" kern="1200" dirty="0"/>
        </a:p>
      </dsp:txBody>
      <dsp:txXfrm>
        <a:off x="896864" y="3618640"/>
        <a:ext cx="3911598" cy="1441900"/>
      </dsp:txXfrm>
    </dsp:sp>
    <dsp:sp modelId="{BC5D19D8-1879-4225-871F-A78AAC2FCB3A}">
      <dsp:nvSpPr>
        <dsp:cNvPr id="0" name=""/>
        <dsp:cNvSpPr/>
      </dsp:nvSpPr>
      <dsp:spPr>
        <a:xfrm>
          <a:off x="4349257" y="1161478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573256" y="1161478"/>
        <a:ext cx="547555" cy="749154"/>
      </dsp:txXfrm>
    </dsp:sp>
    <dsp:sp modelId="{0CD5F8DA-02AA-4AA9-A1F6-AB1B699E7E11}">
      <dsp:nvSpPr>
        <dsp:cNvPr id="0" name=""/>
        <dsp:cNvSpPr/>
      </dsp:nvSpPr>
      <dsp:spPr>
        <a:xfrm>
          <a:off x="4823602" y="2938157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047601" y="2938157"/>
        <a:ext cx="547555" cy="749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71A4C-E784-45F0-93EC-AF55C3569116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27473-C2F2-4FC0-9FE9-BD71AAA9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77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27473-C2F2-4FC0-9FE9-BD71AAA967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9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7134-B6E8-4374-A1EC-FE371ED13508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Selection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59D2-C1D3-4DCA-B98B-D86A0F9B94EC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Selection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CC8E-896D-4754-83EC-2A003E372CB2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Selection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2752-07A6-47EB-BE98-A206B57673D2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Selection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6B0B-D8BA-4C35-B6A7-4A683C53903C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Selection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5188-E39D-49D0-AB84-A44B6543BBE0}" type="datetime1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Selection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CB10-70A4-48BD-AC67-6335E862A6F7}" type="datetime1">
              <a:rPr lang="en-US" smtClean="0"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Selection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9D9A-215C-4CB2-AB14-55DD17A01A66}" type="datetime1">
              <a:rPr lang="en-US" smtClean="0"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Selection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F4A3-DEBE-49C7-8CB2-3563C4F66C26}" type="datetime1">
              <a:rPr lang="en-US" smtClean="0"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Selection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75FA-B6FA-43F4-A940-E9833E5DEEE5}" type="datetime1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Selection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59D5-9449-43A5-BC63-A94C470DA8EB}" type="datetime1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Selection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BB878-E8EA-4F13-A2A4-1983CB4A110C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Project Selection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3605213"/>
            <a:ext cx="7772400" cy="150018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dirty="0" smtClean="0">
                <a:solidFill>
                  <a:schemeClr val="accent2">
                    <a:lumMod val="75000"/>
                  </a:schemeClr>
                </a:solidFill>
              </a:rPr>
              <a:t>Quick Fire </a:t>
            </a:r>
            <a:r>
              <a:rPr lang="en-US" sz="6600" dirty="0" smtClean="0">
                <a:solidFill>
                  <a:schemeClr val="accent2">
                    <a:lumMod val="75000"/>
                  </a:schemeClr>
                </a:solidFill>
              </a:rPr>
              <a:t>Response and Brigade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68961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Outlines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50871"/>
              </p:ext>
            </p:extLst>
          </p:nvPr>
        </p:nvGraphicFramePr>
        <p:xfrm>
          <a:off x="685800" y="1828800"/>
          <a:ext cx="77724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Project Selection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10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3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Outlines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000085"/>
              </p:ext>
            </p:extLst>
          </p:nvPr>
        </p:nvGraphicFramePr>
        <p:xfrm>
          <a:off x="685800" y="1828800"/>
          <a:ext cx="77724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Project Selection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11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3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086454"/>
              </p:ext>
            </p:extLst>
          </p:nvPr>
        </p:nvGraphicFramePr>
        <p:xfrm>
          <a:off x="533400" y="1295400"/>
          <a:ext cx="6324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172200" y="1371600"/>
            <a:ext cx="2590800" cy="4953000"/>
            <a:chOff x="6172200" y="1371600"/>
            <a:chExt cx="2590800" cy="5105400"/>
          </a:xfrm>
        </p:grpSpPr>
        <p:sp>
          <p:nvSpPr>
            <p:cNvPr id="7" name="Rounded Rectangle 6"/>
            <p:cNvSpPr/>
            <p:nvPr/>
          </p:nvSpPr>
          <p:spPr>
            <a:xfrm>
              <a:off x="6172200" y="1371600"/>
              <a:ext cx="1752600" cy="15240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PUBLIC</a:t>
              </a:r>
              <a:endParaRPr lang="en-US" sz="2800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781800" y="3124200"/>
              <a:ext cx="1676400" cy="15240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/>
                <a:t>ADMIN</a:t>
              </a:r>
              <a:endParaRPr lang="en-US" sz="2400" b="1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086600" y="4953000"/>
              <a:ext cx="1676400" cy="15240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FIGHTERS</a:t>
              </a:r>
              <a:endParaRPr lang="en-US" sz="2400" b="1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After Fire Breaks Out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Project Selection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12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Benefits: Public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699620"/>
              </p:ext>
            </p:extLst>
          </p:nvPr>
        </p:nvGraphicFramePr>
        <p:xfrm>
          <a:off x="457200" y="1676400"/>
          <a:ext cx="8229600" cy="429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Project Selection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13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2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Benefits: Fire Brigade Authority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13421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Project Selection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14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8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808913" cy="36449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1500" dirty="0" smtClean="0">
                <a:solidFill>
                  <a:schemeClr val="accent2">
                    <a:lumMod val="75000"/>
                  </a:schemeClr>
                </a:solidFill>
              </a:rPr>
              <a:t>Questions</a:t>
            </a:r>
          </a:p>
          <a:p>
            <a:pPr marL="0" indent="0" algn="ctr">
              <a:buNone/>
            </a:pPr>
            <a:r>
              <a:rPr lang="en-US" sz="11500" dirty="0" smtClean="0">
                <a:solidFill>
                  <a:schemeClr val="accent2">
                    <a:lumMod val="75000"/>
                  </a:schemeClr>
                </a:solidFill>
              </a:rPr>
              <a:t>??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Project Selection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15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Thanking you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Sadia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Atique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(1005013)</a:t>
            </a:r>
          </a:p>
          <a:p>
            <a:pPr marL="0" indent="0" algn="r">
              <a:buNone/>
            </a:pP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Tasmin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Chowdhury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(1005025)</a:t>
            </a:r>
          </a:p>
          <a:p>
            <a:pPr marL="0" indent="0" algn="r">
              <a:buNone/>
            </a:pP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Aman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Ullah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Aman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1005026)</a:t>
            </a:r>
          </a:p>
          <a:p>
            <a:pPr marL="0" indent="0" algn="r">
              <a:buNone/>
            </a:pP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Md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Abdullah Al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Fahim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1005028)</a:t>
            </a:r>
          </a:p>
          <a:p>
            <a:pPr marL="0" indent="0" algn="r">
              <a:buNone/>
            </a:pP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Hasanul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Aziz (1005030)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Project Selection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16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13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Focus of the System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760512"/>
              </p:ext>
            </p:extLst>
          </p:nvPr>
        </p:nvGraphicFramePr>
        <p:xfrm>
          <a:off x="457200" y="1447800"/>
          <a:ext cx="8229600" cy="467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Project Selection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2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0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3910013"/>
            <a:ext cx="7772400" cy="1500187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11500" dirty="0" smtClean="0">
                <a:solidFill>
                  <a:schemeClr val="accent2">
                    <a:lumMod val="75000"/>
                  </a:schemeClr>
                </a:solidFill>
              </a:rPr>
              <a:t>Current Scenario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Project Selection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3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7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After Fire Breaks Out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958373"/>
              </p:ext>
            </p:extLst>
          </p:nvPr>
        </p:nvGraphicFramePr>
        <p:xfrm>
          <a:off x="457200" y="1600200"/>
          <a:ext cx="8229600" cy="475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Project Selection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4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7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Problems Faced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03827356"/>
              </p:ext>
            </p:extLst>
          </p:nvPr>
        </p:nvGraphicFramePr>
        <p:xfrm>
          <a:off x="609600" y="1447800"/>
          <a:ext cx="7924800" cy="42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Project Selection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5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1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Problems Faced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03827356"/>
              </p:ext>
            </p:extLst>
          </p:nvPr>
        </p:nvGraphicFramePr>
        <p:xfrm>
          <a:off x="1524000" y="1447800"/>
          <a:ext cx="6400800" cy="42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Project Selection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6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1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3733800"/>
            <a:ext cx="7772400" cy="1500187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11500" dirty="0" smtClean="0">
                <a:solidFill>
                  <a:schemeClr val="accent2">
                    <a:lumMod val="75000"/>
                  </a:schemeClr>
                </a:solidFill>
              </a:rPr>
              <a:t>Proposed System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Project Selection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7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User Systems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257874"/>
              </p:ext>
            </p:extLst>
          </p:nvPr>
        </p:nvGraphicFramePr>
        <p:xfrm>
          <a:off x="990600" y="1600200"/>
          <a:ext cx="7772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Project Selection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8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0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Outlines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490754"/>
              </p:ext>
            </p:extLst>
          </p:nvPr>
        </p:nvGraphicFramePr>
        <p:xfrm>
          <a:off x="685800" y="1828800"/>
          <a:ext cx="77724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Project Selection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9</a:t>
            </a:fld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1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353</Words>
  <Application>Microsoft Office PowerPoint</Application>
  <PresentationFormat>On-screen Show (4:3)</PresentationFormat>
  <Paragraphs>122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Focus of the System</vt:lpstr>
      <vt:lpstr>PowerPoint Presentation</vt:lpstr>
      <vt:lpstr>After Fire Breaks Out</vt:lpstr>
      <vt:lpstr>Problems Faced</vt:lpstr>
      <vt:lpstr>Problems Faced</vt:lpstr>
      <vt:lpstr>PowerPoint Presentation</vt:lpstr>
      <vt:lpstr>User Systems</vt:lpstr>
      <vt:lpstr>Outlines</vt:lpstr>
      <vt:lpstr>Outlines</vt:lpstr>
      <vt:lpstr>Outlines</vt:lpstr>
      <vt:lpstr>After Fire Breaks Out</vt:lpstr>
      <vt:lpstr>Benefits: Public</vt:lpstr>
      <vt:lpstr>Benefits: Fire Brigade Authority</vt:lpstr>
      <vt:lpstr>PowerPoint Presentation</vt:lpstr>
      <vt:lpstr>Thanking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Brigade Control System</dc:title>
  <dc:creator>fahim0120D</dc:creator>
  <cp:lastModifiedBy>fahim0120D</cp:lastModifiedBy>
  <cp:revision>63</cp:revision>
  <dcterms:created xsi:type="dcterms:W3CDTF">2006-08-16T00:00:00Z</dcterms:created>
  <dcterms:modified xsi:type="dcterms:W3CDTF">2014-01-27T20:18:01Z</dcterms:modified>
</cp:coreProperties>
</file>