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79" r:id="rId2"/>
    <p:sldId id="293" r:id="rId3"/>
    <p:sldId id="270" r:id="rId4"/>
    <p:sldId id="286" r:id="rId5"/>
    <p:sldId id="259" r:id="rId6"/>
    <p:sldId id="260" r:id="rId7"/>
    <p:sldId id="274" r:id="rId8"/>
    <p:sldId id="287" r:id="rId9"/>
    <p:sldId id="262" r:id="rId10"/>
    <p:sldId id="281" r:id="rId11"/>
    <p:sldId id="276" r:id="rId12"/>
    <p:sldId id="288" r:id="rId13"/>
    <p:sldId id="266" r:id="rId14"/>
    <p:sldId id="277" r:id="rId15"/>
    <p:sldId id="289" r:id="rId16"/>
    <p:sldId id="267" r:id="rId17"/>
    <p:sldId id="282" r:id="rId18"/>
    <p:sldId id="278" r:id="rId19"/>
    <p:sldId id="268" r:id="rId20"/>
    <p:sldId id="283" r:id="rId21"/>
    <p:sldId id="284" r:id="rId22"/>
    <p:sldId id="285" r:id="rId23"/>
    <p:sldId id="269" r:id="rId24"/>
    <p:sldId id="271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C8DB0-10DD-4641-AFDF-D19D73BDE86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484A2E-5BAB-4E16-A87C-AB7E41E806B2}">
      <dgm:prSet phldrT="[Text]"/>
      <dgm:spPr/>
      <dgm:t>
        <a:bodyPr/>
        <a:lstStyle/>
        <a:p>
          <a:r>
            <a:rPr lang="en-US" dirty="0" smtClean="0"/>
            <a:t>Fire Response</a:t>
          </a:r>
          <a:endParaRPr lang="en-US" dirty="0"/>
        </a:p>
      </dgm:t>
    </dgm:pt>
    <dgm:pt modelId="{7D9A2160-ED90-4C22-BECD-BED06C9D6990}" type="parTrans" cxnId="{9026C3B0-0265-4FAB-9A1D-01AA2FD651AB}">
      <dgm:prSet/>
      <dgm:spPr/>
      <dgm:t>
        <a:bodyPr/>
        <a:lstStyle/>
        <a:p>
          <a:endParaRPr lang="en-US"/>
        </a:p>
      </dgm:t>
    </dgm:pt>
    <dgm:pt modelId="{5259A2C5-0D43-4B5E-98DB-64953FCF027C}" type="sibTrans" cxnId="{9026C3B0-0265-4FAB-9A1D-01AA2FD651AB}">
      <dgm:prSet/>
      <dgm:spPr/>
      <dgm:t>
        <a:bodyPr/>
        <a:lstStyle/>
        <a:p>
          <a:endParaRPr lang="en-US"/>
        </a:p>
      </dgm:t>
    </dgm:pt>
    <dgm:pt modelId="{F733B586-4ABB-4C80-B624-6A027B9EE5A0}">
      <dgm:prSet phldrT="[Text]"/>
      <dgm:spPr/>
      <dgm:t>
        <a:bodyPr/>
        <a:lstStyle/>
        <a:p>
          <a:r>
            <a:rPr lang="en-US" dirty="0" smtClean="0"/>
            <a:t>Fire Station Management</a:t>
          </a:r>
          <a:endParaRPr lang="en-US" dirty="0"/>
        </a:p>
      </dgm:t>
    </dgm:pt>
    <dgm:pt modelId="{A87B2D63-E233-46AD-A537-630073A95771}" type="parTrans" cxnId="{784D55FE-D62B-4F07-A3F6-BA295F530E5B}">
      <dgm:prSet/>
      <dgm:spPr/>
      <dgm:t>
        <a:bodyPr/>
        <a:lstStyle/>
        <a:p>
          <a:endParaRPr lang="en-US"/>
        </a:p>
      </dgm:t>
    </dgm:pt>
    <dgm:pt modelId="{DD132B42-8D1F-4642-BED2-7984D12ECFA3}" type="sibTrans" cxnId="{784D55FE-D62B-4F07-A3F6-BA295F530E5B}">
      <dgm:prSet/>
      <dgm:spPr/>
      <dgm:t>
        <a:bodyPr/>
        <a:lstStyle/>
        <a:p>
          <a:endParaRPr lang="en-US"/>
        </a:p>
      </dgm:t>
    </dgm:pt>
    <dgm:pt modelId="{C1E54F19-E083-4E37-947D-B6D2C0556155}">
      <dgm:prSet phldrT="[Text]"/>
      <dgm:spPr/>
      <dgm:t>
        <a:bodyPr/>
        <a:lstStyle/>
        <a:p>
          <a:r>
            <a:rPr lang="en-US" dirty="0" smtClean="0"/>
            <a:t>Training System</a:t>
          </a:r>
          <a:endParaRPr lang="en-US" dirty="0"/>
        </a:p>
      </dgm:t>
    </dgm:pt>
    <dgm:pt modelId="{A6EEB7CC-F612-44D8-B80D-CF026ECC8AE2}" type="parTrans" cxnId="{92F276B0-0804-4973-9E09-04CF7FACCC8C}">
      <dgm:prSet/>
      <dgm:spPr/>
      <dgm:t>
        <a:bodyPr/>
        <a:lstStyle/>
        <a:p>
          <a:endParaRPr lang="en-US"/>
        </a:p>
      </dgm:t>
    </dgm:pt>
    <dgm:pt modelId="{AC592305-7A09-4497-BC9E-8FAE1FF751EA}" type="sibTrans" cxnId="{92F276B0-0804-4973-9E09-04CF7FACCC8C}">
      <dgm:prSet/>
      <dgm:spPr/>
      <dgm:t>
        <a:bodyPr/>
        <a:lstStyle/>
        <a:p>
          <a:endParaRPr lang="en-US"/>
        </a:p>
      </dgm:t>
    </dgm:pt>
    <dgm:pt modelId="{214B00AE-1C6A-4E3B-AA0F-1B3074BA2D73}">
      <dgm:prSet phldrT="[Text]"/>
      <dgm:spPr/>
      <dgm:t>
        <a:bodyPr/>
        <a:lstStyle/>
        <a:p>
          <a:r>
            <a:rPr lang="en-US" dirty="0" smtClean="0"/>
            <a:t>License System</a:t>
          </a:r>
          <a:endParaRPr lang="en-US" dirty="0"/>
        </a:p>
      </dgm:t>
    </dgm:pt>
    <dgm:pt modelId="{1AE03491-DBC0-48C1-8BBC-D97C393085F0}" type="parTrans" cxnId="{A864DB69-4F27-4252-920D-F9849DA80C35}">
      <dgm:prSet/>
      <dgm:spPr/>
      <dgm:t>
        <a:bodyPr/>
        <a:lstStyle/>
        <a:p>
          <a:endParaRPr lang="en-US"/>
        </a:p>
      </dgm:t>
    </dgm:pt>
    <dgm:pt modelId="{F64DEDD9-5FE6-421F-9798-7F85CC1B0C1F}" type="sibTrans" cxnId="{A864DB69-4F27-4252-920D-F9849DA80C35}">
      <dgm:prSet/>
      <dgm:spPr/>
      <dgm:t>
        <a:bodyPr/>
        <a:lstStyle/>
        <a:p>
          <a:endParaRPr lang="en-US"/>
        </a:p>
      </dgm:t>
    </dgm:pt>
    <dgm:pt modelId="{159D9FA5-FF3C-4E5F-AB75-464325F5513C}" type="pres">
      <dgm:prSet presAssocID="{9CBC8DB0-10DD-4641-AFDF-D19D73BDE8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D20527-369F-42A5-AD34-C4A88716229C}" type="pres">
      <dgm:prSet presAssocID="{AD484A2E-5BAB-4E16-A87C-AB7E41E806B2}" presName="parentLin" presStyleCnt="0"/>
      <dgm:spPr/>
      <dgm:t>
        <a:bodyPr/>
        <a:lstStyle/>
        <a:p>
          <a:endParaRPr lang="en-US"/>
        </a:p>
      </dgm:t>
    </dgm:pt>
    <dgm:pt modelId="{A43F9C91-3227-45E4-8572-51B37C65ED07}" type="pres">
      <dgm:prSet presAssocID="{AD484A2E-5BAB-4E16-A87C-AB7E41E806B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F21C3B7-FA55-4E65-B42E-697DD6CC1281}" type="pres">
      <dgm:prSet presAssocID="{AD484A2E-5BAB-4E16-A87C-AB7E41E806B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CD552-6228-465E-81D5-A8C20FD527ED}" type="pres">
      <dgm:prSet presAssocID="{AD484A2E-5BAB-4E16-A87C-AB7E41E806B2}" presName="negativeSpace" presStyleCnt="0"/>
      <dgm:spPr/>
      <dgm:t>
        <a:bodyPr/>
        <a:lstStyle/>
        <a:p>
          <a:endParaRPr lang="en-US"/>
        </a:p>
      </dgm:t>
    </dgm:pt>
    <dgm:pt modelId="{3EB4BACD-249A-4614-A8DC-CCDC78AF40C1}" type="pres">
      <dgm:prSet presAssocID="{AD484A2E-5BAB-4E16-A87C-AB7E41E806B2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07719-EFA5-4F71-B5D8-2C33FA9D9739}" type="pres">
      <dgm:prSet presAssocID="{5259A2C5-0D43-4B5E-98DB-64953FCF027C}" presName="spaceBetweenRectangles" presStyleCnt="0"/>
      <dgm:spPr/>
      <dgm:t>
        <a:bodyPr/>
        <a:lstStyle/>
        <a:p>
          <a:endParaRPr lang="en-US"/>
        </a:p>
      </dgm:t>
    </dgm:pt>
    <dgm:pt modelId="{1737B058-1D82-4ED5-818C-D412D4C87A85}" type="pres">
      <dgm:prSet presAssocID="{F733B586-4ABB-4C80-B624-6A027B9EE5A0}" presName="parentLin" presStyleCnt="0"/>
      <dgm:spPr/>
      <dgm:t>
        <a:bodyPr/>
        <a:lstStyle/>
        <a:p>
          <a:endParaRPr lang="en-US"/>
        </a:p>
      </dgm:t>
    </dgm:pt>
    <dgm:pt modelId="{7E645E49-EC09-419E-B9F7-2009AD26876B}" type="pres">
      <dgm:prSet presAssocID="{F733B586-4ABB-4C80-B624-6A027B9EE5A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EFE7705-87CD-48D2-BA73-6DE109F63487}" type="pres">
      <dgm:prSet presAssocID="{F733B586-4ABB-4C80-B624-6A027B9EE5A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BAEA8-8799-4583-9633-4CF821DFE9E3}" type="pres">
      <dgm:prSet presAssocID="{F733B586-4ABB-4C80-B624-6A027B9EE5A0}" presName="negativeSpace" presStyleCnt="0"/>
      <dgm:spPr/>
      <dgm:t>
        <a:bodyPr/>
        <a:lstStyle/>
        <a:p>
          <a:endParaRPr lang="en-US"/>
        </a:p>
      </dgm:t>
    </dgm:pt>
    <dgm:pt modelId="{8BAD9C65-3450-476A-A38A-429A64905BE5}" type="pres">
      <dgm:prSet presAssocID="{F733B586-4ABB-4C80-B624-6A027B9EE5A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FC7D6-5971-424E-BFE6-E1C0F88D7278}" type="pres">
      <dgm:prSet presAssocID="{DD132B42-8D1F-4642-BED2-7984D12ECFA3}" presName="spaceBetweenRectangles" presStyleCnt="0"/>
      <dgm:spPr/>
      <dgm:t>
        <a:bodyPr/>
        <a:lstStyle/>
        <a:p>
          <a:endParaRPr lang="en-US"/>
        </a:p>
      </dgm:t>
    </dgm:pt>
    <dgm:pt modelId="{E0E90C29-070A-4B98-B323-9269B0321B68}" type="pres">
      <dgm:prSet presAssocID="{C1E54F19-E083-4E37-947D-B6D2C0556155}" presName="parentLin" presStyleCnt="0"/>
      <dgm:spPr/>
      <dgm:t>
        <a:bodyPr/>
        <a:lstStyle/>
        <a:p>
          <a:endParaRPr lang="en-US"/>
        </a:p>
      </dgm:t>
    </dgm:pt>
    <dgm:pt modelId="{C5D1B093-86FC-4699-ABE1-A6AABD658970}" type="pres">
      <dgm:prSet presAssocID="{C1E54F19-E083-4E37-947D-B6D2C055615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3E1EB8C-62E7-4C73-B0D5-5B73362BCE20}" type="pres">
      <dgm:prSet presAssocID="{C1E54F19-E083-4E37-947D-B6D2C05561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C221D-8CEE-4BD9-914D-2B0AA96DD681}" type="pres">
      <dgm:prSet presAssocID="{C1E54F19-E083-4E37-947D-B6D2C0556155}" presName="negativeSpace" presStyleCnt="0"/>
      <dgm:spPr/>
      <dgm:t>
        <a:bodyPr/>
        <a:lstStyle/>
        <a:p>
          <a:endParaRPr lang="en-US"/>
        </a:p>
      </dgm:t>
    </dgm:pt>
    <dgm:pt modelId="{7307F89C-A06E-409C-9F39-86FC72DDA2E6}" type="pres">
      <dgm:prSet presAssocID="{C1E54F19-E083-4E37-947D-B6D2C055615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C4E63-C996-4EC2-9214-F259464B411E}" type="pres">
      <dgm:prSet presAssocID="{AC592305-7A09-4497-BC9E-8FAE1FF751EA}" presName="spaceBetweenRectangles" presStyleCnt="0"/>
      <dgm:spPr/>
      <dgm:t>
        <a:bodyPr/>
        <a:lstStyle/>
        <a:p>
          <a:endParaRPr lang="en-US"/>
        </a:p>
      </dgm:t>
    </dgm:pt>
    <dgm:pt modelId="{41AF5BCD-2BF0-4573-B2DA-1F576DFC814B}" type="pres">
      <dgm:prSet presAssocID="{214B00AE-1C6A-4E3B-AA0F-1B3074BA2D73}" presName="parentLin" presStyleCnt="0"/>
      <dgm:spPr/>
      <dgm:t>
        <a:bodyPr/>
        <a:lstStyle/>
        <a:p>
          <a:endParaRPr lang="en-US"/>
        </a:p>
      </dgm:t>
    </dgm:pt>
    <dgm:pt modelId="{5BB9378C-59D1-4EDD-B283-63B8C514FC42}" type="pres">
      <dgm:prSet presAssocID="{214B00AE-1C6A-4E3B-AA0F-1B3074BA2D7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7C80B90-5190-462D-98C9-4BE9C729C09A}" type="pres">
      <dgm:prSet presAssocID="{214B00AE-1C6A-4E3B-AA0F-1B3074BA2D7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8A22A-10D6-4A62-9B73-C28D4824E2D7}" type="pres">
      <dgm:prSet presAssocID="{214B00AE-1C6A-4E3B-AA0F-1B3074BA2D73}" presName="negativeSpace" presStyleCnt="0"/>
      <dgm:spPr/>
      <dgm:t>
        <a:bodyPr/>
        <a:lstStyle/>
        <a:p>
          <a:endParaRPr lang="en-US"/>
        </a:p>
      </dgm:t>
    </dgm:pt>
    <dgm:pt modelId="{1DF8A025-D812-48D0-8F97-39653F7F116B}" type="pres">
      <dgm:prSet presAssocID="{214B00AE-1C6A-4E3B-AA0F-1B3074BA2D7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F2B7C-1F67-47A6-9649-EB7F382BA32D}" type="presOf" srcId="{C1E54F19-E083-4E37-947D-B6D2C0556155}" destId="{B3E1EB8C-62E7-4C73-B0D5-5B73362BCE20}" srcOrd="1" destOrd="0" presId="urn:microsoft.com/office/officeart/2005/8/layout/list1"/>
    <dgm:cxn modelId="{B40A5D5A-74E0-406E-97A5-5DFA6B9A9457}" type="presOf" srcId="{9CBC8DB0-10DD-4641-AFDF-D19D73BDE86C}" destId="{159D9FA5-FF3C-4E5F-AB75-464325F5513C}" srcOrd="0" destOrd="0" presId="urn:microsoft.com/office/officeart/2005/8/layout/list1"/>
    <dgm:cxn modelId="{D8117C73-12E8-4C0B-808E-9A8032C41C42}" type="presOf" srcId="{C1E54F19-E083-4E37-947D-B6D2C0556155}" destId="{C5D1B093-86FC-4699-ABE1-A6AABD658970}" srcOrd="0" destOrd="0" presId="urn:microsoft.com/office/officeart/2005/8/layout/list1"/>
    <dgm:cxn modelId="{A864DB69-4F27-4252-920D-F9849DA80C35}" srcId="{9CBC8DB0-10DD-4641-AFDF-D19D73BDE86C}" destId="{214B00AE-1C6A-4E3B-AA0F-1B3074BA2D73}" srcOrd="3" destOrd="0" parTransId="{1AE03491-DBC0-48C1-8BBC-D97C393085F0}" sibTransId="{F64DEDD9-5FE6-421F-9798-7F85CC1B0C1F}"/>
    <dgm:cxn modelId="{EA061FD0-B807-4B28-8B6D-97E05ED09012}" type="presOf" srcId="{F733B586-4ABB-4C80-B624-6A027B9EE5A0}" destId="{7E645E49-EC09-419E-B9F7-2009AD26876B}" srcOrd="0" destOrd="0" presId="urn:microsoft.com/office/officeart/2005/8/layout/list1"/>
    <dgm:cxn modelId="{E902E05A-A7E6-4090-897D-850CAE357889}" type="presOf" srcId="{AD484A2E-5BAB-4E16-A87C-AB7E41E806B2}" destId="{A43F9C91-3227-45E4-8572-51B37C65ED07}" srcOrd="0" destOrd="0" presId="urn:microsoft.com/office/officeart/2005/8/layout/list1"/>
    <dgm:cxn modelId="{D5904A39-53B3-43E0-8BBA-97D52024EDD8}" type="presOf" srcId="{F733B586-4ABB-4C80-B624-6A027B9EE5A0}" destId="{8EFE7705-87CD-48D2-BA73-6DE109F63487}" srcOrd="1" destOrd="0" presId="urn:microsoft.com/office/officeart/2005/8/layout/list1"/>
    <dgm:cxn modelId="{9026C3B0-0265-4FAB-9A1D-01AA2FD651AB}" srcId="{9CBC8DB0-10DD-4641-AFDF-D19D73BDE86C}" destId="{AD484A2E-5BAB-4E16-A87C-AB7E41E806B2}" srcOrd="0" destOrd="0" parTransId="{7D9A2160-ED90-4C22-BECD-BED06C9D6990}" sibTransId="{5259A2C5-0D43-4B5E-98DB-64953FCF027C}"/>
    <dgm:cxn modelId="{02F4C51A-ACE8-491E-8C75-8685DA2AC146}" type="presOf" srcId="{AD484A2E-5BAB-4E16-A87C-AB7E41E806B2}" destId="{3F21C3B7-FA55-4E65-B42E-697DD6CC1281}" srcOrd="1" destOrd="0" presId="urn:microsoft.com/office/officeart/2005/8/layout/list1"/>
    <dgm:cxn modelId="{784D55FE-D62B-4F07-A3F6-BA295F530E5B}" srcId="{9CBC8DB0-10DD-4641-AFDF-D19D73BDE86C}" destId="{F733B586-4ABB-4C80-B624-6A027B9EE5A0}" srcOrd="1" destOrd="0" parTransId="{A87B2D63-E233-46AD-A537-630073A95771}" sibTransId="{DD132B42-8D1F-4642-BED2-7984D12ECFA3}"/>
    <dgm:cxn modelId="{92F276B0-0804-4973-9E09-04CF7FACCC8C}" srcId="{9CBC8DB0-10DD-4641-AFDF-D19D73BDE86C}" destId="{C1E54F19-E083-4E37-947D-B6D2C0556155}" srcOrd="2" destOrd="0" parTransId="{A6EEB7CC-F612-44D8-B80D-CF026ECC8AE2}" sibTransId="{AC592305-7A09-4497-BC9E-8FAE1FF751EA}"/>
    <dgm:cxn modelId="{90669589-FCFE-4C22-8CB0-ED6E455D99FD}" type="presOf" srcId="{214B00AE-1C6A-4E3B-AA0F-1B3074BA2D73}" destId="{87C80B90-5190-462D-98C9-4BE9C729C09A}" srcOrd="1" destOrd="0" presId="urn:microsoft.com/office/officeart/2005/8/layout/list1"/>
    <dgm:cxn modelId="{F40CE882-55AB-42DE-AC02-35818398735A}" type="presOf" srcId="{214B00AE-1C6A-4E3B-AA0F-1B3074BA2D73}" destId="{5BB9378C-59D1-4EDD-B283-63B8C514FC42}" srcOrd="0" destOrd="0" presId="urn:microsoft.com/office/officeart/2005/8/layout/list1"/>
    <dgm:cxn modelId="{AA728A8E-540F-42D0-A03F-4144CF1DC3D3}" type="presParOf" srcId="{159D9FA5-FF3C-4E5F-AB75-464325F5513C}" destId="{E5D20527-369F-42A5-AD34-C4A88716229C}" srcOrd="0" destOrd="0" presId="urn:microsoft.com/office/officeart/2005/8/layout/list1"/>
    <dgm:cxn modelId="{826A7D06-C80F-4B96-8D31-D2C93DE1D04A}" type="presParOf" srcId="{E5D20527-369F-42A5-AD34-C4A88716229C}" destId="{A43F9C91-3227-45E4-8572-51B37C65ED07}" srcOrd="0" destOrd="0" presId="urn:microsoft.com/office/officeart/2005/8/layout/list1"/>
    <dgm:cxn modelId="{EA27E52D-D533-46E2-9002-B5D5A909A20F}" type="presParOf" srcId="{E5D20527-369F-42A5-AD34-C4A88716229C}" destId="{3F21C3B7-FA55-4E65-B42E-697DD6CC1281}" srcOrd="1" destOrd="0" presId="urn:microsoft.com/office/officeart/2005/8/layout/list1"/>
    <dgm:cxn modelId="{BF564BEA-D48D-4DFA-B304-D4DA2B9475D6}" type="presParOf" srcId="{159D9FA5-FF3C-4E5F-AB75-464325F5513C}" destId="{090CD552-6228-465E-81D5-A8C20FD527ED}" srcOrd="1" destOrd="0" presId="urn:microsoft.com/office/officeart/2005/8/layout/list1"/>
    <dgm:cxn modelId="{4A73DDD4-8548-4FFB-992F-947D482819CF}" type="presParOf" srcId="{159D9FA5-FF3C-4E5F-AB75-464325F5513C}" destId="{3EB4BACD-249A-4614-A8DC-CCDC78AF40C1}" srcOrd="2" destOrd="0" presId="urn:microsoft.com/office/officeart/2005/8/layout/list1"/>
    <dgm:cxn modelId="{A40AAE60-071F-4E77-A4F6-A465BA42B54F}" type="presParOf" srcId="{159D9FA5-FF3C-4E5F-AB75-464325F5513C}" destId="{9B607719-EFA5-4F71-B5D8-2C33FA9D9739}" srcOrd="3" destOrd="0" presId="urn:microsoft.com/office/officeart/2005/8/layout/list1"/>
    <dgm:cxn modelId="{8E9032EC-4E63-4D7A-BEDB-94462F9F5417}" type="presParOf" srcId="{159D9FA5-FF3C-4E5F-AB75-464325F5513C}" destId="{1737B058-1D82-4ED5-818C-D412D4C87A85}" srcOrd="4" destOrd="0" presId="urn:microsoft.com/office/officeart/2005/8/layout/list1"/>
    <dgm:cxn modelId="{985F88E7-B412-4F76-A3A7-C1C4F67C3AE9}" type="presParOf" srcId="{1737B058-1D82-4ED5-818C-D412D4C87A85}" destId="{7E645E49-EC09-419E-B9F7-2009AD26876B}" srcOrd="0" destOrd="0" presId="urn:microsoft.com/office/officeart/2005/8/layout/list1"/>
    <dgm:cxn modelId="{AF20DF29-1F59-421A-9FEE-CFC9E6E9A02A}" type="presParOf" srcId="{1737B058-1D82-4ED5-818C-D412D4C87A85}" destId="{8EFE7705-87CD-48D2-BA73-6DE109F63487}" srcOrd="1" destOrd="0" presId="urn:microsoft.com/office/officeart/2005/8/layout/list1"/>
    <dgm:cxn modelId="{1057E1F3-79A4-4E45-892C-41C2D2C7269D}" type="presParOf" srcId="{159D9FA5-FF3C-4E5F-AB75-464325F5513C}" destId="{75CBAEA8-8799-4583-9633-4CF821DFE9E3}" srcOrd="5" destOrd="0" presId="urn:microsoft.com/office/officeart/2005/8/layout/list1"/>
    <dgm:cxn modelId="{3C736365-ED75-41FC-A5A7-22C0E54478CF}" type="presParOf" srcId="{159D9FA5-FF3C-4E5F-AB75-464325F5513C}" destId="{8BAD9C65-3450-476A-A38A-429A64905BE5}" srcOrd="6" destOrd="0" presId="urn:microsoft.com/office/officeart/2005/8/layout/list1"/>
    <dgm:cxn modelId="{534A964D-AAD0-4F39-AC08-473FC03C29C3}" type="presParOf" srcId="{159D9FA5-FF3C-4E5F-AB75-464325F5513C}" destId="{0A7FC7D6-5971-424E-BFE6-E1C0F88D7278}" srcOrd="7" destOrd="0" presId="urn:microsoft.com/office/officeart/2005/8/layout/list1"/>
    <dgm:cxn modelId="{4AEE2CE3-3045-4A8E-94F0-02E6B16A8634}" type="presParOf" srcId="{159D9FA5-FF3C-4E5F-AB75-464325F5513C}" destId="{E0E90C29-070A-4B98-B323-9269B0321B68}" srcOrd="8" destOrd="0" presId="urn:microsoft.com/office/officeart/2005/8/layout/list1"/>
    <dgm:cxn modelId="{DCC3B290-D549-45E4-8F5E-EED6B411F0DC}" type="presParOf" srcId="{E0E90C29-070A-4B98-B323-9269B0321B68}" destId="{C5D1B093-86FC-4699-ABE1-A6AABD658970}" srcOrd="0" destOrd="0" presId="urn:microsoft.com/office/officeart/2005/8/layout/list1"/>
    <dgm:cxn modelId="{FC994912-F4B2-4390-9A26-B871E964E7BF}" type="presParOf" srcId="{E0E90C29-070A-4B98-B323-9269B0321B68}" destId="{B3E1EB8C-62E7-4C73-B0D5-5B73362BCE20}" srcOrd="1" destOrd="0" presId="urn:microsoft.com/office/officeart/2005/8/layout/list1"/>
    <dgm:cxn modelId="{16D8E922-E094-4F9F-ADD5-516A6546AA6D}" type="presParOf" srcId="{159D9FA5-FF3C-4E5F-AB75-464325F5513C}" destId="{710C221D-8CEE-4BD9-914D-2B0AA96DD681}" srcOrd="9" destOrd="0" presId="urn:microsoft.com/office/officeart/2005/8/layout/list1"/>
    <dgm:cxn modelId="{BEFCC356-02CC-49AA-82A6-FC4AE94E12EB}" type="presParOf" srcId="{159D9FA5-FF3C-4E5F-AB75-464325F5513C}" destId="{7307F89C-A06E-409C-9F39-86FC72DDA2E6}" srcOrd="10" destOrd="0" presId="urn:microsoft.com/office/officeart/2005/8/layout/list1"/>
    <dgm:cxn modelId="{F566A748-5B64-415C-A201-AA82CCFD1543}" type="presParOf" srcId="{159D9FA5-FF3C-4E5F-AB75-464325F5513C}" destId="{7A8C4E63-C996-4EC2-9214-F259464B411E}" srcOrd="11" destOrd="0" presId="urn:microsoft.com/office/officeart/2005/8/layout/list1"/>
    <dgm:cxn modelId="{046F8CAE-75CB-420E-8663-0CDE316A51AC}" type="presParOf" srcId="{159D9FA5-FF3C-4E5F-AB75-464325F5513C}" destId="{41AF5BCD-2BF0-4573-B2DA-1F576DFC814B}" srcOrd="12" destOrd="0" presId="urn:microsoft.com/office/officeart/2005/8/layout/list1"/>
    <dgm:cxn modelId="{377343F9-6CED-4D85-A0A7-5264CC530CA2}" type="presParOf" srcId="{41AF5BCD-2BF0-4573-B2DA-1F576DFC814B}" destId="{5BB9378C-59D1-4EDD-B283-63B8C514FC42}" srcOrd="0" destOrd="0" presId="urn:microsoft.com/office/officeart/2005/8/layout/list1"/>
    <dgm:cxn modelId="{152AC2C0-1933-4582-8679-D21E73FB3E9D}" type="presParOf" srcId="{41AF5BCD-2BF0-4573-B2DA-1F576DFC814B}" destId="{87C80B90-5190-462D-98C9-4BE9C729C09A}" srcOrd="1" destOrd="0" presId="urn:microsoft.com/office/officeart/2005/8/layout/list1"/>
    <dgm:cxn modelId="{6DB2AF68-8099-4E76-A6E6-A3912E157A94}" type="presParOf" srcId="{159D9FA5-FF3C-4E5F-AB75-464325F5513C}" destId="{1B98A22A-10D6-4A62-9B73-C28D4824E2D7}" srcOrd="13" destOrd="0" presId="urn:microsoft.com/office/officeart/2005/8/layout/list1"/>
    <dgm:cxn modelId="{0A8676CE-EADD-413B-AD4D-B011D841A2D5}" type="presParOf" srcId="{159D9FA5-FF3C-4E5F-AB75-464325F5513C}" destId="{1DF8A025-D812-48D0-8F97-39653F7F11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44374F-A2E4-465F-A0AB-30DB34FCF0A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DAB0E6-E920-468D-8F2F-5220E2C52A35}">
      <dgm:prSet phldrT="[Text]"/>
      <dgm:spPr/>
      <dgm:t>
        <a:bodyPr/>
        <a:lstStyle/>
        <a:p>
          <a:r>
            <a:rPr lang="en-US" dirty="0" smtClean="0"/>
            <a:t>Application process</a:t>
          </a:r>
          <a:endParaRPr lang="en-US" dirty="0"/>
        </a:p>
      </dgm:t>
    </dgm:pt>
    <dgm:pt modelId="{CD248F82-CDAC-4EF0-B02A-1B3F2A9A4CFF}" type="parTrans" cxnId="{910B8634-DC89-46DC-9196-D941CDA0F06E}">
      <dgm:prSet/>
      <dgm:spPr/>
      <dgm:t>
        <a:bodyPr/>
        <a:lstStyle/>
        <a:p>
          <a:endParaRPr lang="en-US"/>
        </a:p>
      </dgm:t>
    </dgm:pt>
    <dgm:pt modelId="{04E73205-2A24-4D05-805A-7BFE61B34F88}" type="sibTrans" cxnId="{910B8634-DC89-46DC-9196-D941CDA0F06E}">
      <dgm:prSet/>
      <dgm:spPr/>
      <dgm:t>
        <a:bodyPr/>
        <a:lstStyle/>
        <a:p>
          <a:endParaRPr lang="en-US"/>
        </a:p>
      </dgm:t>
    </dgm:pt>
    <dgm:pt modelId="{24F1312E-751C-4D06-948F-B98C6E2456C3}">
      <dgm:prSet phldrT="[Text]"/>
      <dgm:spPr/>
      <dgm:t>
        <a:bodyPr/>
        <a:lstStyle/>
        <a:p>
          <a:r>
            <a:rPr lang="en-US" dirty="0" smtClean="0"/>
            <a:t>Assignment of inspector</a:t>
          </a:r>
          <a:endParaRPr lang="en-US" dirty="0"/>
        </a:p>
      </dgm:t>
    </dgm:pt>
    <dgm:pt modelId="{55AB0469-B126-4F7C-B370-292049BD3A0D}" type="parTrans" cxnId="{D13C4E1D-E61A-4BAB-AC7B-D00117A1D604}">
      <dgm:prSet/>
      <dgm:spPr/>
      <dgm:t>
        <a:bodyPr/>
        <a:lstStyle/>
        <a:p>
          <a:endParaRPr lang="en-US"/>
        </a:p>
      </dgm:t>
    </dgm:pt>
    <dgm:pt modelId="{9FE9EEFA-3D8B-4B68-9EA9-F9064271B3DD}" type="sibTrans" cxnId="{D13C4E1D-E61A-4BAB-AC7B-D00117A1D604}">
      <dgm:prSet/>
      <dgm:spPr/>
      <dgm:t>
        <a:bodyPr/>
        <a:lstStyle/>
        <a:p>
          <a:endParaRPr lang="en-US"/>
        </a:p>
      </dgm:t>
    </dgm:pt>
    <dgm:pt modelId="{8AD14C95-9A7B-48FD-A69A-21A089BA8EB3}">
      <dgm:prSet phldrT="[Text]"/>
      <dgm:spPr/>
      <dgm:t>
        <a:bodyPr/>
        <a:lstStyle/>
        <a:p>
          <a:r>
            <a:rPr lang="en-US" dirty="0" smtClean="0"/>
            <a:t>Monitoring states of license</a:t>
          </a:r>
          <a:endParaRPr lang="en-US" dirty="0"/>
        </a:p>
      </dgm:t>
    </dgm:pt>
    <dgm:pt modelId="{F85BE763-DC3F-408A-86B5-B2C7BDE5B112}" type="parTrans" cxnId="{63FF6602-8053-4BF8-9047-E4C1A80404A9}">
      <dgm:prSet/>
      <dgm:spPr/>
      <dgm:t>
        <a:bodyPr/>
        <a:lstStyle/>
        <a:p>
          <a:endParaRPr lang="en-US"/>
        </a:p>
      </dgm:t>
    </dgm:pt>
    <dgm:pt modelId="{C9B70525-75F7-4522-B7CD-18D501ACF789}" type="sibTrans" cxnId="{63FF6602-8053-4BF8-9047-E4C1A80404A9}">
      <dgm:prSet/>
      <dgm:spPr/>
      <dgm:t>
        <a:bodyPr/>
        <a:lstStyle/>
        <a:p>
          <a:endParaRPr lang="en-US"/>
        </a:p>
      </dgm:t>
    </dgm:pt>
    <dgm:pt modelId="{FA26EBA8-B823-4C8E-B50A-DCEBFEB4F92F}">
      <dgm:prSet phldrT="[Text]"/>
      <dgm:spPr/>
      <dgm:t>
        <a:bodyPr/>
        <a:lstStyle/>
        <a:p>
          <a:r>
            <a:rPr lang="en-US" dirty="0" smtClean="0"/>
            <a:t>License issue and renewal</a:t>
          </a:r>
          <a:endParaRPr lang="en-US" dirty="0"/>
        </a:p>
      </dgm:t>
    </dgm:pt>
    <dgm:pt modelId="{9F67D3EC-1A99-4906-AEF0-0A5B8EE125D8}" type="parTrans" cxnId="{16BE9A8A-B24D-438E-94CB-84B9783CB4FE}">
      <dgm:prSet/>
      <dgm:spPr/>
      <dgm:t>
        <a:bodyPr/>
        <a:lstStyle/>
        <a:p>
          <a:endParaRPr lang="en-US"/>
        </a:p>
      </dgm:t>
    </dgm:pt>
    <dgm:pt modelId="{BC75B940-E0FE-410E-ADED-C2AE2EF5B631}" type="sibTrans" cxnId="{16BE9A8A-B24D-438E-94CB-84B9783CB4FE}">
      <dgm:prSet/>
      <dgm:spPr/>
      <dgm:t>
        <a:bodyPr/>
        <a:lstStyle/>
        <a:p>
          <a:endParaRPr lang="en-US"/>
        </a:p>
      </dgm:t>
    </dgm:pt>
    <dgm:pt modelId="{507075AA-1DF2-4B79-AEC9-03252BD2D718}" type="pres">
      <dgm:prSet presAssocID="{7444374F-A2E4-465F-A0AB-30DB34FCF0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127199-7E46-4D8B-ACF3-D3FA923336FE}" type="pres">
      <dgm:prSet presAssocID="{7BDAB0E6-E920-468D-8F2F-5220E2C52A3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E194-EF70-4590-8E7E-012B10D87055}" type="pres">
      <dgm:prSet presAssocID="{04E73205-2A24-4D05-805A-7BFE61B34F88}" presName="spacer" presStyleCnt="0"/>
      <dgm:spPr/>
      <dgm:t>
        <a:bodyPr/>
        <a:lstStyle/>
        <a:p>
          <a:endParaRPr lang="en-US"/>
        </a:p>
      </dgm:t>
    </dgm:pt>
    <dgm:pt modelId="{8FD7FD1B-9857-4265-AC62-CCA6CDA7C911}" type="pres">
      <dgm:prSet presAssocID="{24F1312E-751C-4D06-948F-B98C6E2456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3F7B2-5A7B-4488-BE28-BA897B26DDB8}" type="pres">
      <dgm:prSet presAssocID="{9FE9EEFA-3D8B-4B68-9EA9-F9064271B3DD}" presName="spacer" presStyleCnt="0"/>
      <dgm:spPr/>
      <dgm:t>
        <a:bodyPr/>
        <a:lstStyle/>
        <a:p>
          <a:endParaRPr lang="en-US"/>
        </a:p>
      </dgm:t>
    </dgm:pt>
    <dgm:pt modelId="{97A350FB-AC16-4317-AA6B-92212D901AD7}" type="pres">
      <dgm:prSet presAssocID="{FA26EBA8-B823-4C8E-B50A-DCEBFEB4F92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36C5D-78B9-49F9-8653-8D5A61DDC1BB}" type="pres">
      <dgm:prSet presAssocID="{BC75B940-E0FE-410E-ADED-C2AE2EF5B631}" presName="spacer" presStyleCnt="0"/>
      <dgm:spPr/>
      <dgm:t>
        <a:bodyPr/>
        <a:lstStyle/>
        <a:p>
          <a:endParaRPr lang="en-US"/>
        </a:p>
      </dgm:t>
    </dgm:pt>
    <dgm:pt modelId="{27D05587-4261-4FA2-8425-1BAA5FBCA2B7}" type="pres">
      <dgm:prSet presAssocID="{8AD14C95-9A7B-48FD-A69A-21A089BA8E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B8634-DC89-46DC-9196-D941CDA0F06E}" srcId="{7444374F-A2E4-465F-A0AB-30DB34FCF0A7}" destId="{7BDAB0E6-E920-468D-8F2F-5220E2C52A35}" srcOrd="0" destOrd="0" parTransId="{CD248F82-CDAC-4EF0-B02A-1B3F2A9A4CFF}" sibTransId="{04E73205-2A24-4D05-805A-7BFE61B34F88}"/>
    <dgm:cxn modelId="{0C3DE974-F2E2-4973-8A24-7970DD767E09}" type="presOf" srcId="{7444374F-A2E4-465F-A0AB-30DB34FCF0A7}" destId="{507075AA-1DF2-4B79-AEC9-03252BD2D718}" srcOrd="0" destOrd="0" presId="urn:microsoft.com/office/officeart/2005/8/layout/vList2"/>
    <dgm:cxn modelId="{E7D08E17-A841-40B3-81E6-AE6A2DF7DCD9}" type="presOf" srcId="{8AD14C95-9A7B-48FD-A69A-21A089BA8EB3}" destId="{27D05587-4261-4FA2-8425-1BAA5FBCA2B7}" srcOrd="0" destOrd="0" presId="urn:microsoft.com/office/officeart/2005/8/layout/vList2"/>
    <dgm:cxn modelId="{8AA766B6-8D67-498B-A0C1-7E90267E24ED}" type="presOf" srcId="{7BDAB0E6-E920-468D-8F2F-5220E2C52A35}" destId="{5B127199-7E46-4D8B-ACF3-D3FA923336FE}" srcOrd="0" destOrd="0" presId="urn:microsoft.com/office/officeart/2005/8/layout/vList2"/>
    <dgm:cxn modelId="{63FF6602-8053-4BF8-9047-E4C1A80404A9}" srcId="{7444374F-A2E4-465F-A0AB-30DB34FCF0A7}" destId="{8AD14C95-9A7B-48FD-A69A-21A089BA8EB3}" srcOrd="3" destOrd="0" parTransId="{F85BE763-DC3F-408A-86B5-B2C7BDE5B112}" sibTransId="{C9B70525-75F7-4522-B7CD-18D501ACF789}"/>
    <dgm:cxn modelId="{16BE9A8A-B24D-438E-94CB-84B9783CB4FE}" srcId="{7444374F-A2E4-465F-A0AB-30DB34FCF0A7}" destId="{FA26EBA8-B823-4C8E-B50A-DCEBFEB4F92F}" srcOrd="2" destOrd="0" parTransId="{9F67D3EC-1A99-4906-AEF0-0A5B8EE125D8}" sibTransId="{BC75B940-E0FE-410E-ADED-C2AE2EF5B631}"/>
    <dgm:cxn modelId="{D13C4E1D-E61A-4BAB-AC7B-D00117A1D604}" srcId="{7444374F-A2E4-465F-A0AB-30DB34FCF0A7}" destId="{24F1312E-751C-4D06-948F-B98C6E2456C3}" srcOrd="1" destOrd="0" parTransId="{55AB0469-B126-4F7C-B370-292049BD3A0D}" sibTransId="{9FE9EEFA-3D8B-4B68-9EA9-F9064271B3DD}"/>
    <dgm:cxn modelId="{5440B554-7D35-40B1-9B07-B4B63FC74E75}" type="presOf" srcId="{24F1312E-751C-4D06-948F-B98C6E2456C3}" destId="{8FD7FD1B-9857-4265-AC62-CCA6CDA7C911}" srcOrd="0" destOrd="0" presId="urn:microsoft.com/office/officeart/2005/8/layout/vList2"/>
    <dgm:cxn modelId="{AC5DC91D-D02D-45C5-AF34-7233F00DEE0F}" type="presOf" srcId="{FA26EBA8-B823-4C8E-B50A-DCEBFEB4F92F}" destId="{97A350FB-AC16-4317-AA6B-92212D901AD7}" srcOrd="0" destOrd="0" presId="urn:microsoft.com/office/officeart/2005/8/layout/vList2"/>
    <dgm:cxn modelId="{C9FAC5E3-6B7B-4E01-958C-E189B53E4FBA}" type="presParOf" srcId="{507075AA-1DF2-4B79-AEC9-03252BD2D718}" destId="{5B127199-7E46-4D8B-ACF3-D3FA923336FE}" srcOrd="0" destOrd="0" presId="urn:microsoft.com/office/officeart/2005/8/layout/vList2"/>
    <dgm:cxn modelId="{15B91211-3A92-417E-8C32-FDF0B7F171C0}" type="presParOf" srcId="{507075AA-1DF2-4B79-AEC9-03252BD2D718}" destId="{4EDFE194-EF70-4590-8E7E-012B10D87055}" srcOrd="1" destOrd="0" presId="urn:microsoft.com/office/officeart/2005/8/layout/vList2"/>
    <dgm:cxn modelId="{6D4E9449-4AEF-4689-BED4-9071ACEEC7D0}" type="presParOf" srcId="{507075AA-1DF2-4B79-AEC9-03252BD2D718}" destId="{8FD7FD1B-9857-4265-AC62-CCA6CDA7C911}" srcOrd="2" destOrd="0" presId="urn:microsoft.com/office/officeart/2005/8/layout/vList2"/>
    <dgm:cxn modelId="{EFE700D3-7B09-4DAE-B14E-A86AE525B1D4}" type="presParOf" srcId="{507075AA-1DF2-4B79-AEC9-03252BD2D718}" destId="{92F3F7B2-5A7B-4488-BE28-BA897B26DDB8}" srcOrd="3" destOrd="0" presId="urn:microsoft.com/office/officeart/2005/8/layout/vList2"/>
    <dgm:cxn modelId="{3E24AF92-3BC0-429F-8C80-727609E19B8C}" type="presParOf" srcId="{507075AA-1DF2-4B79-AEC9-03252BD2D718}" destId="{97A350FB-AC16-4317-AA6B-92212D901AD7}" srcOrd="4" destOrd="0" presId="urn:microsoft.com/office/officeart/2005/8/layout/vList2"/>
    <dgm:cxn modelId="{E5E3E9D9-3F1D-497E-9DC4-3C74E613525D}" type="presParOf" srcId="{507075AA-1DF2-4B79-AEC9-03252BD2D718}" destId="{00036C5D-78B9-49F9-8653-8D5A61DDC1BB}" srcOrd="5" destOrd="0" presId="urn:microsoft.com/office/officeart/2005/8/layout/vList2"/>
    <dgm:cxn modelId="{E0AD5191-1799-4C12-A9BA-35D136AF58B6}" type="presParOf" srcId="{507075AA-1DF2-4B79-AEC9-03252BD2D718}" destId="{27D05587-4261-4FA2-8425-1BAA5FBCA2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8158A3-91C0-4952-A20D-C880101CCF5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0C3A97-A080-401B-9093-CBD3ACCD0FE2}">
      <dgm:prSet phldrT="[Text]"/>
      <dgm:spPr/>
      <dgm:t>
        <a:bodyPr/>
        <a:lstStyle/>
        <a:p>
          <a:r>
            <a:rPr lang="en-US" dirty="0" smtClean="0"/>
            <a:t>Slow Process</a:t>
          </a:r>
          <a:endParaRPr lang="en-US" dirty="0"/>
        </a:p>
      </dgm:t>
    </dgm:pt>
    <dgm:pt modelId="{41D53044-0DD9-49BA-950B-ACB631D28E19}" type="parTrans" cxnId="{2A25E7AC-DD39-4394-8255-A033857F8963}">
      <dgm:prSet/>
      <dgm:spPr/>
      <dgm:t>
        <a:bodyPr/>
        <a:lstStyle/>
        <a:p>
          <a:endParaRPr lang="en-US"/>
        </a:p>
      </dgm:t>
    </dgm:pt>
    <dgm:pt modelId="{13283BDD-D2FE-44E9-AEB2-FD82531AE03B}" type="sibTrans" cxnId="{2A25E7AC-DD39-4394-8255-A033857F8963}">
      <dgm:prSet/>
      <dgm:spPr/>
      <dgm:t>
        <a:bodyPr/>
        <a:lstStyle/>
        <a:p>
          <a:endParaRPr lang="en-US"/>
        </a:p>
      </dgm:t>
    </dgm:pt>
    <dgm:pt modelId="{BC90B203-1C39-47EE-9C34-AD16385ABDCC}">
      <dgm:prSet phldrT="[Text]"/>
      <dgm:spPr/>
      <dgm:t>
        <a:bodyPr/>
        <a:lstStyle/>
        <a:p>
          <a:r>
            <a:rPr lang="en-US" dirty="0" smtClean="0"/>
            <a:t>Manual issue and renewal system</a:t>
          </a:r>
          <a:endParaRPr lang="en-US" dirty="0"/>
        </a:p>
      </dgm:t>
    </dgm:pt>
    <dgm:pt modelId="{2020458E-A2E3-46CD-B235-4072E04304DA}" type="parTrans" cxnId="{96F8CD0E-B992-440F-8CA0-CD57E8C4C3B9}">
      <dgm:prSet/>
      <dgm:spPr/>
      <dgm:t>
        <a:bodyPr/>
        <a:lstStyle/>
        <a:p>
          <a:endParaRPr lang="en-US"/>
        </a:p>
      </dgm:t>
    </dgm:pt>
    <dgm:pt modelId="{57030A58-2E26-4E83-A451-EF7E64E10D31}" type="sibTrans" cxnId="{96F8CD0E-B992-440F-8CA0-CD57E8C4C3B9}">
      <dgm:prSet/>
      <dgm:spPr/>
      <dgm:t>
        <a:bodyPr/>
        <a:lstStyle/>
        <a:p>
          <a:endParaRPr lang="en-US"/>
        </a:p>
      </dgm:t>
    </dgm:pt>
    <dgm:pt modelId="{FFC8C7BC-2F44-4F3A-A403-417B63D38BEB}">
      <dgm:prSet phldrT="[Text]"/>
      <dgm:spPr/>
      <dgm:t>
        <a:bodyPr/>
        <a:lstStyle/>
        <a:p>
          <a:r>
            <a:rPr lang="en-US" dirty="0" smtClean="0"/>
            <a:t>Problems in keeping records</a:t>
          </a:r>
          <a:endParaRPr lang="en-US" dirty="0"/>
        </a:p>
      </dgm:t>
    </dgm:pt>
    <dgm:pt modelId="{A9647779-4C97-4CAB-B287-A15B4CB4B502}" type="parTrans" cxnId="{EE5F38FF-B850-475B-86FC-A89E8E914A85}">
      <dgm:prSet/>
      <dgm:spPr/>
      <dgm:t>
        <a:bodyPr/>
        <a:lstStyle/>
        <a:p>
          <a:endParaRPr lang="en-US"/>
        </a:p>
      </dgm:t>
    </dgm:pt>
    <dgm:pt modelId="{8542CDDD-4078-414D-8A10-D892A592B897}" type="sibTrans" cxnId="{EE5F38FF-B850-475B-86FC-A89E8E914A85}">
      <dgm:prSet/>
      <dgm:spPr/>
      <dgm:t>
        <a:bodyPr/>
        <a:lstStyle/>
        <a:p>
          <a:endParaRPr lang="en-US"/>
        </a:p>
      </dgm:t>
    </dgm:pt>
    <dgm:pt modelId="{CBA4858D-33E2-495A-B0F4-B906A7D13A4A}">
      <dgm:prSet phldrT="[Text]"/>
      <dgm:spPr/>
      <dgm:t>
        <a:bodyPr/>
        <a:lstStyle/>
        <a:p>
          <a:r>
            <a:rPr lang="en-US" dirty="0" smtClean="0"/>
            <a:t>Paper based work</a:t>
          </a:r>
          <a:endParaRPr lang="en-US" dirty="0"/>
        </a:p>
      </dgm:t>
    </dgm:pt>
    <dgm:pt modelId="{65DBCE89-F547-48E7-A475-CF52CA683485}" type="parTrans" cxnId="{6B273A06-77BC-4C18-8547-0B9C8198EFEB}">
      <dgm:prSet/>
      <dgm:spPr/>
      <dgm:t>
        <a:bodyPr/>
        <a:lstStyle/>
        <a:p>
          <a:endParaRPr lang="en-US"/>
        </a:p>
      </dgm:t>
    </dgm:pt>
    <dgm:pt modelId="{EF9CAC65-C4A1-405D-921F-ABB9C3B4E855}" type="sibTrans" cxnId="{6B273A06-77BC-4C18-8547-0B9C8198EFEB}">
      <dgm:prSet/>
      <dgm:spPr/>
      <dgm:t>
        <a:bodyPr/>
        <a:lstStyle/>
        <a:p>
          <a:endParaRPr lang="en-US"/>
        </a:p>
      </dgm:t>
    </dgm:pt>
    <dgm:pt modelId="{3D20B4BB-A1A0-450A-B3A9-143A49010643}" type="pres">
      <dgm:prSet presAssocID="{888158A3-91C0-4952-A20D-C880101CCF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1794B9-38E1-483A-8E79-51146788280B}" type="pres">
      <dgm:prSet presAssocID="{C40C3A97-A080-401B-9093-CBD3ACCD0FE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716BF-A962-4A46-8345-1688D558D9E6}" type="pres">
      <dgm:prSet presAssocID="{13283BDD-D2FE-44E9-AEB2-FD82531AE03B}" presName="spacer" presStyleCnt="0"/>
      <dgm:spPr/>
      <dgm:t>
        <a:bodyPr/>
        <a:lstStyle/>
        <a:p>
          <a:endParaRPr lang="en-US"/>
        </a:p>
      </dgm:t>
    </dgm:pt>
    <dgm:pt modelId="{AA7A47C3-C6BF-4E26-8FDA-AA9C1BF1DA99}" type="pres">
      <dgm:prSet presAssocID="{CBA4858D-33E2-495A-B0F4-B906A7D13A4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322FA-D671-4D18-BF86-2995157DCF25}" type="pres">
      <dgm:prSet presAssocID="{EF9CAC65-C4A1-405D-921F-ABB9C3B4E855}" presName="spacer" presStyleCnt="0"/>
      <dgm:spPr/>
      <dgm:t>
        <a:bodyPr/>
        <a:lstStyle/>
        <a:p>
          <a:endParaRPr lang="en-US"/>
        </a:p>
      </dgm:t>
    </dgm:pt>
    <dgm:pt modelId="{B30E258C-CF14-46D7-9F07-AD7CD83487CA}" type="pres">
      <dgm:prSet presAssocID="{BC90B203-1C39-47EE-9C34-AD16385ABD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8BFED-0806-4909-B275-996D1E7481F0}" type="pres">
      <dgm:prSet presAssocID="{57030A58-2E26-4E83-A451-EF7E64E10D31}" presName="spacer" presStyleCnt="0"/>
      <dgm:spPr/>
      <dgm:t>
        <a:bodyPr/>
        <a:lstStyle/>
        <a:p>
          <a:endParaRPr lang="en-US"/>
        </a:p>
      </dgm:t>
    </dgm:pt>
    <dgm:pt modelId="{9813F5D3-2D32-425B-B1EF-1DE83677E963}" type="pres">
      <dgm:prSet presAssocID="{FFC8C7BC-2F44-4F3A-A403-417B63D38B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1FB3F-9C0E-45C3-870A-7568AC976F5C}" type="presOf" srcId="{CBA4858D-33E2-495A-B0F4-B906A7D13A4A}" destId="{AA7A47C3-C6BF-4E26-8FDA-AA9C1BF1DA99}" srcOrd="0" destOrd="0" presId="urn:microsoft.com/office/officeart/2005/8/layout/vList2"/>
    <dgm:cxn modelId="{07569846-FCBF-4B12-98B5-43C9E27D8D70}" type="presOf" srcId="{FFC8C7BC-2F44-4F3A-A403-417B63D38BEB}" destId="{9813F5D3-2D32-425B-B1EF-1DE83677E963}" srcOrd="0" destOrd="0" presId="urn:microsoft.com/office/officeart/2005/8/layout/vList2"/>
    <dgm:cxn modelId="{EE5F38FF-B850-475B-86FC-A89E8E914A85}" srcId="{888158A3-91C0-4952-A20D-C880101CCF5A}" destId="{FFC8C7BC-2F44-4F3A-A403-417B63D38BEB}" srcOrd="3" destOrd="0" parTransId="{A9647779-4C97-4CAB-B287-A15B4CB4B502}" sibTransId="{8542CDDD-4078-414D-8A10-D892A592B897}"/>
    <dgm:cxn modelId="{96F8CD0E-B992-440F-8CA0-CD57E8C4C3B9}" srcId="{888158A3-91C0-4952-A20D-C880101CCF5A}" destId="{BC90B203-1C39-47EE-9C34-AD16385ABDCC}" srcOrd="2" destOrd="0" parTransId="{2020458E-A2E3-46CD-B235-4072E04304DA}" sibTransId="{57030A58-2E26-4E83-A451-EF7E64E10D31}"/>
    <dgm:cxn modelId="{6C171AA1-6116-4924-A990-BE72B773CFE0}" type="presOf" srcId="{BC90B203-1C39-47EE-9C34-AD16385ABDCC}" destId="{B30E258C-CF14-46D7-9F07-AD7CD83487CA}" srcOrd="0" destOrd="0" presId="urn:microsoft.com/office/officeart/2005/8/layout/vList2"/>
    <dgm:cxn modelId="{B68B5D41-D143-487D-968D-89F81ABB4CF2}" type="presOf" srcId="{888158A3-91C0-4952-A20D-C880101CCF5A}" destId="{3D20B4BB-A1A0-450A-B3A9-143A49010643}" srcOrd="0" destOrd="0" presId="urn:microsoft.com/office/officeart/2005/8/layout/vList2"/>
    <dgm:cxn modelId="{6B273A06-77BC-4C18-8547-0B9C8198EFEB}" srcId="{888158A3-91C0-4952-A20D-C880101CCF5A}" destId="{CBA4858D-33E2-495A-B0F4-B906A7D13A4A}" srcOrd="1" destOrd="0" parTransId="{65DBCE89-F547-48E7-A475-CF52CA683485}" sibTransId="{EF9CAC65-C4A1-405D-921F-ABB9C3B4E855}"/>
    <dgm:cxn modelId="{96B18FD9-0342-4115-B81E-AD8B374F9EA4}" type="presOf" srcId="{C40C3A97-A080-401B-9093-CBD3ACCD0FE2}" destId="{4F1794B9-38E1-483A-8E79-51146788280B}" srcOrd="0" destOrd="0" presId="urn:microsoft.com/office/officeart/2005/8/layout/vList2"/>
    <dgm:cxn modelId="{2A25E7AC-DD39-4394-8255-A033857F8963}" srcId="{888158A3-91C0-4952-A20D-C880101CCF5A}" destId="{C40C3A97-A080-401B-9093-CBD3ACCD0FE2}" srcOrd="0" destOrd="0" parTransId="{41D53044-0DD9-49BA-950B-ACB631D28E19}" sibTransId="{13283BDD-D2FE-44E9-AEB2-FD82531AE03B}"/>
    <dgm:cxn modelId="{A39BF9C7-1B6D-4330-B7A1-1AACC3978DF5}" type="presParOf" srcId="{3D20B4BB-A1A0-450A-B3A9-143A49010643}" destId="{4F1794B9-38E1-483A-8E79-51146788280B}" srcOrd="0" destOrd="0" presId="urn:microsoft.com/office/officeart/2005/8/layout/vList2"/>
    <dgm:cxn modelId="{607A78D0-C6BB-45F5-B2F2-1AA995D8A5D2}" type="presParOf" srcId="{3D20B4BB-A1A0-450A-B3A9-143A49010643}" destId="{A45716BF-A962-4A46-8345-1688D558D9E6}" srcOrd="1" destOrd="0" presId="urn:microsoft.com/office/officeart/2005/8/layout/vList2"/>
    <dgm:cxn modelId="{EF232BCF-644D-44B5-84D8-C57367E1ADE9}" type="presParOf" srcId="{3D20B4BB-A1A0-450A-B3A9-143A49010643}" destId="{AA7A47C3-C6BF-4E26-8FDA-AA9C1BF1DA99}" srcOrd="2" destOrd="0" presId="urn:microsoft.com/office/officeart/2005/8/layout/vList2"/>
    <dgm:cxn modelId="{127A2773-AA25-49A6-921A-ADD89320BB4B}" type="presParOf" srcId="{3D20B4BB-A1A0-450A-B3A9-143A49010643}" destId="{492322FA-D671-4D18-BF86-2995157DCF25}" srcOrd="3" destOrd="0" presId="urn:microsoft.com/office/officeart/2005/8/layout/vList2"/>
    <dgm:cxn modelId="{65FFFA7E-B5A3-4D0A-A541-EA42830E9AC9}" type="presParOf" srcId="{3D20B4BB-A1A0-450A-B3A9-143A49010643}" destId="{B30E258C-CF14-46D7-9F07-AD7CD83487CA}" srcOrd="4" destOrd="0" presId="urn:microsoft.com/office/officeart/2005/8/layout/vList2"/>
    <dgm:cxn modelId="{D4BC15E7-B7E3-414F-8C99-AC24A2955322}" type="presParOf" srcId="{3D20B4BB-A1A0-450A-B3A9-143A49010643}" destId="{C048BFED-0806-4909-B275-996D1E7481F0}" srcOrd="5" destOrd="0" presId="urn:microsoft.com/office/officeart/2005/8/layout/vList2"/>
    <dgm:cxn modelId="{607E63E6-4A04-4756-B45A-F9CC34707020}" type="presParOf" srcId="{3D20B4BB-A1A0-450A-B3A9-143A49010643}" destId="{9813F5D3-2D32-425B-B1EF-1DE83677E9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9E4421-15DD-42AE-8103-184A42AE27C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BC14CC-3831-4395-BCA0-A9D9E23AB6B2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CD058F4C-C403-4BF0-B5C7-CB6449701FD0}" type="parTrans" cxnId="{F2D90113-3350-4C81-B916-42ED66A81361}">
      <dgm:prSet/>
      <dgm:spPr/>
      <dgm:t>
        <a:bodyPr/>
        <a:lstStyle/>
        <a:p>
          <a:endParaRPr lang="en-US"/>
        </a:p>
      </dgm:t>
    </dgm:pt>
    <dgm:pt modelId="{396301BC-458F-491A-A0C1-862B7848094A}" type="sibTrans" cxnId="{F2D90113-3350-4C81-B916-42ED66A81361}">
      <dgm:prSet/>
      <dgm:spPr/>
      <dgm:t>
        <a:bodyPr/>
        <a:lstStyle/>
        <a:p>
          <a:endParaRPr lang="en-US"/>
        </a:p>
      </dgm:t>
    </dgm:pt>
    <dgm:pt modelId="{B866BB50-8BDA-4D27-B7E6-8B7DC5894DB0}">
      <dgm:prSet phldrT="[Text]"/>
      <dgm:spPr/>
      <dgm:t>
        <a:bodyPr/>
        <a:lstStyle/>
        <a:p>
          <a:r>
            <a:rPr lang="en-US" dirty="0" smtClean="0"/>
            <a:t>Station Officer</a:t>
          </a:r>
          <a:endParaRPr lang="en-US" dirty="0"/>
        </a:p>
      </dgm:t>
    </dgm:pt>
    <dgm:pt modelId="{4AA81D19-0581-46D5-BC63-CC594D108B27}" type="parTrans" cxnId="{A71F4674-0C61-46C9-AA6E-6AB19CB740FB}">
      <dgm:prSet/>
      <dgm:spPr/>
      <dgm:t>
        <a:bodyPr/>
        <a:lstStyle/>
        <a:p>
          <a:endParaRPr lang="en-US"/>
        </a:p>
      </dgm:t>
    </dgm:pt>
    <dgm:pt modelId="{B437A2A3-C911-487D-A65A-6DF0B157A588}" type="sibTrans" cxnId="{A71F4674-0C61-46C9-AA6E-6AB19CB740FB}">
      <dgm:prSet/>
      <dgm:spPr/>
      <dgm:t>
        <a:bodyPr/>
        <a:lstStyle/>
        <a:p>
          <a:endParaRPr lang="en-US"/>
        </a:p>
      </dgm:t>
    </dgm:pt>
    <dgm:pt modelId="{09633D5D-B497-431A-920C-0E4CD8D1AB9E}">
      <dgm:prSet phldrT="[Text]"/>
      <dgm:spPr/>
      <dgm:t>
        <a:bodyPr/>
        <a:lstStyle/>
        <a:p>
          <a:r>
            <a:rPr lang="en-US" dirty="0" smtClean="0"/>
            <a:t>Inspector</a:t>
          </a:r>
          <a:endParaRPr lang="en-US" dirty="0"/>
        </a:p>
      </dgm:t>
    </dgm:pt>
    <dgm:pt modelId="{CB85EF6B-2174-418B-A1BF-2389EB632B62}" type="parTrans" cxnId="{BDEF1DA3-5462-4679-99E0-CD68A9F65300}">
      <dgm:prSet/>
      <dgm:spPr/>
      <dgm:t>
        <a:bodyPr/>
        <a:lstStyle/>
        <a:p>
          <a:endParaRPr lang="en-US"/>
        </a:p>
      </dgm:t>
    </dgm:pt>
    <dgm:pt modelId="{8A0446B9-AE14-4307-AF2E-1A5316E67E46}" type="sibTrans" cxnId="{BDEF1DA3-5462-4679-99E0-CD68A9F65300}">
      <dgm:prSet/>
      <dgm:spPr/>
      <dgm:t>
        <a:bodyPr/>
        <a:lstStyle/>
        <a:p>
          <a:endParaRPr lang="en-US"/>
        </a:p>
      </dgm:t>
    </dgm:pt>
    <dgm:pt modelId="{F117F51A-E8CE-4CDA-A3B4-3C455FCB566B}">
      <dgm:prSet phldrT="[Text]"/>
      <dgm:spPr/>
      <dgm:t>
        <a:bodyPr/>
        <a:lstStyle/>
        <a:p>
          <a:r>
            <a:rPr lang="en-US" dirty="0" smtClean="0"/>
            <a:t>License Applicant</a:t>
          </a:r>
          <a:endParaRPr lang="en-US" dirty="0"/>
        </a:p>
      </dgm:t>
    </dgm:pt>
    <dgm:pt modelId="{C9A7A723-0EC0-4A9D-8F9D-712481B10B79}" type="parTrans" cxnId="{CA829A1A-AC45-4823-B0BD-EAEBCCFD1973}">
      <dgm:prSet/>
      <dgm:spPr/>
      <dgm:t>
        <a:bodyPr/>
        <a:lstStyle/>
        <a:p>
          <a:endParaRPr lang="en-US"/>
        </a:p>
      </dgm:t>
    </dgm:pt>
    <dgm:pt modelId="{951EDE5D-3E13-458F-A18E-A3DB066177E4}" type="sibTrans" cxnId="{CA829A1A-AC45-4823-B0BD-EAEBCCFD1973}">
      <dgm:prSet/>
      <dgm:spPr/>
      <dgm:t>
        <a:bodyPr/>
        <a:lstStyle/>
        <a:p>
          <a:endParaRPr lang="en-US"/>
        </a:p>
      </dgm:t>
    </dgm:pt>
    <dgm:pt modelId="{FCD1617A-5A40-4931-B682-54E1A047A659}" type="pres">
      <dgm:prSet presAssocID="{4F9E4421-15DD-42AE-8103-184A42AE27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6DB38C-FE39-4838-81D4-35D45A2E0435}" type="pres">
      <dgm:prSet presAssocID="{8FBC14CC-3831-4395-BCA0-A9D9E23AB6B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2315-9B4F-431D-ABA6-C4898B2AFA7C}" type="pres">
      <dgm:prSet presAssocID="{396301BC-458F-491A-A0C1-862B7848094A}" presName="spacer" presStyleCnt="0"/>
      <dgm:spPr/>
      <dgm:t>
        <a:bodyPr/>
        <a:lstStyle/>
        <a:p>
          <a:endParaRPr lang="en-US"/>
        </a:p>
      </dgm:t>
    </dgm:pt>
    <dgm:pt modelId="{3A8A5F98-509C-4A3F-A2F2-DA5FF331C532}" type="pres">
      <dgm:prSet presAssocID="{B866BB50-8BDA-4D27-B7E6-8B7DC5894DB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1268E-62A1-418B-B1DC-235FBE57CC74}" type="pres">
      <dgm:prSet presAssocID="{B437A2A3-C911-487D-A65A-6DF0B157A588}" presName="spacer" presStyleCnt="0"/>
      <dgm:spPr/>
      <dgm:t>
        <a:bodyPr/>
        <a:lstStyle/>
        <a:p>
          <a:endParaRPr lang="en-US"/>
        </a:p>
      </dgm:t>
    </dgm:pt>
    <dgm:pt modelId="{6387561F-B802-45FA-9093-018F9F4E61F0}" type="pres">
      <dgm:prSet presAssocID="{09633D5D-B497-431A-920C-0E4CD8D1AB9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0E86-7018-4D66-B2A7-6C5427F634E8}" type="pres">
      <dgm:prSet presAssocID="{8A0446B9-AE14-4307-AF2E-1A5316E67E46}" presName="spacer" presStyleCnt="0"/>
      <dgm:spPr/>
      <dgm:t>
        <a:bodyPr/>
        <a:lstStyle/>
        <a:p>
          <a:endParaRPr lang="en-US"/>
        </a:p>
      </dgm:t>
    </dgm:pt>
    <dgm:pt modelId="{B02E0415-AFC2-4A71-B563-27C12535BA35}" type="pres">
      <dgm:prSet presAssocID="{F117F51A-E8CE-4CDA-A3B4-3C455FCB56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FF7AE3-1BA7-4A6A-BF14-C4A2406501F6}" type="presOf" srcId="{4F9E4421-15DD-42AE-8103-184A42AE27CC}" destId="{FCD1617A-5A40-4931-B682-54E1A047A659}" srcOrd="0" destOrd="0" presId="urn:microsoft.com/office/officeart/2005/8/layout/vList2"/>
    <dgm:cxn modelId="{BDEF1DA3-5462-4679-99E0-CD68A9F65300}" srcId="{4F9E4421-15DD-42AE-8103-184A42AE27CC}" destId="{09633D5D-B497-431A-920C-0E4CD8D1AB9E}" srcOrd="2" destOrd="0" parTransId="{CB85EF6B-2174-418B-A1BF-2389EB632B62}" sibTransId="{8A0446B9-AE14-4307-AF2E-1A5316E67E46}"/>
    <dgm:cxn modelId="{2F218731-4CAF-45E8-A91F-72922F3C292E}" type="presOf" srcId="{F117F51A-E8CE-4CDA-A3B4-3C455FCB566B}" destId="{B02E0415-AFC2-4A71-B563-27C12535BA35}" srcOrd="0" destOrd="0" presId="urn:microsoft.com/office/officeart/2005/8/layout/vList2"/>
    <dgm:cxn modelId="{57DF9A8A-8AAD-4C7A-8AC6-A6CC0E6CE9B9}" type="presOf" srcId="{09633D5D-B497-431A-920C-0E4CD8D1AB9E}" destId="{6387561F-B802-45FA-9093-018F9F4E61F0}" srcOrd="0" destOrd="0" presId="urn:microsoft.com/office/officeart/2005/8/layout/vList2"/>
    <dgm:cxn modelId="{F2D90113-3350-4C81-B916-42ED66A81361}" srcId="{4F9E4421-15DD-42AE-8103-184A42AE27CC}" destId="{8FBC14CC-3831-4395-BCA0-A9D9E23AB6B2}" srcOrd="0" destOrd="0" parTransId="{CD058F4C-C403-4BF0-B5C7-CB6449701FD0}" sibTransId="{396301BC-458F-491A-A0C1-862B7848094A}"/>
    <dgm:cxn modelId="{F657C9DB-C388-438C-95E3-CE16D07D2AA5}" type="presOf" srcId="{B866BB50-8BDA-4D27-B7E6-8B7DC5894DB0}" destId="{3A8A5F98-509C-4A3F-A2F2-DA5FF331C532}" srcOrd="0" destOrd="0" presId="urn:microsoft.com/office/officeart/2005/8/layout/vList2"/>
    <dgm:cxn modelId="{12DBB6A6-658C-4F4C-9BDB-AA44F9A1F1DE}" type="presOf" srcId="{8FBC14CC-3831-4395-BCA0-A9D9E23AB6B2}" destId="{0E6DB38C-FE39-4838-81D4-35D45A2E0435}" srcOrd="0" destOrd="0" presId="urn:microsoft.com/office/officeart/2005/8/layout/vList2"/>
    <dgm:cxn modelId="{CA829A1A-AC45-4823-B0BD-EAEBCCFD1973}" srcId="{4F9E4421-15DD-42AE-8103-184A42AE27CC}" destId="{F117F51A-E8CE-4CDA-A3B4-3C455FCB566B}" srcOrd="3" destOrd="0" parTransId="{C9A7A723-0EC0-4A9D-8F9D-712481B10B79}" sibTransId="{951EDE5D-3E13-458F-A18E-A3DB066177E4}"/>
    <dgm:cxn modelId="{A71F4674-0C61-46C9-AA6E-6AB19CB740FB}" srcId="{4F9E4421-15DD-42AE-8103-184A42AE27CC}" destId="{B866BB50-8BDA-4D27-B7E6-8B7DC5894DB0}" srcOrd="1" destOrd="0" parTransId="{4AA81D19-0581-46D5-BC63-CC594D108B27}" sibTransId="{B437A2A3-C911-487D-A65A-6DF0B157A588}"/>
    <dgm:cxn modelId="{719A5CC4-B175-4524-B9F6-0F873F14027F}" type="presParOf" srcId="{FCD1617A-5A40-4931-B682-54E1A047A659}" destId="{0E6DB38C-FE39-4838-81D4-35D45A2E0435}" srcOrd="0" destOrd="0" presId="urn:microsoft.com/office/officeart/2005/8/layout/vList2"/>
    <dgm:cxn modelId="{6DD5C859-2FA1-4019-839F-7AB56F4A3140}" type="presParOf" srcId="{FCD1617A-5A40-4931-B682-54E1A047A659}" destId="{7E202315-9B4F-431D-ABA6-C4898B2AFA7C}" srcOrd="1" destOrd="0" presId="urn:microsoft.com/office/officeart/2005/8/layout/vList2"/>
    <dgm:cxn modelId="{D3A9CB27-161A-4932-83DE-F057A1B15929}" type="presParOf" srcId="{FCD1617A-5A40-4931-B682-54E1A047A659}" destId="{3A8A5F98-509C-4A3F-A2F2-DA5FF331C532}" srcOrd="2" destOrd="0" presId="urn:microsoft.com/office/officeart/2005/8/layout/vList2"/>
    <dgm:cxn modelId="{25B8C649-E4C5-4992-AFFD-DFB092A331D6}" type="presParOf" srcId="{FCD1617A-5A40-4931-B682-54E1A047A659}" destId="{6F71268E-62A1-418B-B1DC-235FBE57CC74}" srcOrd="3" destOrd="0" presId="urn:microsoft.com/office/officeart/2005/8/layout/vList2"/>
    <dgm:cxn modelId="{668160F7-927D-45B5-9334-976CD0491EE7}" type="presParOf" srcId="{FCD1617A-5A40-4931-B682-54E1A047A659}" destId="{6387561F-B802-45FA-9093-018F9F4E61F0}" srcOrd="4" destOrd="0" presId="urn:microsoft.com/office/officeart/2005/8/layout/vList2"/>
    <dgm:cxn modelId="{9807FAF0-1146-4A82-86D1-14605E73327D}" type="presParOf" srcId="{FCD1617A-5A40-4931-B682-54E1A047A659}" destId="{C3470E86-7018-4D66-B2A7-6C5427F634E8}" srcOrd="5" destOrd="0" presId="urn:microsoft.com/office/officeart/2005/8/layout/vList2"/>
    <dgm:cxn modelId="{2145CD68-C2C5-4FA2-9039-021A5CA22934}" type="presParOf" srcId="{FCD1617A-5A40-4931-B682-54E1A047A659}" destId="{B02E0415-AFC2-4A71-B563-27C12535BA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E85C4-C810-4F1C-9326-E41FF9AB6508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7DF752E-55FE-4820-9CE9-33DBE1A333F3}">
      <dgm:prSet phldrT="[Text]"/>
      <dgm:spPr/>
      <dgm:t>
        <a:bodyPr/>
        <a:lstStyle/>
        <a:p>
          <a:r>
            <a:rPr lang="en-US" b="1" dirty="0" smtClean="0"/>
            <a:t>Fire Break Out</a:t>
          </a:r>
          <a:endParaRPr lang="en-US" b="1" dirty="0"/>
        </a:p>
      </dgm:t>
    </dgm:pt>
    <dgm:pt modelId="{D4433C01-F206-4F7C-88C3-3EA9EF165FCB}" type="parTrans" cxnId="{E740A2F5-E479-4722-B19C-B27122402724}">
      <dgm:prSet/>
      <dgm:spPr/>
      <dgm:t>
        <a:bodyPr/>
        <a:lstStyle/>
        <a:p>
          <a:endParaRPr lang="en-US"/>
        </a:p>
      </dgm:t>
    </dgm:pt>
    <dgm:pt modelId="{BEB6EC96-01DE-4FD7-9934-DEE3E5D8A6AB}" type="sibTrans" cxnId="{E740A2F5-E479-4722-B19C-B27122402724}">
      <dgm:prSet/>
      <dgm:spPr/>
      <dgm:t>
        <a:bodyPr/>
        <a:lstStyle/>
        <a:p>
          <a:endParaRPr lang="en-US"/>
        </a:p>
      </dgm:t>
    </dgm:pt>
    <dgm:pt modelId="{4F01222E-EBAF-4C1C-A040-06E6D7DFAC77}">
      <dgm:prSet phldrT="[Text]"/>
      <dgm:spPr/>
      <dgm:t>
        <a:bodyPr/>
        <a:lstStyle/>
        <a:p>
          <a:r>
            <a:rPr lang="en-US" dirty="0" smtClean="0"/>
            <a:t>Phone Call</a:t>
          </a:r>
          <a:endParaRPr lang="en-US" dirty="0"/>
        </a:p>
      </dgm:t>
    </dgm:pt>
    <dgm:pt modelId="{9D3D4BFA-B0F2-4E02-8068-DC829F6D97E5}" type="parTrans" cxnId="{A988DCD2-7DD6-4E1E-A11D-24B3AF92A9C4}">
      <dgm:prSet/>
      <dgm:spPr/>
      <dgm:t>
        <a:bodyPr/>
        <a:lstStyle/>
        <a:p>
          <a:endParaRPr lang="en-US"/>
        </a:p>
      </dgm:t>
    </dgm:pt>
    <dgm:pt modelId="{65218693-0F75-4DD3-8B3F-9D5A2EE55E8E}" type="sibTrans" cxnId="{A988DCD2-7DD6-4E1E-A11D-24B3AF92A9C4}">
      <dgm:prSet/>
      <dgm:spPr/>
      <dgm:t>
        <a:bodyPr/>
        <a:lstStyle/>
        <a:p>
          <a:endParaRPr lang="en-US"/>
        </a:p>
      </dgm:t>
    </dgm:pt>
    <dgm:pt modelId="{7ABD2D40-2095-4C09-AB5F-316231B9D874}">
      <dgm:prSet phldrT="[Text]"/>
      <dgm:spPr/>
      <dgm:t>
        <a:bodyPr/>
        <a:lstStyle/>
        <a:p>
          <a:r>
            <a:rPr lang="en-US" dirty="0" smtClean="0"/>
            <a:t>Locating Area</a:t>
          </a:r>
          <a:endParaRPr lang="en-US" dirty="0"/>
        </a:p>
      </dgm:t>
    </dgm:pt>
    <dgm:pt modelId="{4B96C5D5-593C-460B-AF07-52E476379409}" type="parTrans" cxnId="{9973191A-23D9-4143-BA30-4664C6DFF07A}">
      <dgm:prSet/>
      <dgm:spPr/>
      <dgm:t>
        <a:bodyPr/>
        <a:lstStyle/>
        <a:p>
          <a:endParaRPr lang="en-US"/>
        </a:p>
      </dgm:t>
    </dgm:pt>
    <dgm:pt modelId="{4A84FE4C-9F92-4579-916A-FC581E3AEA36}" type="sibTrans" cxnId="{9973191A-23D9-4143-BA30-4664C6DFF07A}">
      <dgm:prSet/>
      <dgm:spPr/>
      <dgm:t>
        <a:bodyPr/>
        <a:lstStyle/>
        <a:p>
          <a:endParaRPr lang="en-US"/>
        </a:p>
      </dgm:t>
    </dgm:pt>
    <dgm:pt modelId="{376E638E-4C1B-4FA6-A83F-CB7236ED02C3}">
      <dgm:prSet phldrT="[Text]"/>
      <dgm:spPr/>
      <dgm:t>
        <a:bodyPr/>
        <a:lstStyle/>
        <a:p>
          <a:r>
            <a:rPr lang="en-US" dirty="0" smtClean="0"/>
            <a:t>Passing to Specific Station</a:t>
          </a:r>
          <a:endParaRPr lang="en-US" dirty="0"/>
        </a:p>
      </dgm:t>
    </dgm:pt>
    <dgm:pt modelId="{05A4BC1F-CEF8-4B2A-986C-AF057B984894}" type="parTrans" cxnId="{CF258B0A-43D7-4C4F-9194-4B751212ADE9}">
      <dgm:prSet/>
      <dgm:spPr/>
      <dgm:t>
        <a:bodyPr/>
        <a:lstStyle/>
        <a:p>
          <a:endParaRPr lang="en-US"/>
        </a:p>
      </dgm:t>
    </dgm:pt>
    <dgm:pt modelId="{0BCAC523-7947-4FD7-A754-291AB88151F9}" type="sibTrans" cxnId="{CF258B0A-43D7-4C4F-9194-4B751212ADE9}">
      <dgm:prSet/>
      <dgm:spPr/>
      <dgm:t>
        <a:bodyPr/>
        <a:lstStyle/>
        <a:p>
          <a:endParaRPr lang="en-US"/>
        </a:p>
      </dgm:t>
    </dgm:pt>
    <dgm:pt modelId="{E8C795A8-3CF5-4E82-B0D5-E11FBB7854EF}">
      <dgm:prSet phldrT="[Text]"/>
      <dgm:spPr/>
      <dgm:t>
        <a:bodyPr/>
        <a:lstStyle/>
        <a:p>
          <a:r>
            <a:rPr lang="en-US" dirty="0" smtClean="0"/>
            <a:t>Confirm Precise Location and Fire Type</a:t>
          </a:r>
          <a:endParaRPr lang="en-US" dirty="0"/>
        </a:p>
      </dgm:t>
    </dgm:pt>
    <dgm:pt modelId="{D03F7F7B-AC7A-4D8A-B558-E394DC6F5F78}" type="parTrans" cxnId="{6E669F65-164F-4953-B5DC-A92527159AB7}">
      <dgm:prSet/>
      <dgm:spPr/>
      <dgm:t>
        <a:bodyPr/>
        <a:lstStyle/>
        <a:p>
          <a:endParaRPr lang="en-US"/>
        </a:p>
      </dgm:t>
    </dgm:pt>
    <dgm:pt modelId="{EF42B81E-2473-472E-9E68-9CF1C2D8DE77}" type="sibTrans" cxnId="{6E669F65-164F-4953-B5DC-A92527159AB7}">
      <dgm:prSet/>
      <dgm:spPr/>
      <dgm:t>
        <a:bodyPr/>
        <a:lstStyle/>
        <a:p>
          <a:endParaRPr lang="en-US"/>
        </a:p>
      </dgm:t>
    </dgm:pt>
    <dgm:pt modelId="{FF129CBC-D4E9-4815-9CC1-826AA2636E39}">
      <dgm:prSet phldrT="[Text]"/>
      <dgm:spPr/>
      <dgm:t>
        <a:bodyPr/>
        <a:lstStyle/>
        <a:p>
          <a:r>
            <a:rPr lang="en-US" dirty="0" smtClean="0"/>
            <a:t>Send Fire Fighters</a:t>
          </a:r>
          <a:endParaRPr lang="en-US" dirty="0"/>
        </a:p>
      </dgm:t>
    </dgm:pt>
    <dgm:pt modelId="{82A9B7B6-BA30-40FE-AD08-86057002C99F}" type="parTrans" cxnId="{4935F68B-4108-43B9-995D-ACEDE96EFEE7}">
      <dgm:prSet/>
      <dgm:spPr/>
      <dgm:t>
        <a:bodyPr/>
        <a:lstStyle/>
        <a:p>
          <a:endParaRPr lang="en-US"/>
        </a:p>
      </dgm:t>
    </dgm:pt>
    <dgm:pt modelId="{76613D35-EF80-4443-9A17-2C9ADCA20555}" type="sibTrans" cxnId="{4935F68B-4108-43B9-995D-ACEDE96EFEE7}">
      <dgm:prSet/>
      <dgm:spPr/>
      <dgm:t>
        <a:bodyPr/>
        <a:lstStyle/>
        <a:p>
          <a:endParaRPr lang="en-US"/>
        </a:p>
      </dgm:t>
    </dgm:pt>
    <dgm:pt modelId="{70EB1F2C-65D5-4997-98DD-C6F527691340}">
      <dgm:prSet phldrT="[Text]"/>
      <dgm:spPr/>
      <dgm:t>
        <a:bodyPr/>
        <a:lstStyle/>
        <a:p>
          <a:r>
            <a:rPr lang="en-US" dirty="0" smtClean="0"/>
            <a:t>Starts Work</a:t>
          </a:r>
        </a:p>
      </dgm:t>
    </dgm:pt>
    <dgm:pt modelId="{DC124385-1877-4AC7-B711-DFA7E85B7A75}" type="parTrans" cxnId="{80A8E980-8919-43A5-80C9-42A0B9AE0E9D}">
      <dgm:prSet/>
      <dgm:spPr/>
      <dgm:t>
        <a:bodyPr/>
        <a:lstStyle/>
        <a:p>
          <a:endParaRPr lang="en-US"/>
        </a:p>
      </dgm:t>
    </dgm:pt>
    <dgm:pt modelId="{14750401-9C85-4096-B788-0DAFA546F170}" type="sibTrans" cxnId="{80A8E980-8919-43A5-80C9-42A0B9AE0E9D}">
      <dgm:prSet/>
      <dgm:spPr/>
      <dgm:t>
        <a:bodyPr/>
        <a:lstStyle/>
        <a:p>
          <a:endParaRPr lang="en-US"/>
        </a:p>
      </dgm:t>
    </dgm:pt>
    <dgm:pt modelId="{DDCBF2F5-C65E-4B40-9B2B-78C4CFD07ABA}">
      <dgm:prSet phldrT="[Text]"/>
      <dgm:spPr/>
      <dgm:t>
        <a:bodyPr/>
        <a:lstStyle/>
        <a:p>
          <a:r>
            <a:rPr lang="en-US" dirty="0" smtClean="0"/>
            <a:t>Search for Water</a:t>
          </a:r>
        </a:p>
      </dgm:t>
    </dgm:pt>
    <dgm:pt modelId="{874BF5A5-21C3-4134-AA98-86FC99D93884}" type="parTrans" cxnId="{A533E21F-FBFE-4C26-A81A-8C08F109D6B1}">
      <dgm:prSet/>
      <dgm:spPr/>
      <dgm:t>
        <a:bodyPr/>
        <a:lstStyle/>
        <a:p>
          <a:endParaRPr lang="en-US"/>
        </a:p>
      </dgm:t>
    </dgm:pt>
    <dgm:pt modelId="{AA361257-2842-4F03-951C-5367E859141C}" type="sibTrans" cxnId="{A533E21F-FBFE-4C26-A81A-8C08F109D6B1}">
      <dgm:prSet/>
      <dgm:spPr/>
      <dgm:t>
        <a:bodyPr/>
        <a:lstStyle/>
        <a:p>
          <a:endParaRPr lang="en-US"/>
        </a:p>
      </dgm:t>
    </dgm:pt>
    <dgm:pt modelId="{5289DBEF-8FB3-4C3A-832F-6AA546EA9C74}">
      <dgm:prSet phldrT="[Text]"/>
      <dgm:spPr/>
      <dgm:t>
        <a:bodyPr/>
        <a:lstStyle/>
        <a:p>
          <a:r>
            <a:rPr lang="en-US" dirty="0" smtClean="0"/>
            <a:t>Understanding Spot Scenario</a:t>
          </a:r>
          <a:endParaRPr lang="en-US" dirty="0"/>
        </a:p>
      </dgm:t>
    </dgm:pt>
    <dgm:pt modelId="{A38CEDAE-619F-481C-935C-F1D134394A10}" type="parTrans" cxnId="{51A62355-0C4D-4CC3-A9D1-89EE6FC740F5}">
      <dgm:prSet/>
      <dgm:spPr/>
      <dgm:t>
        <a:bodyPr/>
        <a:lstStyle/>
        <a:p>
          <a:endParaRPr lang="en-US"/>
        </a:p>
      </dgm:t>
    </dgm:pt>
    <dgm:pt modelId="{7EB49BB5-3A02-482C-80FB-8D5DAF1B21CC}" type="sibTrans" cxnId="{51A62355-0C4D-4CC3-A9D1-89EE6FC740F5}">
      <dgm:prSet/>
      <dgm:spPr/>
      <dgm:t>
        <a:bodyPr/>
        <a:lstStyle/>
        <a:p>
          <a:endParaRPr lang="en-US"/>
        </a:p>
      </dgm:t>
    </dgm:pt>
    <dgm:pt modelId="{DDD772BE-BA78-422E-BBDB-83B67216E151}" type="pres">
      <dgm:prSet presAssocID="{100E85C4-C810-4F1C-9326-E41FF9AB650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ACD2AA-0D79-4051-8AA7-1F8744EA7610}" type="pres">
      <dgm:prSet presAssocID="{37DF752E-55FE-4820-9CE9-33DBE1A333F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5F25B-90DC-4467-8943-04207D7C29D2}" type="pres">
      <dgm:prSet presAssocID="{BEB6EC96-01DE-4FD7-9934-DEE3E5D8A6AB}" presName="sibTrans" presStyleLbl="sibTrans2D1" presStyleIdx="0" presStyleCnt="8"/>
      <dgm:spPr/>
      <dgm:t>
        <a:bodyPr/>
        <a:lstStyle/>
        <a:p>
          <a:endParaRPr lang="en-US"/>
        </a:p>
      </dgm:t>
    </dgm:pt>
    <dgm:pt modelId="{E643CCBC-4DED-4690-9FD6-C4C6EAAC8293}" type="pres">
      <dgm:prSet presAssocID="{BEB6EC96-01DE-4FD7-9934-DEE3E5D8A6AB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2FDC4FD3-B603-473D-9A05-1F5AEF92570B}" type="pres">
      <dgm:prSet presAssocID="{4F01222E-EBAF-4C1C-A040-06E6D7DFAC7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934A-F080-4DAC-A211-4D04B07AE508}" type="pres">
      <dgm:prSet presAssocID="{65218693-0F75-4DD3-8B3F-9D5A2EE55E8E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99E1246-922F-4250-9D5C-22DD10712D68}" type="pres">
      <dgm:prSet presAssocID="{65218693-0F75-4DD3-8B3F-9D5A2EE55E8E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9F52F1-31C1-46FC-9D38-2CD7EF773A49}" type="pres">
      <dgm:prSet presAssocID="{7ABD2D40-2095-4C09-AB5F-316231B9D87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5621-130B-4D59-A33D-1CDE729BFB33}" type="pres">
      <dgm:prSet presAssocID="{4A84FE4C-9F92-4579-916A-FC581E3AEA36}" presName="sibTrans" presStyleLbl="sibTrans2D1" presStyleIdx="2" presStyleCnt="8"/>
      <dgm:spPr/>
      <dgm:t>
        <a:bodyPr/>
        <a:lstStyle/>
        <a:p>
          <a:endParaRPr lang="en-US"/>
        </a:p>
      </dgm:t>
    </dgm:pt>
    <dgm:pt modelId="{CEAA1565-35DB-43E0-849B-621204D5AD11}" type="pres">
      <dgm:prSet presAssocID="{4A84FE4C-9F92-4579-916A-FC581E3AEA36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76598CF9-55DC-4737-A73D-C180ECB4AA6C}" type="pres">
      <dgm:prSet presAssocID="{376E638E-4C1B-4FA6-A83F-CB7236ED02C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F13B-6D1D-4B40-8671-6E9E0E414E94}" type="pres">
      <dgm:prSet presAssocID="{0BCAC523-7947-4FD7-A754-291AB88151F9}" presName="sibTrans" presStyleLbl="sibTrans2D1" presStyleIdx="3" presStyleCnt="8"/>
      <dgm:spPr/>
      <dgm:t>
        <a:bodyPr/>
        <a:lstStyle/>
        <a:p>
          <a:endParaRPr lang="en-US"/>
        </a:p>
      </dgm:t>
    </dgm:pt>
    <dgm:pt modelId="{2D23CCD7-2103-4553-AE7E-71A45C1D234A}" type="pres">
      <dgm:prSet presAssocID="{0BCAC523-7947-4FD7-A754-291AB88151F9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49748EB6-8F0B-4B6B-BA3D-FF1C41BD2023}" type="pres">
      <dgm:prSet presAssocID="{E8C795A8-3CF5-4E82-B0D5-E11FBB7854E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3DED3-4019-495A-B88E-3F839BDA98AF}" type="pres">
      <dgm:prSet presAssocID="{EF42B81E-2473-472E-9E68-9CF1C2D8DE77}" presName="sibTrans" presStyleLbl="sibTrans2D1" presStyleIdx="4" presStyleCnt="8"/>
      <dgm:spPr/>
      <dgm:t>
        <a:bodyPr/>
        <a:lstStyle/>
        <a:p>
          <a:endParaRPr lang="en-US"/>
        </a:p>
      </dgm:t>
    </dgm:pt>
    <dgm:pt modelId="{B71EC1B2-4CF6-4E3E-ABCF-C985488DE1CD}" type="pres">
      <dgm:prSet presAssocID="{EF42B81E-2473-472E-9E68-9CF1C2D8DE77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65D5316-871A-4173-9286-C848D1AFFCEC}" type="pres">
      <dgm:prSet presAssocID="{FF129CBC-D4E9-4815-9CC1-826AA2636E3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B0EB8-E519-4A95-BCE1-4E3E758EFDE6}" type="pres">
      <dgm:prSet presAssocID="{76613D35-EF80-4443-9A17-2C9ADCA20555}" presName="sibTrans" presStyleLbl="sibTrans2D1" presStyleIdx="5" presStyleCnt="8"/>
      <dgm:spPr/>
      <dgm:t>
        <a:bodyPr/>
        <a:lstStyle/>
        <a:p>
          <a:endParaRPr lang="en-US"/>
        </a:p>
      </dgm:t>
    </dgm:pt>
    <dgm:pt modelId="{50F8075D-735D-47FD-B249-3D7943BADE12}" type="pres">
      <dgm:prSet presAssocID="{76613D35-EF80-4443-9A17-2C9ADCA20555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7CFC4C7-8480-49E2-BC15-C8BFA01306A4}" type="pres">
      <dgm:prSet presAssocID="{5289DBEF-8FB3-4C3A-832F-6AA546EA9C7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CDEF7-A59F-4D11-8118-0873F5C600A8}" type="pres">
      <dgm:prSet presAssocID="{7EB49BB5-3A02-482C-80FB-8D5DAF1B21CC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0F97C6D-A02E-4ADE-A364-F28DADAF266A}" type="pres">
      <dgm:prSet presAssocID="{7EB49BB5-3A02-482C-80FB-8D5DAF1B21CC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C6CB29A-EA98-4737-A376-29FDAB59E30E}" type="pres">
      <dgm:prSet presAssocID="{70EB1F2C-65D5-4997-98DD-C6F52769134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6690D-DB62-47B4-9F72-A3E104044614}" type="pres">
      <dgm:prSet presAssocID="{14750401-9C85-4096-B788-0DAFA546F170}" presName="sibTrans" presStyleLbl="sibTrans2D1" presStyleIdx="7" presStyleCnt="8"/>
      <dgm:spPr/>
      <dgm:t>
        <a:bodyPr/>
        <a:lstStyle/>
        <a:p>
          <a:endParaRPr lang="en-US"/>
        </a:p>
      </dgm:t>
    </dgm:pt>
    <dgm:pt modelId="{44C5D9C9-06D6-43A2-BC32-8B684CD5729E}" type="pres">
      <dgm:prSet presAssocID="{14750401-9C85-4096-B788-0DAFA546F170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24E7DFEE-5C20-4210-B823-8DB8DD5A0CBA}" type="pres">
      <dgm:prSet presAssocID="{DDCBF2F5-C65E-4B40-9B2B-78C4CFD07AB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6C66B-87F8-41BB-B756-BC3FE35DCBED}" type="presOf" srcId="{EF42B81E-2473-472E-9E68-9CF1C2D8DE77}" destId="{B71EC1B2-4CF6-4E3E-ABCF-C985488DE1CD}" srcOrd="1" destOrd="0" presId="urn:microsoft.com/office/officeart/2005/8/layout/process5"/>
    <dgm:cxn modelId="{CF09FE61-87A7-4CCF-A0A8-A81EC5CF4914}" type="presOf" srcId="{14750401-9C85-4096-B788-0DAFA546F170}" destId="{44C5D9C9-06D6-43A2-BC32-8B684CD5729E}" srcOrd="1" destOrd="0" presId="urn:microsoft.com/office/officeart/2005/8/layout/process5"/>
    <dgm:cxn modelId="{2BC3D2F0-FA74-492D-93D8-0829E2420B9A}" type="presOf" srcId="{BEB6EC96-01DE-4FD7-9934-DEE3E5D8A6AB}" destId="{E643CCBC-4DED-4690-9FD6-C4C6EAAC8293}" srcOrd="1" destOrd="0" presId="urn:microsoft.com/office/officeart/2005/8/layout/process5"/>
    <dgm:cxn modelId="{BB950EFC-5408-44B2-AF20-D13CA2700C68}" type="presOf" srcId="{7ABD2D40-2095-4C09-AB5F-316231B9D874}" destId="{CD9F52F1-31C1-46FC-9D38-2CD7EF773A49}" srcOrd="0" destOrd="0" presId="urn:microsoft.com/office/officeart/2005/8/layout/process5"/>
    <dgm:cxn modelId="{6E669F65-164F-4953-B5DC-A92527159AB7}" srcId="{100E85C4-C810-4F1C-9326-E41FF9AB6508}" destId="{E8C795A8-3CF5-4E82-B0D5-E11FBB7854EF}" srcOrd="4" destOrd="0" parTransId="{D03F7F7B-AC7A-4D8A-B558-E394DC6F5F78}" sibTransId="{EF42B81E-2473-472E-9E68-9CF1C2D8DE77}"/>
    <dgm:cxn modelId="{0EB9C943-0DB6-4CF6-AB9F-F4F03CF3486D}" type="presOf" srcId="{65218693-0F75-4DD3-8B3F-9D5A2EE55E8E}" destId="{E99E1246-922F-4250-9D5C-22DD10712D68}" srcOrd="1" destOrd="0" presId="urn:microsoft.com/office/officeart/2005/8/layout/process5"/>
    <dgm:cxn modelId="{739463E4-4414-48B0-9EB2-2DD321847ADC}" type="presOf" srcId="{7EB49BB5-3A02-482C-80FB-8D5DAF1B21CC}" destId="{8AECDEF7-A59F-4D11-8118-0873F5C600A8}" srcOrd="0" destOrd="0" presId="urn:microsoft.com/office/officeart/2005/8/layout/process5"/>
    <dgm:cxn modelId="{318EF41E-C9BC-4A2F-959C-C2A9E8D0F658}" type="presOf" srcId="{76613D35-EF80-4443-9A17-2C9ADCA20555}" destId="{DEAB0EB8-E519-4A95-BCE1-4E3E758EFDE6}" srcOrd="0" destOrd="0" presId="urn:microsoft.com/office/officeart/2005/8/layout/process5"/>
    <dgm:cxn modelId="{010F0893-E4E5-4A85-9D71-6DE1CA91069D}" type="presOf" srcId="{7EB49BB5-3A02-482C-80FB-8D5DAF1B21CC}" destId="{00F97C6D-A02E-4ADE-A364-F28DADAF266A}" srcOrd="1" destOrd="0" presId="urn:microsoft.com/office/officeart/2005/8/layout/process5"/>
    <dgm:cxn modelId="{41208123-8BD6-4171-A88F-DBA5BE3E9A4E}" type="presOf" srcId="{EF42B81E-2473-472E-9E68-9CF1C2D8DE77}" destId="{A2D3DED3-4019-495A-B88E-3F839BDA98AF}" srcOrd="0" destOrd="0" presId="urn:microsoft.com/office/officeart/2005/8/layout/process5"/>
    <dgm:cxn modelId="{4B2930B0-025C-4FA8-9C9A-5581E12DD290}" type="presOf" srcId="{0BCAC523-7947-4FD7-A754-291AB88151F9}" destId="{3BD7F13B-6D1D-4B40-8671-6E9E0E414E94}" srcOrd="0" destOrd="0" presId="urn:microsoft.com/office/officeart/2005/8/layout/process5"/>
    <dgm:cxn modelId="{5CFA22AB-F41E-4ABB-AB06-D2ECDA1E164D}" type="presOf" srcId="{14750401-9C85-4096-B788-0DAFA546F170}" destId="{1176690D-DB62-47B4-9F72-A3E104044614}" srcOrd="0" destOrd="0" presId="urn:microsoft.com/office/officeart/2005/8/layout/process5"/>
    <dgm:cxn modelId="{AF32D52E-23EC-439A-B8DB-1B157583F520}" type="presOf" srcId="{0BCAC523-7947-4FD7-A754-291AB88151F9}" destId="{2D23CCD7-2103-4553-AE7E-71A45C1D234A}" srcOrd="1" destOrd="0" presId="urn:microsoft.com/office/officeart/2005/8/layout/process5"/>
    <dgm:cxn modelId="{67413D32-69DF-4866-B3DE-7AC170514B57}" type="presOf" srcId="{5289DBEF-8FB3-4C3A-832F-6AA546EA9C74}" destId="{B7CFC4C7-8480-49E2-BC15-C8BFA01306A4}" srcOrd="0" destOrd="0" presId="urn:microsoft.com/office/officeart/2005/8/layout/process5"/>
    <dgm:cxn modelId="{000E6852-111F-44C5-8BA9-D22451E9A723}" type="presOf" srcId="{65218693-0F75-4DD3-8B3F-9D5A2EE55E8E}" destId="{EBB8934A-F080-4DAC-A211-4D04B07AE508}" srcOrd="0" destOrd="0" presId="urn:microsoft.com/office/officeart/2005/8/layout/process5"/>
    <dgm:cxn modelId="{BFA5B75C-C47D-41AB-A12B-DE3AE473BE32}" type="presOf" srcId="{FF129CBC-D4E9-4815-9CC1-826AA2636E39}" destId="{765D5316-871A-4173-9286-C848D1AFFCEC}" srcOrd="0" destOrd="0" presId="urn:microsoft.com/office/officeart/2005/8/layout/process5"/>
    <dgm:cxn modelId="{3D7A540A-9F36-4C80-8C81-C98967F7E8D7}" type="presOf" srcId="{4F01222E-EBAF-4C1C-A040-06E6D7DFAC77}" destId="{2FDC4FD3-B603-473D-9A05-1F5AEF92570B}" srcOrd="0" destOrd="0" presId="urn:microsoft.com/office/officeart/2005/8/layout/process5"/>
    <dgm:cxn modelId="{51A62355-0C4D-4CC3-A9D1-89EE6FC740F5}" srcId="{100E85C4-C810-4F1C-9326-E41FF9AB6508}" destId="{5289DBEF-8FB3-4C3A-832F-6AA546EA9C74}" srcOrd="6" destOrd="0" parTransId="{A38CEDAE-619F-481C-935C-F1D134394A10}" sibTransId="{7EB49BB5-3A02-482C-80FB-8D5DAF1B21CC}"/>
    <dgm:cxn modelId="{B5FE2A80-B755-461D-B71A-359B06302CEC}" type="presOf" srcId="{100E85C4-C810-4F1C-9326-E41FF9AB6508}" destId="{DDD772BE-BA78-422E-BBDB-83B67216E151}" srcOrd="0" destOrd="0" presId="urn:microsoft.com/office/officeart/2005/8/layout/process5"/>
    <dgm:cxn modelId="{B6EDE5B0-028A-4C4E-9616-9C9675BA4220}" type="presOf" srcId="{DDCBF2F5-C65E-4B40-9B2B-78C4CFD07ABA}" destId="{24E7DFEE-5C20-4210-B823-8DB8DD5A0CBA}" srcOrd="0" destOrd="0" presId="urn:microsoft.com/office/officeart/2005/8/layout/process5"/>
    <dgm:cxn modelId="{2F30E85A-4211-499C-BDDA-2171F5EE31E3}" type="presOf" srcId="{E8C795A8-3CF5-4E82-B0D5-E11FBB7854EF}" destId="{49748EB6-8F0B-4B6B-BA3D-FF1C41BD2023}" srcOrd="0" destOrd="0" presId="urn:microsoft.com/office/officeart/2005/8/layout/process5"/>
    <dgm:cxn modelId="{27E78430-4CD1-48B3-ADF4-201A7D7F932D}" type="presOf" srcId="{BEB6EC96-01DE-4FD7-9934-DEE3E5D8A6AB}" destId="{D6F5F25B-90DC-4467-8943-04207D7C29D2}" srcOrd="0" destOrd="0" presId="urn:microsoft.com/office/officeart/2005/8/layout/process5"/>
    <dgm:cxn modelId="{4935F68B-4108-43B9-995D-ACEDE96EFEE7}" srcId="{100E85C4-C810-4F1C-9326-E41FF9AB6508}" destId="{FF129CBC-D4E9-4815-9CC1-826AA2636E39}" srcOrd="5" destOrd="0" parTransId="{82A9B7B6-BA30-40FE-AD08-86057002C99F}" sibTransId="{76613D35-EF80-4443-9A17-2C9ADCA20555}"/>
    <dgm:cxn modelId="{799E8207-2ACE-4406-8B24-E8149F62C8EA}" type="presOf" srcId="{70EB1F2C-65D5-4997-98DD-C6F527691340}" destId="{1C6CB29A-EA98-4737-A376-29FDAB59E30E}" srcOrd="0" destOrd="0" presId="urn:microsoft.com/office/officeart/2005/8/layout/process5"/>
    <dgm:cxn modelId="{A533E21F-FBFE-4C26-A81A-8C08F109D6B1}" srcId="{100E85C4-C810-4F1C-9326-E41FF9AB6508}" destId="{DDCBF2F5-C65E-4B40-9B2B-78C4CFD07ABA}" srcOrd="8" destOrd="0" parTransId="{874BF5A5-21C3-4134-AA98-86FC99D93884}" sibTransId="{AA361257-2842-4F03-951C-5367E859141C}"/>
    <dgm:cxn modelId="{F3033748-24C9-4FBF-9F69-560C8A427547}" type="presOf" srcId="{376E638E-4C1B-4FA6-A83F-CB7236ED02C3}" destId="{76598CF9-55DC-4737-A73D-C180ECB4AA6C}" srcOrd="0" destOrd="0" presId="urn:microsoft.com/office/officeart/2005/8/layout/process5"/>
    <dgm:cxn modelId="{F670BCF2-92A5-4D73-8C51-972B4E76FDC7}" type="presOf" srcId="{4A84FE4C-9F92-4579-916A-FC581E3AEA36}" destId="{B5F45621-130B-4D59-A33D-1CDE729BFB33}" srcOrd="0" destOrd="0" presId="urn:microsoft.com/office/officeart/2005/8/layout/process5"/>
    <dgm:cxn modelId="{0ECFECB3-C8AC-4C6D-B88B-34BAF564DF5B}" type="presOf" srcId="{37DF752E-55FE-4820-9CE9-33DBE1A333F3}" destId="{3FACD2AA-0D79-4051-8AA7-1F8744EA7610}" srcOrd="0" destOrd="0" presId="urn:microsoft.com/office/officeart/2005/8/layout/process5"/>
    <dgm:cxn modelId="{B74D73CB-24CC-4FAD-A9CA-1EC04245D1EC}" type="presOf" srcId="{76613D35-EF80-4443-9A17-2C9ADCA20555}" destId="{50F8075D-735D-47FD-B249-3D7943BADE12}" srcOrd="1" destOrd="0" presId="urn:microsoft.com/office/officeart/2005/8/layout/process5"/>
    <dgm:cxn modelId="{CF258B0A-43D7-4C4F-9194-4B751212ADE9}" srcId="{100E85C4-C810-4F1C-9326-E41FF9AB6508}" destId="{376E638E-4C1B-4FA6-A83F-CB7236ED02C3}" srcOrd="3" destOrd="0" parTransId="{05A4BC1F-CEF8-4B2A-986C-AF057B984894}" sibTransId="{0BCAC523-7947-4FD7-A754-291AB88151F9}"/>
    <dgm:cxn modelId="{9973191A-23D9-4143-BA30-4664C6DFF07A}" srcId="{100E85C4-C810-4F1C-9326-E41FF9AB6508}" destId="{7ABD2D40-2095-4C09-AB5F-316231B9D874}" srcOrd="2" destOrd="0" parTransId="{4B96C5D5-593C-460B-AF07-52E476379409}" sibTransId="{4A84FE4C-9F92-4579-916A-FC581E3AEA36}"/>
    <dgm:cxn modelId="{70A49908-2FF2-47B4-80C5-E220D36EE127}" type="presOf" srcId="{4A84FE4C-9F92-4579-916A-FC581E3AEA36}" destId="{CEAA1565-35DB-43E0-849B-621204D5AD11}" srcOrd="1" destOrd="0" presId="urn:microsoft.com/office/officeart/2005/8/layout/process5"/>
    <dgm:cxn modelId="{A988DCD2-7DD6-4E1E-A11D-24B3AF92A9C4}" srcId="{100E85C4-C810-4F1C-9326-E41FF9AB6508}" destId="{4F01222E-EBAF-4C1C-A040-06E6D7DFAC77}" srcOrd="1" destOrd="0" parTransId="{9D3D4BFA-B0F2-4E02-8068-DC829F6D97E5}" sibTransId="{65218693-0F75-4DD3-8B3F-9D5A2EE55E8E}"/>
    <dgm:cxn modelId="{80A8E980-8919-43A5-80C9-42A0B9AE0E9D}" srcId="{100E85C4-C810-4F1C-9326-E41FF9AB6508}" destId="{70EB1F2C-65D5-4997-98DD-C6F527691340}" srcOrd="7" destOrd="0" parTransId="{DC124385-1877-4AC7-B711-DFA7E85B7A75}" sibTransId="{14750401-9C85-4096-B788-0DAFA546F170}"/>
    <dgm:cxn modelId="{E740A2F5-E479-4722-B19C-B27122402724}" srcId="{100E85C4-C810-4F1C-9326-E41FF9AB6508}" destId="{37DF752E-55FE-4820-9CE9-33DBE1A333F3}" srcOrd="0" destOrd="0" parTransId="{D4433C01-F206-4F7C-88C3-3EA9EF165FCB}" sibTransId="{BEB6EC96-01DE-4FD7-9934-DEE3E5D8A6AB}"/>
    <dgm:cxn modelId="{3665C4FC-F5A0-4739-A3AA-2BAC6EFE5AF6}" type="presParOf" srcId="{DDD772BE-BA78-422E-BBDB-83B67216E151}" destId="{3FACD2AA-0D79-4051-8AA7-1F8744EA7610}" srcOrd="0" destOrd="0" presId="urn:microsoft.com/office/officeart/2005/8/layout/process5"/>
    <dgm:cxn modelId="{107504FB-FB3C-4E4F-9D14-5618F2C51B44}" type="presParOf" srcId="{DDD772BE-BA78-422E-BBDB-83B67216E151}" destId="{D6F5F25B-90DC-4467-8943-04207D7C29D2}" srcOrd="1" destOrd="0" presId="urn:microsoft.com/office/officeart/2005/8/layout/process5"/>
    <dgm:cxn modelId="{9105209E-2D51-40FA-974F-1F99A471DCDF}" type="presParOf" srcId="{D6F5F25B-90DC-4467-8943-04207D7C29D2}" destId="{E643CCBC-4DED-4690-9FD6-C4C6EAAC8293}" srcOrd="0" destOrd="0" presId="urn:microsoft.com/office/officeart/2005/8/layout/process5"/>
    <dgm:cxn modelId="{85E086B4-9A24-4819-90D2-04401547C50A}" type="presParOf" srcId="{DDD772BE-BA78-422E-BBDB-83B67216E151}" destId="{2FDC4FD3-B603-473D-9A05-1F5AEF92570B}" srcOrd="2" destOrd="0" presId="urn:microsoft.com/office/officeart/2005/8/layout/process5"/>
    <dgm:cxn modelId="{66A99246-8B57-46AA-A3AF-8BC4D40FC67A}" type="presParOf" srcId="{DDD772BE-BA78-422E-BBDB-83B67216E151}" destId="{EBB8934A-F080-4DAC-A211-4D04B07AE508}" srcOrd="3" destOrd="0" presId="urn:microsoft.com/office/officeart/2005/8/layout/process5"/>
    <dgm:cxn modelId="{FC7CA4C0-4F41-45E0-B65B-7CDE2C6E50F9}" type="presParOf" srcId="{EBB8934A-F080-4DAC-A211-4D04B07AE508}" destId="{E99E1246-922F-4250-9D5C-22DD10712D68}" srcOrd="0" destOrd="0" presId="urn:microsoft.com/office/officeart/2005/8/layout/process5"/>
    <dgm:cxn modelId="{E07E5519-063C-48DE-AD02-A011561A208C}" type="presParOf" srcId="{DDD772BE-BA78-422E-BBDB-83B67216E151}" destId="{CD9F52F1-31C1-46FC-9D38-2CD7EF773A49}" srcOrd="4" destOrd="0" presId="urn:microsoft.com/office/officeart/2005/8/layout/process5"/>
    <dgm:cxn modelId="{18CFF2D0-FD58-4CA4-AADC-1B177FF86E55}" type="presParOf" srcId="{DDD772BE-BA78-422E-BBDB-83B67216E151}" destId="{B5F45621-130B-4D59-A33D-1CDE729BFB33}" srcOrd="5" destOrd="0" presId="urn:microsoft.com/office/officeart/2005/8/layout/process5"/>
    <dgm:cxn modelId="{1769A5AE-A930-4149-AB26-0BE21C1DD868}" type="presParOf" srcId="{B5F45621-130B-4D59-A33D-1CDE729BFB33}" destId="{CEAA1565-35DB-43E0-849B-621204D5AD11}" srcOrd="0" destOrd="0" presId="urn:microsoft.com/office/officeart/2005/8/layout/process5"/>
    <dgm:cxn modelId="{1119E00F-4743-462C-8797-7EE1ADF024FF}" type="presParOf" srcId="{DDD772BE-BA78-422E-BBDB-83B67216E151}" destId="{76598CF9-55DC-4737-A73D-C180ECB4AA6C}" srcOrd="6" destOrd="0" presId="urn:microsoft.com/office/officeart/2005/8/layout/process5"/>
    <dgm:cxn modelId="{F9E846E5-818C-4089-8F20-6FF9A2A76189}" type="presParOf" srcId="{DDD772BE-BA78-422E-BBDB-83B67216E151}" destId="{3BD7F13B-6D1D-4B40-8671-6E9E0E414E94}" srcOrd="7" destOrd="0" presId="urn:microsoft.com/office/officeart/2005/8/layout/process5"/>
    <dgm:cxn modelId="{4874CC3E-77D2-4679-AB3A-ACBDFDAADDF3}" type="presParOf" srcId="{3BD7F13B-6D1D-4B40-8671-6E9E0E414E94}" destId="{2D23CCD7-2103-4553-AE7E-71A45C1D234A}" srcOrd="0" destOrd="0" presId="urn:microsoft.com/office/officeart/2005/8/layout/process5"/>
    <dgm:cxn modelId="{307D3D80-A731-4FBD-9C2E-799BB8ED215F}" type="presParOf" srcId="{DDD772BE-BA78-422E-BBDB-83B67216E151}" destId="{49748EB6-8F0B-4B6B-BA3D-FF1C41BD2023}" srcOrd="8" destOrd="0" presId="urn:microsoft.com/office/officeart/2005/8/layout/process5"/>
    <dgm:cxn modelId="{67C31CAB-8D4F-440B-B634-B4332CB5E4D5}" type="presParOf" srcId="{DDD772BE-BA78-422E-BBDB-83B67216E151}" destId="{A2D3DED3-4019-495A-B88E-3F839BDA98AF}" srcOrd="9" destOrd="0" presId="urn:microsoft.com/office/officeart/2005/8/layout/process5"/>
    <dgm:cxn modelId="{D08FE4A4-A3BB-4D3C-8294-0758FED7A3C6}" type="presParOf" srcId="{A2D3DED3-4019-495A-B88E-3F839BDA98AF}" destId="{B71EC1B2-4CF6-4E3E-ABCF-C985488DE1CD}" srcOrd="0" destOrd="0" presId="urn:microsoft.com/office/officeart/2005/8/layout/process5"/>
    <dgm:cxn modelId="{8B4DCB63-C3AB-42F3-BE87-1F4BCEE99C9E}" type="presParOf" srcId="{DDD772BE-BA78-422E-BBDB-83B67216E151}" destId="{765D5316-871A-4173-9286-C848D1AFFCEC}" srcOrd="10" destOrd="0" presId="urn:microsoft.com/office/officeart/2005/8/layout/process5"/>
    <dgm:cxn modelId="{BCF1BE9F-C908-4CA2-A85C-694D1C755960}" type="presParOf" srcId="{DDD772BE-BA78-422E-BBDB-83B67216E151}" destId="{DEAB0EB8-E519-4A95-BCE1-4E3E758EFDE6}" srcOrd="11" destOrd="0" presId="urn:microsoft.com/office/officeart/2005/8/layout/process5"/>
    <dgm:cxn modelId="{571A6439-0BF1-4D7A-8D59-587FD6C796EB}" type="presParOf" srcId="{DEAB0EB8-E519-4A95-BCE1-4E3E758EFDE6}" destId="{50F8075D-735D-47FD-B249-3D7943BADE12}" srcOrd="0" destOrd="0" presId="urn:microsoft.com/office/officeart/2005/8/layout/process5"/>
    <dgm:cxn modelId="{EB24B66F-56CF-4CD2-8FC6-22F9F367A758}" type="presParOf" srcId="{DDD772BE-BA78-422E-BBDB-83B67216E151}" destId="{B7CFC4C7-8480-49E2-BC15-C8BFA01306A4}" srcOrd="12" destOrd="0" presId="urn:microsoft.com/office/officeart/2005/8/layout/process5"/>
    <dgm:cxn modelId="{41F4BB32-2522-4FAE-BEF8-AC7DB8C17F3A}" type="presParOf" srcId="{DDD772BE-BA78-422E-BBDB-83B67216E151}" destId="{8AECDEF7-A59F-4D11-8118-0873F5C600A8}" srcOrd="13" destOrd="0" presId="urn:microsoft.com/office/officeart/2005/8/layout/process5"/>
    <dgm:cxn modelId="{16E8E62E-5B7A-4606-B5A5-F4E387C40438}" type="presParOf" srcId="{8AECDEF7-A59F-4D11-8118-0873F5C600A8}" destId="{00F97C6D-A02E-4ADE-A364-F28DADAF266A}" srcOrd="0" destOrd="0" presId="urn:microsoft.com/office/officeart/2005/8/layout/process5"/>
    <dgm:cxn modelId="{AF7C7557-BF9E-45A4-A8A1-A761C8FA268D}" type="presParOf" srcId="{DDD772BE-BA78-422E-BBDB-83B67216E151}" destId="{1C6CB29A-EA98-4737-A376-29FDAB59E30E}" srcOrd="14" destOrd="0" presId="urn:microsoft.com/office/officeart/2005/8/layout/process5"/>
    <dgm:cxn modelId="{7E3C60CB-9DE6-4E15-9120-77B47F99E850}" type="presParOf" srcId="{DDD772BE-BA78-422E-BBDB-83B67216E151}" destId="{1176690D-DB62-47B4-9F72-A3E104044614}" srcOrd="15" destOrd="0" presId="urn:microsoft.com/office/officeart/2005/8/layout/process5"/>
    <dgm:cxn modelId="{210CBAE7-3F0A-474B-A03C-784BD0B0A992}" type="presParOf" srcId="{1176690D-DB62-47B4-9F72-A3E104044614}" destId="{44C5D9C9-06D6-43A2-BC32-8B684CD5729E}" srcOrd="0" destOrd="0" presId="urn:microsoft.com/office/officeart/2005/8/layout/process5"/>
    <dgm:cxn modelId="{8BF806A7-F03D-4110-9BC1-19B6145102EA}" type="presParOf" srcId="{DDD772BE-BA78-422E-BBDB-83B67216E151}" destId="{24E7DFEE-5C20-4210-B823-8DB8DD5A0CB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AB026-19B3-4782-ACC9-097E11D8AA2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90AEDF-5109-48A3-86E4-D4404FB2FDB0}">
      <dgm:prSet phldrT="[Text]"/>
      <dgm:spPr/>
      <dgm:t>
        <a:bodyPr/>
        <a:lstStyle/>
        <a:p>
          <a:r>
            <a:rPr lang="en-US" dirty="0" smtClean="0"/>
            <a:t>Problems to contact</a:t>
          </a:r>
          <a:endParaRPr lang="en-US" dirty="0"/>
        </a:p>
      </dgm:t>
    </dgm:pt>
    <dgm:pt modelId="{EE1BA3EB-658D-4678-BC91-D2CE95A8B211}" type="parTrans" cxnId="{2F8F0F40-15FC-47F9-83E1-090CC495B51B}">
      <dgm:prSet/>
      <dgm:spPr/>
      <dgm:t>
        <a:bodyPr/>
        <a:lstStyle/>
        <a:p>
          <a:endParaRPr lang="en-US"/>
        </a:p>
      </dgm:t>
    </dgm:pt>
    <dgm:pt modelId="{BC2D9584-F1B1-4D92-AE81-255C43B6EE77}" type="sibTrans" cxnId="{2F8F0F40-15FC-47F9-83E1-090CC495B51B}">
      <dgm:prSet/>
      <dgm:spPr/>
      <dgm:t>
        <a:bodyPr/>
        <a:lstStyle/>
        <a:p>
          <a:endParaRPr lang="en-US"/>
        </a:p>
      </dgm:t>
    </dgm:pt>
    <dgm:pt modelId="{63FB0178-8B48-46F8-A057-6127E7F0F6DC}">
      <dgm:prSet phldrT="[Text]"/>
      <dgm:spPr/>
      <dgm:t>
        <a:bodyPr/>
        <a:lstStyle/>
        <a:p>
          <a:r>
            <a:rPr lang="en-US" dirty="0" smtClean="0"/>
            <a:t>Lingered process of passing call to station via control room</a:t>
          </a:r>
          <a:endParaRPr lang="en-US" dirty="0"/>
        </a:p>
      </dgm:t>
    </dgm:pt>
    <dgm:pt modelId="{9285BB75-9467-4EB6-AD43-9DD8BA9634F9}" type="parTrans" cxnId="{6D1686DE-AD22-4DCD-925C-B1540BB3F764}">
      <dgm:prSet/>
      <dgm:spPr/>
      <dgm:t>
        <a:bodyPr/>
        <a:lstStyle/>
        <a:p>
          <a:endParaRPr lang="en-US"/>
        </a:p>
      </dgm:t>
    </dgm:pt>
    <dgm:pt modelId="{38991DAB-243D-4083-9C2D-425209411EE0}" type="sibTrans" cxnId="{6D1686DE-AD22-4DCD-925C-B1540BB3F764}">
      <dgm:prSet/>
      <dgm:spPr/>
      <dgm:t>
        <a:bodyPr/>
        <a:lstStyle/>
        <a:p>
          <a:endParaRPr lang="en-US"/>
        </a:p>
      </dgm:t>
    </dgm:pt>
    <dgm:pt modelId="{FEBBE97E-96A4-435E-8847-60D9AD9319D3}">
      <dgm:prSet phldrT="[Text]"/>
      <dgm:spPr/>
      <dgm:t>
        <a:bodyPr/>
        <a:lstStyle/>
        <a:p>
          <a:r>
            <a:rPr lang="en-US" dirty="0" smtClean="0"/>
            <a:t>Ignorance of Infrastructure</a:t>
          </a:r>
          <a:endParaRPr lang="en-US" dirty="0"/>
        </a:p>
      </dgm:t>
    </dgm:pt>
    <dgm:pt modelId="{0B6E30C7-1178-4201-862A-08EF9E60B676}" type="parTrans" cxnId="{5154647A-83FE-45FA-B158-6B19B37C91FB}">
      <dgm:prSet/>
      <dgm:spPr/>
      <dgm:t>
        <a:bodyPr/>
        <a:lstStyle/>
        <a:p>
          <a:endParaRPr lang="en-US"/>
        </a:p>
      </dgm:t>
    </dgm:pt>
    <dgm:pt modelId="{261844FA-7734-4C3C-9559-964F42402DC4}" type="sibTrans" cxnId="{5154647A-83FE-45FA-B158-6B19B37C91FB}">
      <dgm:prSet/>
      <dgm:spPr/>
      <dgm:t>
        <a:bodyPr/>
        <a:lstStyle/>
        <a:p>
          <a:endParaRPr lang="en-US"/>
        </a:p>
      </dgm:t>
    </dgm:pt>
    <dgm:pt modelId="{E1E6F90A-4802-4937-A69B-A5AB122D57D2}">
      <dgm:prSet phldrT="[Text]"/>
      <dgm:spPr/>
      <dgm:t>
        <a:bodyPr/>
        <a:lstStyle/>
        <a:p>
          <a:r>
            <a:rPr lang="en-US" dirty="0" smtClean="0"/>
            <a:t>Existing Hotline is manual</a:t>
          </a:r>
          <a:endParaRPr lang="en-US" dirty="0"/>
        </a:p>
      </dgm:t>
    </dgm:pt>
    <dgm:pt modelId="{AAC44279-22FA-4FC4-9709-C1E58E20AD1F}" type="parTrans" cxnId="{A4DB391E-C8BE-4062-8402-A1D8B78EC6B1}">
      <dgm:prSet/>
      <dgm:spPr/>
      <dgm:t>
        <a:bodyPr/>
        <a:lstStyle/>
        <a:p>
          <a:endParaRPr lang="en-US"/>
        </a:p>
      </dgm:t>
    </dgm:pt>
    <dgm:pt modelId="{E3664A1B-F331-4515-849C-7A572DFAA17D}" type="sibTrans" cxnId="{A4DB391E-C8BE-4062-8402-A1D8B78EC6B1}">
      <dgm:prSet/>
      <dgm:spPr/>
      <dgm:t>
        <a:bodyPr/>
        <a:lstStyle/>
        <a:p>
          <a:endParaRPr lang="en-US"/>
        </a:p>
      </dgm:t>
    </dgm:pt>
    <dgm:pt modelId="{DF358CEB-43D4-488C-9F6F-BA5DEA71BDB7}">
      <dgm:prSet phldrT="[Text]"/>
      <dgm:spPr/>
      <dgm:t>
        <a:bodyPr/>
        <a:lstStyle/>
        <a:p>
          <a:r>
            <a:rPr lang="en-US" dirty="0" smtClean="0"/>
            <a:t>Hotline is unable to take multiple phone calls</a:t>
          </a:r>
          <a:endParaRPr lang="en-US" dirty="0"/>
        </a:p>
      </dgm:t>
    </dgm:pt>
    <dgm:pt modelId="{FD777179-1C1E-4F78-B64B-272F7BF383DF}" type="parTrans" cxnId="{49C67D4D-39E0-461D-B3BF-B0C9333998FD}">
      <dgm:prSet/>
      <dgm:spPr/>
      <dgm:t>
        <a:bodyPr/>
        <a:lstStyle/>
        <a:p>
          <a:endParaRPr lang="en-US"/>
        </a:p>
      </dgm:t>
    </dgm:pt>
    <dgm:pt modelId="{FAFC0A17-526B-42E3-B9E0-B749E28B7B91}" type="sibTrans" cxnId="{49C67D4D-39E0-461D-B3BF-B0C9333998FD}">
      <dgm:prSet/>
      <dgm:spPr/>
      <dgm:t>
        <a:bodyPr/>
        <a:lstStyle/>
        <a:p>
          <a:endParaRPr lang="en-US"/>
        </a:p>
      </dgm:t>
    </dgm:pt>
    <dgm:pt modelId="{B2483797-1052-4858-830F-91F7E5A23157}">
      <dgm:prSet phldrT="[Text]"/>
      <dgm:spPr/>
      <dgm:t>
        <a:bodyPr/>
        <a:lstStyle/>
        <a:p>
          <a:r>
            <a:rPr lang="en-US" dirty="0" smtClean="0"/>
            <a:t>Manual communication through wireless and phones</a:t>
          </a:r>
          <a:endParaRPr lang="en-US" dirty="0"/>
        </a:p>
      </dgm:t>
    </dgm:pt>
    <dgm:pt modelId="{F0A625CA-B593-4829-8D02-13FEC46346E4}" type="parTrans" cxnId="{D9EA2A6E-4C03-4445-B705-22ACE1829A6E}">
      <dgm:prSet/>
      <dgm:spPr/>
      <dgm:t>
        <a:bodyPr/>
        <a:lstStyle/>
        <a:p>
          <a:endParaRPr lang="en-US"/>
        </a:p>
      </dgm:t>
    </dgm:pt>
    <dgm:pt modelId="{5A30572F-F9FC-4BFB-8DCA-D2CAE10515A3}" type="sibTrans" cxnId="{D9EA2A6E-4C03-4445-B705-22ACE1829A6E}">
      <dgm:prSet/>
      <dgm:spPr/>
      <dgm:t>
        <a:bodyPr/>
        <a:lstStyle/>
        <a:p>
          <a:endParaRPr lang="en-US"/>
        </a:p>
      </dgm:t>
    </dgm:pt>
    <dgm:pt modelId="{8D790AF9-F1E1-46A1-814D-4B2738B8DA17}" type="pres">
      <dgm:prSet presAssocID="{701AB026-19B3-4782-ACC9-097E11D8A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BCD18-2B89-43EC-B91B-9EAFE337E851}" type="pres">
      <dgm:prSet presAssocID="{5F90AEDF-5109-48A3-86E4-D4404FB2FDB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F2A2-12E5-452E-A2AB-95CC6826D172}" type="pres">
      <dgm:prSet presAssocID="{BC2D9584-F1B1-4D92-AE81-255C43B6EE77}" presName="spacer" presStyleCnt="0"/>
      <dgm:spPr/>
      <dgm:t>
        <a:bodyPr/>
        <a:lstStyle/>
        <a:p>
          <a:endParaRPr lang="en-US"/>
        </a:p>
      </dgm:t>
    </dgm:pt>
    <dgm:pt modelId="{930D604F-9E87-4ADF-BD91-9251E0F540F3}" type="pres">
      <dgm:prSet presAssocID="{E1E6F90A-4802-4937-A69B-A5AB122D57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1068-5D67-48EB-8FC1-3BD216588995}" type="pres">
      <dgm:prSet presAssocID="{E3664A1B-F331-4515-849C-7A572DFAA17D}" presName="spacer" presStyleCnt="0"/>
      <dgm:spPr/>
      <dgm:t>
        <a:bodyPr/>
        <a:lstStyle/>
        <a:p>
          <a:endParaRPr lang="en-US"/>
        </a:p>
      </dgm:t>
    </dgm:pt>
    <dgm:pt modelId="{8F60D0D6-2220-4217-8E8A-B7909EDF47FF}" type="pres">
      <dgm:prSet presAssocID="{DF358CEB-43D4-488C-9F6F-BA5DEA71BDB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259A-8F4B-4CE5-B122-BC5F094EEDF7}" type="pres">
      <dgm:prSet presAssocID="{FAFC0A17-526B-42E3-B9E0-B749E28B7B91}" presName="spacer" presStyleCnt="0"/>
      <dgm:spPr/>
      <dgm:t>
        <a:bodyPr/>
        <a:lstStyle/>
        <a:p>
          <a:endParaRPr lang="en-US"/>
        </a:p>
      </dgm:t>
    </dgm:pt>
    <dgm:pt modelId="{CD4EEBD8-F880-481F-9B9D-CFAFAE987A6C}" type="pres">
      <dgm:prSet presAssocID="{63FB0178-8B48-46F8-A057-6127E7F0F6D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073C5-CD26-4DAB-A0C3-3011C7AEE15D}" type="pres">
      <dgm:prSet presAssocID="{38991DAB-243D-4083-9C2D-425209411EE0}" presName="spacer" presStyleCnt="0"/>
      <dgm:spPr/>
      <dgm:t>
        <a:bodyPr/>
        <a:lstStyle/>
        <a:p>
          <a:endParaRPr lang="en-US"/>
        </a:p>
      </dgm:t>
    </dgm:pt>
    <dgm:pt modelId="{4629D012-063C-476C-AB8C-C378A2184131}" type="pres">
      <dgm:prSet presAssocID="{B2483797-1052-4858-830F-91F7E5A2315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6A873-88DE-43FD-9166-E8D3EE4CDADC}" type="pres">
      <dgm:prSet presAssocID="{5A30572F-F9FC-4BFB-8DCA-D2CAE10515A3}" presName="spacer" presStyleCnt="0"/>
      <dgm:spPr/>
      <dgm:t>
        <a:bodyPr/>
        <a:lstStyle/>
        <a:p>
          <a:endParaRPr lang="en-US"/>
        </a:p>
      </dgm:t>
    </dgm:pt>
    <dgm:pt modelId="{56C292BC-BA3C-4DAE-BAEB-AF27156143B6}" type="pres">
      <dgm:prSet presAssocID="{FEBBE97E-96A4-435E-8847-60D9AD9319D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A2A6E-4C03-4445-B705-22ACE1829A6E}" srcId="{701AB026-19B3-4782-ACC9-097E11D8AA2B}" destId="{B2483797-1052-4858-830F-91F7E5A23157}" srcOrd="4" destOrd="0" parTransId="{F0A625CA-B593-4829-8D02-13FEC46346E4}" sibTransId="{5A30572F-F9FC-4BFB-8DCA-D2CAE10515A3}"/>
    <dgm:cxn modelId="{190FB8D0-2E9A-4493-B1F1-3AE2C1392BA5}" type="presOf" srcId="{DF358CEB-43D4-488C-9F6F-BA5DEA71BDB7}" destId="{8F60D0D6-2220-4217-8E8A-B7909EDF47FF}" srcOrd="0" destOrd="0" presId="urn:microsoft.com/office/officeart/2005/8/layout/vList2"/>
    <dgm:cxn modelId="{7C17BE80-DB76-43A1-8D5E-A0246F911DCC}" type="presOf" srcId="{5F90AEDF-5109-48A3-86E4-D4404FB2FDB0}" destId="{F8DBCD18-2B89-43EC-B91B-9EAFE337E851}" srcOrd="0" destOrd="0" presId="urn:microsoft.com/office/officeart/2005/8/layout/vList2"/>
    <dgm:cxn modelId="{B20E8A96-9B60-4C51-A021-C5EEBAE850A4}" type="presOf" srcId="{63FB0178-8B48-46F8-A057-6127E7F0F6DC}" destId="{CD4EEBD8-F880-481F-9B9D-CFAFAE987A6C}" srcOrd="0" destOrd="0" presId="urn:microsoft.com/office/officeart/2005/8/layout/vList2"/>
    <dgm:cxn modelId="{B487193C-BC5E-424C-9CFE-D24677354414}" type="presOf" srcId="{B2483797-1052-4858-830F-91F7E5A23157}" destId="{4629D012-063C-476C-AB8C-C378A2184131}" srcOrd="0" destOrd="0" presId="urn:microsoft.com/office/officeart/2005/8/layout/vList2"/>
    <dgm:cxn modelId="{2F8F0F40-15FC-47F9-83E1-090CC495B51B}" srcId="{701AB026-19B3-4782-ACC9-097E11D8AA2B}" destId="{5F90AEDF-5109-48A3-86E4-D4404FB2FDB0}" srcOrd="0" destOrd="0" parTransId="{EE1BA3EB-658D-4678-BC91-D2CE95A8B211}" sibTransId="{BC2D9584-F1B1-4D92-AE81-255C43B6EE77}"/>
    <dgm:cxn modelId="{835B0476-ECC3-4294-A865-7AC10D76FFA7}" type="presOf" srcId="{E1E6F90A-4802-4937-A69B-A5AB122D57D2}" destId="{930D604F-9E87-4ADF-BD91-9251E0F540F3}" srcOrd="0" destOrd="0" presId="urn:microsoft.com/office/officeart/2005/8/layout/vList2"/>
    <dgm:cxn modelId="{6D1686DE-AD22-4DCD-925C-B1540BB3F764}" srcId="{701AB026-19B3-4782-ACC9-097E11D8AA2B}" destId="{63FB0178-8B48-46F8-A057-6127E7F0F6DC}" srcOrd="3" destOrd="0" parTransId="{9285BB75-9467-4EB6-AD43-9DD8BA9634F9}" sibTransId="{38991DAB-243D-4083-9C2D-425209411EE0}"/>
    <dgm:cxn modelId="{8E17B514-91D7-4EBA-A47A-342570330488}" type="presOf" srcId="{701AB026-19B3-4782-ACC9-097E11D8AA2B}" destId="{8D790AF9-F1E1-46A1-814D-4B2738B8DA17}" srcOrd="0" destOrd="0" presId="urn:microsoft.com/office/officeart/2005/8/layout/vList2"/>
    <dgm:cxn modelId="{49C67D4D-39E0-461D-B3BF-B0C9333998FD}" srcId="{701AB026-19B3-4782-ACC9-097E11D8AA2B}" destId="{DF358CEB-43D4-488C-9F6F-BA5DEA71BDB7}" srcOrd="2" destOrd="0" parTransId="{FD777179-1C1E-4F78-B64B-272F7BF383DF}" sibTransId="{FAFC0A17-526B-42E3-B9E0-B749E28B7B91}"/>
    <dgm:cxn modelId="{5C17DDB1-5BD5-4256-976D-307E7AF7FE77}" type="presOf" srcId="{FEBBE97E-96A4-435E-8847-60D9AD9319D3}" destId="{56C292BC-BA3C-4DAE-BAEB-AF27156143B6}" srcOrd="0" destOrd="0" presId="urn:microsoft.com/office/officeart/2005/8/layout/vList2"/>
    <dgm:cxn modelId="{A4DB391E-C8BE-4062-8402-A1D8B78EC6B1}" srcId="{701AB026-19B3-4782-ACC9-097E11D8AA2B}" destId="{E1E6F90A-4802-4937-A69B-A5AB122D57D2}" srcOrd="1" destOrd="0" parTransId="{AAC44279-22FA-4FC4-9709-C1E58E20AD1F}" sibTransId="{E3664A1B-F331-4515-849C-7A572DFAA17D}"/>
    <dgm:cxn modelId="{5154647A-83FE-45FA-B158-6B19B37C91FB}" srcId="{701AB026-19B3-4782-ACC9-097E11D8AA2B}" destId="{FEBBE97E-96A4-435E-8847-60D9AD9319D3}" srcOrd="5" destOrd="0" parTransId="{0B6E30C7-1178-4201-862A-08EF9E60B676}" sibTransId="{261844FA-7734-4C3C-9559-964F42402DC4}"/>
    <dgm:cxn modelId="{75BBF1CB-2F27-41E7-B21E-39E405476559}" type="presParOf" srcId="{8D790AF9-F1E1-46A1-814D-4B2738B8DA17}" destId="{F8DBCD18-2B89-43EC-B91B-9EAFE337E851}" srcOrd="0" destOrd="0" presId="urn:microsoft.com/office/officeart/2005/8/layout/vList2"/>
    <dgm:cxn modelId="{9C121355-EFA6-4137-8C20-4B5984A6DF64}" type="presParOf" srcId="{8D790AF9-F1E1-46A1-814D-4B2738B8DA17}" destId="{3EC2F2A2-12E5-452E-A2AB-95CC6826D172}" srcOrd="1" destOrd="0" presId="urn:microsoft.com/office/officeart/2005/8/layout/vList2"/>
    <dgm:cxn modelId="{ECF14383-B605-4D3E-A169-8C8C1472FD11}" type="presParOf" srcId="{8D790AF9-F1E1-46A1-814D-4B2738B8DA17}" destId="{930D604F-9E87-4ADF-BD91-9251E0F540F3}" srcOrd="2" destOrd="0" presId="urn:microsoft.com/office/officeart/2005/8/layout/vList2"/>
    <dgm:cxn modelId="{63149329-412D-417B-BF4B-443DFA827F34}" type="presParOf" srcId="{8D790AF9-F1E1-46A1-814D-4B2738B8DA17}" destId="{DB3E1068-5D67-48EB-8FC1-3BD216588995}" srcOrd="3" destOrd="0" presId="urn:microsoft.com/office/officeart/2005/8/layout/vList2"/>
    <dgm:cxn modelId="{CF2AA726-9769-4EDE-A560-133A7453F3DB}" type="presParOf" srcId="{8D790AF9-F1E1-46A1-814D-4B2738B8DA17}" destId="{8F60D0D6-2220-4217-8E8A-B7909EDF47FF}" srcOrd="4" destOrd="0" presId="urn:microsoft.com/office/officeart/2005/8/layout/vList2"/>
    <dgm:cxn modelId="{383B0E8A-B05E-4A3A-92F4-18258AF73A71}" type="presParOf" srcId="{8D790AF9-F1E1-46A1-814D-4B2738B8DA17}" destId="{AEA9259A-8F4B-4CE5-B122-BC5F094EEDF7}" srcOrd="5" destOrd="0" presId="urn:microsoft.com/office/officeart/2005/8/layout/vList2"/>
    <dgm:cxn modelId="{01A0947B-C22C-4ED0-8597-561786A0B40D}" type="presParOf" srcId="{8D790AF9-F1E1-46A1-814D-4B2738B8DA17}" destId="{CD4EEBD8-F880-481F-9B9D-CFAFAE987A6C}" srcOrd="6" destOrd="0" presId="urn:microsoft.com/office/officeart/2005/8/layout/vList2"/>
    <dgm:cxn modelId="{3CCE008B-5A50-47C2-A9DF-3F70D8D389D6}" type="presParOf" srcId="{8D790AF9-F1E1-46A1-814D-4B2738B8DA17}" destId="{5B6073C5-CD26-4DAB-A0C3-3011C7AEE15D}" srcOrd="7" destOrd="0" presId="urn:microsoft.com/office/officeart/2005/8/layout/vList2"/>
    <dgm:cxn modelId="{FE2858BB-A215-42AF-BB86-0671B4A6CA29}" type="presParOf" srcId="{8D790AF9-F1E1-46A1-814D-4B2738B8DA17}" destId="{4629D012-063C-476C-AB8C-C378A2184131}" srcOrd="8" destOrd="0" presId="urn:microsoft.com/office/officeart/2005/8/layout/vList2"/>
    <dgm:cxn modelId="{ECD178B0-7119-463F-8600-7C01199FC38E}" type="presParOf" srcId="{8D790AF9-F1E1-46A1-814D-4B2738B8DA17}" destId="{2A66A873-88DE-43FD-9166-E8D3EE4CDADC}" srcOrd="9" destOrd="0" presId="urn:microsoft.com/office/officeart/2005/8/layout/vList2"/>
    <dgm:cxn modelId="{5F317008-1530-47D6-BD2F-0B40A3D237A1}" type="presParOf" srcId="{8D790AF9-F1E1-46A1-814D-4B2738B8DA17}" destId="{56C292BC-BA3C-4DAE-BAEB-AF27156143B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E4421-15DD-42AE-8103-184A42AE27C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BC14CC-3831-4395-BCA0-A9D9E23AB6B2}">
      <dgm:prSet phldrT="[Text]"/>
      <dgm:spPr/>
      <dgm:t>
        <a:bodyPr/>
        <a:lstStyle/>
        <a:p>
          <a:r>
            <a:rPr lang="en-US" dirty="0" smtClean="0"/>
            <a:t>Public User</a:t>
          </a:r>
          <a:endParaRPr lang="en-US" dirty="0"/>
        </a:p>
      </dgm:t>
    </dgm:pt>
    <dgm:pt modelId="{CD058F4C-C403-4BF0-B5C7-CB6449701FD0}" type="parTrans" cxnId="{F2D90113-3350-4C81-B916-42ED66A81361}">
      <dgm:prSet/>
      <dgm:spPr/>
      <dgm:t>
        <a:bodyPr/>
        <a:lstStyle/>
        <a:p>
          <a:endParaRPr lang="en-US"/>
        </a:p>
      </dgm:t>
    </dgm:pt>
    <dgm:pt modelId="{396301BC-458F-491A-A0C1-862B7848094A}" type="sibTrans" cxnId="{F2D90113-3350-4C81-B916-42ED66A81361}">
      <dgm:prSet/>
      <dgm:spPr/>
      <dgm:t>
        <a:bodyPr/>
        <a:lstStyle/>
        <a:p>
          <a:endParaRPr lang="en-US"/>
        </a:p>
      </dgm:t>
    </dgm:pt>
    <dgm:pt modelId="{09633D5D-B497-431A-920C-0E4CD8D1AB9E}">
      <dgm:prSet phldrT="[Text]"/>
      <dgm:spPr/>
      <dgm:t>
        <a:bodyPr/>
        <a:lstStyle/>
        <a:p>
          <a:r>
            <a:rPr lang="en-US" dirty="0" smtClean="0"/>
            <a:t>Control Room</a:t>
          </a:r>
          <a:endParaRPr lang="en-US" dirty="0"/>
        </a:p>
      </dgm:t>
    </dgm:pt>
    <dgm:pt modelId="{CB85EF6B-2174-418B-A1BF-2389EB632B62}" type="parTrans" cxnId="{BDEF1DA3-5462-4679-99E0-CD68A9F65300}">
      <dgm:prSet/>
      <dgm:spPr/>
      <dgm:t>
        <a:bodyPr/>
        <a:lstStyle/>
        <a:p>
          <a:endParaRPr lang="en-US"/>
        </a:p>
      </dgm:t>
    </dgm:pt>
    <dgm:pt modelId="{8A0446B9-AE14-4307-AF2E-1A5316E67E46}" type="sibTrans" cxnId="{BDEF1DA3-5462-4679-99E0-CD68A9F65300}">
      <dgm:prSet/>
      <dgm:spPr/>
      <dgm:t>
        <a:bodyPr/>
        <a:lstStyle/>
        <a:p>
          <a:endParaRPr lang="en-US"/>
        </a:p>
      </dgm:t>
    </dgm:pt>
    <dgm:pt modelId="{6ACB232C-46FD-4524-87F1-3CF1B682D2C8}">
      <dgm:prSet phldrT="[Text]"/>
      <dgm:spPr/>
      <dgm:t>
        <a:bodyPr/>
        <a:lstStyle/>
        <a:p>
          <a:r>
            <a:rPr lang="en-US" dirty="0" smtClean="0"/>
            <a:t>Station Officer</a:t>
          </a:r>
          <a:endParaRPr lang="en-US" dirty="0"/>
        </a:p>
      </dgm:t>
    </dgm:pt>
    <dgm:pt modelId="{34C33E4B-4CC8-4C32-964E-DB841FE02FD0}" type="parTrans" cxnId="{CA84801D-6D6D-4291-8C04-57A2788C349C}">
      <dgm:prSet/>
      <dgm:spPr/>
      <dgm:t>
        <a:bodyPr/>
        <a:lstStyle/>
        <a:p>
          <a:endParaRPr lang="en-US"/>
        </a:p>
      </dgm:t>
    </dgm:pt>
    <dgm:pt modelId="{0913A7AC-74A5-480C-B7CF-E691082DDB21}" type="sibTrans" cxnId="{CA84801D-6D6D-4291-8C04-57A2788C349C}">
      <dgm:prSet/>
      <dgm:spPr/>
      <dgm:t>
        <a:bodyPr/>
        <a:lstStyle/>
        <a:p>
          <a:endParaRPr lang="en-US"/>
        </a:p>
      </dgm:t>
    </dgm:pt>
    <dgm:pt modelId="{FCD1617A-5A40-4931-B682-54E1A047A659}" type="pres">
      <dgm:prSet presAssocID="{4F9E4421-15DD-42AE-8103-184A42AE27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6DB38C-FE39-4838-81D4-35D45A2E0435}" type="pres">
      <dgm:prSet presAssocID="{8FBC14CC-3831-4395-BCA0-A9D9E23AB6B2}" presName="parentText" presStyleLbl="node1" presStyleIdx="0" presStyleCnt="3" custLinFactNeighborY="500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2315-9B4F-431D-ABA6-C4898B2AFA7C}" type="pres">
      <dgm:prSet presAssocID="{396301BC-458F-491A-A0C1-862B7848094A}" presName="spacer" presStyleCnt="0"/>
      <dgm:spPr/>
      <dgm:t>
        <a:bodyPr/>
        <a:lstStyle/>
        <a:p>
          <a:endParaRPr lang="en-US"/>
        </a:p>
      </dgm:t>
    </dgm:pt>
    <dgm:pt modelId="{6387561F-B802-45FA-9093-018F9F4E61F0}" type="pres">
      <dgm:prSet presAssocID="{09633D5D-B497-431A-920C-0E4CD8D1AB9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0E86-7018-4D66-B2A7-6C5427F634E8}" type="pres">
      <dgm:prSet presAssocID="{8A0446B9-AE14-4307-AF2E-1A5316E67E46}" presName="spacer" presStyleCnt="0"/>
      <dgm:spPr/>
      <dgm:t>
        <a:bodyPr/>
        <a:lstStyle/>
        <a:p>
          <a:endParaRPr lang="en-US"/>
        </a:p>
      </dgm:t>
    </dgm:pt>
    <dgm:pt modelId="{954A4CD0-C074-4EB7-95CB-7142C19AC3D0}" type="pres">
      <dgm:prSet presAssocID="{6ACB232C-46FD-4524-87F1-3CF1B682D2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F1DA3-5462-4679-99E0-CD68A9F65300}" srcId="{4F9E4421-15DD-42AE-8103-184A42AE27CC}" destId="{09633D5D-B497-431A-920C-0E4CD8D1AB9E}" srcOrd="1" destOrd="0" parTransId="{CB85EF6B-2174-418B-A1BF-2389EB632B62}" sibTransId="{8A0446B9-AE14-4307-AF2E-1A5316E67E46}"/>
    <dgm:cxn modelId="{D3D500E4-4183-405E-94DC-A7724FC41D62}" type="presOf" srcId="{6ACB232C-46FD-4524-87F1-3CF1B682D2C8}" destId="{954A4CD0-C074-4EB7-95CB-7142C19AC3D0}" srcOrd="0" destOrd="0" presId="urn:microsoft.com/office/officeart/2005/8/layout/vList2"/>
    <dgm:cxn modelId="{CA84801D-6D6D-4291-8C04-57A2788C349C}" srcId="{4F9E4421-15DD-42AE-8103-184A42AE27CC}" destId="{6ACB232C-46FD-4524-87F1-3CF1B682D2C8}" srcOrd="2" destOrd="0" parTransId="{34C33E4B-4CC8-4C32-964E-DB841FE02FD0}" sibTransId="{0913A7AC-74A5-480C-B7CF-E691082DDB21}"/>
    <dgm:cxn modelId="{1FC0FB34-46D1-4635-80A5-77E44BB480D9}" type="presOf" srcId="{09633D5D-B497-431A-920C-0E4CD8D1AB9E}" destId="{6387561F-B802-45FA-9093-018F9F4E61F0}" srcOrd="0" destOrd="0" presId="urn:microsoft.com/office/officeart/2005/8/layout/vList2"/>
    <dgm:cxn modelId="{BF92A1BF-6E1C-4816-B455-F5DBCC430A67}" type="presOf" srcId="{8FBC14CC-3831-4395-BCA0-A9D9E23AB6B2}" destId="{0E6DB38C-FE39-4838-81D4-35D45A2E0435}" srcOrd="0" destOrd="0" presId="urn:microsoft.com/office/officeart/2005/8/layout/vList2"/>
    <dgm:cxn modelId="{F2D90113-3350-4C81-B916-42ED66A81361}" srcId="{4F9E4421-15DD-42AE-8103-184A42AE27CC}" destId="{8FBC14CC-3831-4395-BCA0-A9D9E23AB6B2}" srcOrd="0" destOrd="0" parTransId="{CD058F4C-C403-4BF0-B5C7-CB6449701FD0}" sibTransId="{396301BC-458F-491A-A0C1-862B7848094A}"/>
    <dgm:cxn modelId="{43EFAEF3-26EA-4EBB-8D3D-83809BDDA645}" type="presOf" srcId="{4F9E4421-15DD-42AE-8103-184A42AE27CC}" destId="{FCD1617A-5A40-4931-B682-54E1A047A659}" srcOrd="0" destOrd="0" presId="urn:microsoft.com/office/officeart/2005/8/layout/vList2"/>
    <dgm:cxn modelId="{61D11CB2-AE25-414A-A800-53122B167381}" type="presParOf" srcId="{FCD1617A-5A40-4931-B682-54E1A047A659}" destId="{0E6DB38C-FE39-4838-81D4-35D45A2E0435}" srcOrd="0" destOrd="0" presId="urn:microsoft.com/office/officeart/2005/8/layout/vList2"/>
    <dgm:cxn modelId="{432C5438-33F7-45A4-A5AD-650A166FD1B9}" type="presParOf" srcId="{FCD1617A-5A40-4931-B682-54E1A047A659}" destId="{7E202315-9B4F-431D-ABA6-C4898B2AFA7C}" srcOrd="1" destOrd="0" presId="urn:microsoft.com/office/officeart/2005/8/layout/vList2"/>
    <dgm:cxn modelId="{10792993-D721-4D11-A347-3740F84259B8}" type="presParOf" srcId="{FCD1617A-5A40-4931-B682-54E1A047A659}" destId="{6387561F-B802-45FA-9093-018F9F4E61F0}" srcOrd="2" destOrd="0" presId="urn:microsoft.com/office/officeart/2005/8/layout/vList2"/>
    <dgm:cxn modelId="{C85E1443-EE3A-4229-8114-D4A593725C24}" type="presParOf" srcId="{FCD1617A-5A40-4931-B682-54E1A047A659}" destId="{C3470E86-7018-4D66-B2A7-6C5427F634E8}" srcOrd="3" destOrd="0" presId="urn:microsoft.com/office/officeart/2005/8/layout/vList2"/>
    <dgm:cxn modelId="{9B4C6A45-ED02-4C7B-BCA4-B8FFB80D122B}" type="presParOf" srcId="{FCD1617A-5A40-4931-B682-54E1A047A659}" destId="{954A4CD0-C074-4EB7-95CB-7142C19AC3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843E-8EB6-4A52-8DAC-54122768853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14A812-C369-4B18-A118-37A06F6D6856}">
      <dgm:prSet phldrT="[Text]"/>
      <dgm:spPr/>
      <dgm:t>
        <a:bodyPr/>
        <a:lstStyle/>
        <a:p>
          <a:r>
            <a:rPr lang="en-US" dirty="0" smtClean="0"/>
            <a:t>Duty assignment of workers </a:t>
          </a:r>
          <a:endParaRPr lang="en-US" dirty="0"/>
        </a:p>
      </dgm:t>
    </dgm:pt>
    <dgm:pt modelId="{523E09E0-ADAD-426A-AE5C-6AB5EA2592A1}" type="parTrans" cxnId="{8A06EADB-51E1-4F39-8BC7-261D600B41F5}">
      <dgm:prSet/>
      <dgm:spPr/>
      <dgm:t>
        <a:bodyPr/>
        <a:lstStyle/>
        <a:p>
          <a:endParaRPr lang="en-US"/>
        </a:p>
      </dgm:t>
    </dgm:pt>
    <dgm:pt modelId="{C6E346AB-BB03-4DCF-8670-480CC4E0C7CC}" type="sibTrans" cxnId="{8A06EADB-51E1-4F39-8BC7-261D600B41F5}">
      <dgm:prSet/>
      <dgm:spPr/>
      <dgm:t>
        <a:bodyPr/>
        <a:lstStyle/>
        <a:p>
          <a:endParaRPr lang="en-US"/>
        </a:p>
      </dgm:t>
    </dgm:pt>
    <dgm:pt modelId="{CA25552B-795C-49B1-A634-F3F14B3594CA}">
      <dgm:prSet phldrT="[Text]"/>
      <dgm:spPr/>
      <dgm:t>
        <a:bodyPr/>
        <a:lstStyle/>
        <a:p>
          <a:r>
            <a:rPr lang="en-US" dirty="0" smtClean="0"/>
            <a:t>Billing/salary process</a:t>
          </a:r>
          <a:endParaRPr lang="en-US" dirty="0"/>
        </a:p>
      </dgm:t>
    </dgm:pt>
    <dgm:pt modelId="{96CF8F63-2F4E-4A1E-B060-0C3D922683FF}" type="parTrans" cxnId="{9F611F2B-8824-48D8-B513-E96FC1F24BE1}">
      <dgm:prSet/>
      <dgm:spPr/>
      <dgm:t>
        <a:bodyPr/>
        <a:lstStyle/>
        <a:p>
          <a:endParaRPr lang="en-US"/>
        </a:p>
      </dgm:t>
    </dgm:pt>
    <dgm:pt modelId="{56D267A3-0CCA-4383-B26F-4E26198DF8F7}" type="sibTrans" cxnId="{9F611F2B-8824-48D8-B513-E96FC1F24BE1}">
      <dgm:prSet/>
      <dgm:spPr/>
      <dgm:t>
        <a:bodyPr/>
        <a:lstStyle/>
        <a:p>
          <a:endParaRPr lang="en-US"/>
        </a:p>
      </dgm:t>
    </dgm:pt>
    <dgm:pt modelId="{2E0D483B-9804-49BE-8DCD-4E07573EF194}">
      <dgm:prSet phldrT="[Text]"/>
      <dgm:spPr/>
      <dgm:t>
        <a:bodyPr/>
        <a:lstStyle/>
        <a:p>
          <a:r>
            <a:rPr lang="en-US" dirty="0" smtClean="0"/>
            <a:t>Keeping log of fire fighting resources</a:t>
          </a:r>
          <a:endParaRPr lang="en-US" dirty="0"/>
        </a:p>
      </dgm:t>
    </dgm:pt>
    <dgm:pt modelId="{AF2783B5-E6E3-4401-ABA2-4469987E8C5F}" type="parTrans" cxnId="{77418E6E-2802-4190-B9E2-C43454E89D9E}">
      <dgm:prSet/>
      <dgm:spPr/>
      <dgm:t>
        <a:bodyPr/>
        <a:lstStyle/>
        <a:p>
          <a:endParaRPr lang="en-US"/>
        </a:p>
      </dgm:t>
    </dgm:pt>
    <dgm:pt modelId="{25DC5784-B336-4C1B-AE3B-2AFCE25631D7}" type="sibTrans" cxnId="{77418E6E-2802-4190-B9E2-C43454E89D9E}">
      <dgm:prSet/>
      <dgm:spPr/>
      <dgm:t>
        <a:bodyPr/>
        <a:lstStyle/>
        <a:p>
          <a:endParaRPr lang="en-US"/>
        </a:p>
      </dgm:t>
    </dgm:pt>
    <dgm:pt modelId="{32613C8E-1885-4A16-89A3-AAA6A1D53812}">
      <dgm:prSet phldrT="[Text]"/>
      <dgm:spPr/>
      <dgm:t>
        <a:bodyPr/>
        <a:lstStyle/>
        <a:p>
          <a:r>
            <a:rPr lang="en-US" dirty="0" smtClean="0"/>
            <a:t>Current duty location of fire cars</a:t>
          </a:r>
          <a:endParaRPr lang="en-US" dirty="0"/>
        </a:p>
      </dgm:t>
    </dgm:pt>
    <dgm:pt modelId="{1D4ABC03-AC46-4DE4-A972-A122C29773A7}" type="sibTrans" cxnId="{4848E02C-839A-4843-A7B4-EEDF1ABEDAE1}">
      <dgm:prSet/>
      <dgm:spPr/>
      <dgm:t>
        <a:bodyPr/>
        <a:lstStyle/>
        <a:p>
          <a:endParaRPr lang="en-US"/>
        </a:p>
      </dgm:t>
    </dgm:pt>
    <dgm:pt modelId="{94CEF799-A8D7-4FEB-BA12-E7CB34D9395D}" type="parTrans" cxnId="{4848E02C-839A-4843-A7B4-EEDF1ABEDAE1}">
      <dgm:prSet/>
      <dgm:spPr/>
      <dgm:t>
        <a:bodyPr/>
        <a:lstStyle/>
        <a:p>
          <a:endParaRPr lang="en-US"/>
        </a:p>
      </dgm:t>
    </dgm:pt>
    <dgm:pt modelId="{D52E6DBE-B0A0-4D58-977A-BD7071144D17}" type="pres">
      <dgm:prSet presAssocID="{28B6843E-8EB6-4A52-8DAC-5412276885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1931D-3BAF-4749-8456-26367331B4B5}" type="pres">
      <dgm:prSet presAssocID="{C814A812-C369-4B18-A118-37A06F6D68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39BE0-4255-4BE5-BE3D-D1137A264D29}" type="pres">
      <dgm:prSet presAssocID="{C6E346AB-BB03-4DCF-8670-480CC4E0C7CC}" presName="spacer" presStyleCnt="0"/>
      <dgm:spPr/>
      <dgm:t>
        <a:bodyPr/>
        <a:lstStyle/>
        <a:p>
          <a:endParaRPr lang="en-US"/>
        </a:p>
      </dgm:t>
    </dgm:pt>
    <dgm:pt modelId="{18D318BD-F3B1-4915-A84C-59FA6909401B}" type="pres">
      <dgm:prSet presAssocID="{CA25552B-795C-49B1-A634-F3F14B3594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96658-7725-4A83-89CE-90741220764C}" type="pres">
      <dgm:prSet presAssocID="{56D267A3-0CCA-4383-B26F-4E26198DF8F7}" presName="spacer" presStyleCnt="0"/>
      <dgm:spPr/>
      <dgm:t>
        <a:bodyPr/>
        <a:lstStyle/>
        <a:p>
          <a:endParaRPr lang="en-US"/>
        </a:p>
      </dgm:t>
    </dgm:pt>
    <dgm:pt modelId="{AB195639-8005-4FDC-A7DC-0E8AA252EFFE}" type="pres">
      <dgm:prSet presAssocID="{2E0D483B-9804-49BE-8DCD-4E07573EF19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BC565-411A-4766-8EDE-9DE739123424}" type="pres">
      <dgm:prSet presAssocID="{25DC5784-B336-4C1B-AE3B-2AFCE25631D7}" presName="spacer" presStyleCnt="0"/>
      <dgm:spPr/>
      <dgm:t>
        <a:bodyPr/>
        <a:lstStyle/>
        <a:p>
          <a:endParaRPr lang="en-US"/>
        </a:p>
      </dgm:t>
    </dgm:pt>
    <dgm:pt modelId="{3097142D-2634-4174-B41B-BFC238E596B8}" type="pres">
      <dgm:prSet presAssocID="{32613C8E-1885-4A16-89A3-AAA6A1D5381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F44FAD-65B0-4649-910D-CEF043487BC0}" type="presOf" srcId="{32613C8E-1885-4A16-89A3-AAA6A1D53812}" destId="{3097142D-2634-4174-B41B-BFC238E596B8}" srcOrd="0" destOrd="0" presId="urn:microsoft.com/office/officeart/2005/8/layout/vList2"/>
    <dgm:cxn modelId="{1C3A6B80-F275-4391-9CCB-500E5943BBC8}" type="presOf" srcId="{28B6843E-8EB6-4A52-8DAC-541227688538}" destId="{D52E6DBE-B0A0-4D58-977A-BD7071144D17}" srcOrd="0" destOrd="0" presId="urn:microsoft.com/office/officeart/2005/8/layout/vList2"/>
    <dgm:cxn modelId="{18FCEDD7-228F-43D0-8CA7-46455D13C9A4}" type="presOf" srcId="{C814A812-C369-4B18-A118-37A06F6D6856}" destId="{33D1931D-3BAF-4749-8456-26367331B4B5}" srcOrd="0" destOrd="0" presId="urn:microsoft.com/office/officeart/2005/8/layout/vList2"/>
    <dgm:cxn modelId="{9F611F2B-8824-48D8-B513-E96FC1F24BE1}" srcId="{28B6843E-8EB6-4A52-8DAC-541227688538}" destId="{CA25552B-795C-49B1-A634-F3F14B3594CA}" srcOrd="1" destOrd="0" parTransId="{96CF8F63-2F4E-4A1E-B060-0C3D922683FF}" sibTransId="{56D267A3-0CCA-4383-B26F-4E26198DF8F7}"/>
    <dgm:cxn modelId="{77418E6E-2802-4190-B9E2-C43454E89D9E}" srcId="{28B6843E-8EB6-4A52-8DAC-541227688538}" destId="{2E0D483B-9804-49BE-8DCD-4E07573EF194}" srcOrd="2" destOrd="0" parTransId="{AF2783B5-E6E3-4401-ABA2-4469987E8C5F}" sibTransId="{25DC5784-B336-4C1B-AE3B-2AFCE25631D7}"/>
    <dgm:cxn modelId="{8A06EADB-51E1-4F39-8BC7-261D600B41F5}" srcId="{28B6843E-8EB6-4A52-8DAC-541227688538}" destId="{C814A812-C369-4B18-A118-37A06F6D6856}" srcOrd="0" destOrd="0" parTransId="{523E09E0-ADAD-426A-AE5C-6AB5EA2592A1}" sibTransId="{C6E346AB-BB03-4DCF-8670-480CC4E0C7CC}"/>
    <dgm:cxn modelId="{4848E02C-839A-4843-A7B4-EEDF1ABEDAE1}" srcId="{28B6843E-8EB6-4A52-8DAC-541227688538}" destId="{32613C8E-1885-4A16-89A3-AAA6A1D53812}" srcOrd="3" destOrd="0" parTransId="{94CEF799-A8D7-4FEB-BA12-E7CB34D9395D}" sibTransId="{1D4ABC03-AC46-4DE4-A972-A122C29773A7}"/>
    <dgm:cxn modelId="{70A87A17-627E-42C5-A7F5-400842548909}" type="presOf" srcId="{2E0D483B-9804-49BE-8DCD-4E07573EF194}" destId="{AB195639-8005-4FDC-A7DC-0E8AA252EFFE}" srcOrd="0" destOrd="0" presId="urn:microsoft.com/office/officeart/2005/8/layout/vList2"/>
    <dgm:cxn modelId="{7EE35E84-1FBF-40AB-88DC-6F09C72BB304}" type="presOf" srcId="{CA25552B-795C-49B1-A634-F3F14B3594CA}" destId="{18D318BD-F3B1-4915-A84C-59FA6909401B}" srcOrd="0" destOrd="0" presId="urn:microsoft.com/office/officeart/2005/8/layout/vList2"/>
    <dgm:cxn modelId="{F4DCD1F7-6EDD-4040-9DFD-82DA29DBA58F}" type="presParOf" srcId="{D52E6DBE-B0A0-4D58-977A-BD7071144D17}" destId="{33D1931D-3BAF-4749-8456-26367331B4B5}" srcOrd="0" destOrd="0" presId="urn:microsoft.com/office/officeart/2005/8/layout/vList2"/>
    <dgm:cxn modelId="{77221C4B-2F8B-4277-A5F9-10376AAC6062}" type="presParOf" srcId="{D52E6DBE-B0A0-4D58-977A-BD7071144D17}" destId="{AE839BE0-4255-4BE5-BE3D-D1137A264D29}" srcOrd="1" destOrd="0" presId="urn:microsoft.com/office/officeart/2005/8/layout/vList2"/>
    <dgm:cxn modelId="{D422D77B-F83E-48B9-B8B7-9A8BC3A76E7E}" type="presParOf" srcId="{D52E6DBE-B0A0-4D58-977A-BD7071144D17}" destId="{18D318BD-F3B1-4915-A84C-59FA6909401B}" srcOrd="2" destOrd="0" presId="urn:microsoft.com/office/officeart/2005/8/layout/vList2"/>
    <dgm:cxn modelId="{E62A467B-6A9C-4FF6-810A-7C23AF493022}" type="presParOf" srcId="{D52E6DBE-B0A0-4D58-977A-BD7071144D17}" destId="{56596658-7725-4A83-89CE-90741220764C}" srcOrd="3" destOrd="0" presId="urn:microsoft.com/office/officeart/2005/8/layout/vList2"/>
    <dgm:cxn modelId="{AF50E75B-FBF5-46BA-98D2-325FD3DFE01C}" type="presParOf" srcId="{D52E6DBE-B0A0-4D58-977A-BD7071144D17}" destId="{AB195639-8005-4FDC-A7DC-0E8AA252EFFE}" srcOrd="4" destOrd="0" presId="urn:microsoft.com/office/officeart/2005/8/layout/vList2"/>
    <dgm:cxn modelId="{ABAF1B89-E768-41D4-854D-3E6C4406D522}" type="presParOf" srcId="{D52E6DBE-B0A0-4D58-977A-BD7071144D17}" destId="{ED2BC565-411A-4766-8EDE-9DE739123424}" srcOrd="5" destOrd="0" presId="urn:microsoft.com/office/officeart/2005/8/layout/vList2"/>
    <dgm:cxn modelId="{80499BB7-FCC3-4A68-893D-6AF36BFC4EBE}" type="presParOf" srcId="{D52E6DBE-B0A0-4D58-977A-BD7071144D17}" destId="{3097142D-2634-4174-B41B-BFC238E596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6B315A-2031-4018-8A98-5C55ABC06B7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84383D-3B0F-48BE-80DC-A14E5DB31156}">
      <dgm:prSet phldrT="[Text]"/>
      <dgm:spPr/>
      <dgm:t>
        <a:bodyPr/>
        <a:lstStyle/>
        <a:p>
          <a:r>
            <a:rPr lang="en-US" dirty="0" smtClean="0"/>
            <a:t>Manual work </a:t>
          </a:r>
          <a:endParaRPr lang="en-US" dirty="0"/>
        </a:p>
      </dgm:t>
    </dgm:pt>
    <dgm:pt modelId="{117F0583-81AB-4663-8F4D-BAA6611F87D5}" type="parTrans" cxnId="{9DE48892-FD0A-49CC-8577-D492203C1EB2}">
      <dgm:prSet/>
      <dgm:spPr/>
      <dgm:t>
        <a:bodyPr/>
        <a:lstStyle/>
        <a:p>
          <a:endParaRPr lang="en-US"/>
        </a:p>
      </dgm:t>
    </dgm:pt>
    <dgm:pt modelId="{D23165A9-CEB7-4A6C-B4E3-48A57565DACD}" type="sibTrans" cxnId="{9DE48892-FD0A-49CC-8577-D492203C1EB2}">
      <dgm:prSet/>
      <dgm:spPr/>
      <dgm:t>
        <a:bodyPr/>
        <a:lstStyle/>
        <a:p>
          <a:endParaRPr lang="en-US"/>
        </a:p>
      </dgm:t>
    </dgm:pt>
    <dgm:pt modelId="{314B5D2D-4B91-4B4F-8D48-728FDE5179BD}">
      <dgm:prSet phldrT="[Text]"/>
      <dgm:spPr/>
      <dgm:t>
        <a:bodyPr/>
        <a:lstStyle/>
        <a:p>
          <a:r>
            <a:rPr lang="en-US" dirty="0" smtClean="0"/>
            <a:t>Paper based work</a:t>
          </a:r>
          <a:endParaRPr lang="en-US" dirty="0"/>
        </a:p>
      </dgm:t>
    </dgm:pt>
    <dgm:pt modelId="{19691108-4356-4118-AE1B-D32DA894F27E}" type="parTrans" cxnId="{A1C547B2-509E-4BC9-BB1A-90E81A8A505E}">
      <dgm:prSet/>
      <dgm:spPr/>
      <dgm:t>
        <a:bodyPr/>
        <a:lstStyle/>
        <a:p>
          <a:endParaRPr lang="en-US"/>
        </a:p>
      </dgm:t>
    </dgm:pt>
    <dgm:pt modelId="{71A35556-DC59-4F53-B877-F9EA9939CDD3}" type="sibTrans" cxnId="{A1C547B2-509E-4BC9-BB1A-90E81A8A505E}">
      <dgm:prSet/>
      <dgm:spPr/>
      <dgm:t>
        <a:bodyPr/>
        <a:lstStyle/>
        <a:p>
          <a:endParaRPr lang="en-US"/>
        </a:p>
      </dgm:t>
    </dgm:pt>
    <dgm:pt modelId="{026DAF8E-D044-420F-B447-50DA06A4345B}" type="pres">
      <dgm:prSet presAssocID="{D36B315A-2031-4018-8A98-5C55ABC06B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D2556-7621-4946-A7DD-3832DAA732AD}" type="pres">
      <dgm:prSet presAssocID="{A284383D-3B0F-48BE-80DC-A14E5DB3115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B040-9862-45D6-AA84-81072B957388}" type="pres">
      <dgm:prSet presAssocID="{D23165A9-CEB7-4A6C-B4E3-48A57565DACD}" presName="spacer" presStyleCnt="0"/>
      <dgm:spPr/>
      <dgm:t>
        <a:bodyPr/>
        <a:lstStyle/>
        <a:p>
          <a:endParaRPr lang="en-US"/>
        </a:p>
      </dgm:t>
    </dgm:pt>
    <dgm:pt modelId="{3A976A7A-72DE-4231-9945-D194A6EB1119}" type="pres">
      <dgm:prSet presAssocID="{314B5D2D-4B91-4B4F-8D48-728FDE5179B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48892-FD0A-49CC-8577-D492203C1EB2}" srcId="{D36B315A-2031-4018-8A98-5C55ABC06B7A}" destId="{A284383D-3B0F-48BE-80DC-A14E5DB31156}" srcOrd="0" destOrd="0" parTransId="{117F0583-81AB-4663-8F4D-BAA6611F87D5}" sibTransId="{D23165A9-CEB7-4A6C-B4E3-48A57565DACD}"/>
    <dgm:cxn modelId="{A1C547B2-509E-4BC9-BB1A-90E81A8A505E}" srcId="{D36B315A-2031-4018-8A98-5C55ABC06B7A}" destId="{314B5D2D-4B91-4B4F-8D48-728FDE5179BD}" srcOrd="1" destOrd="0" parTransId="{19691108-4356-4118-AE1B-D32DA894F27E}" sibTransId="{71A35556-DC59-4F53-B877-F9EA9939CDD3}"/>
    <dgm:cxn modelId="{C47B27BC-108E-4F2B-8A33-CD5CD1744B5A}" type="presOf" srcId="{314B5D2D-4B91-4B4F-8D48-728FDE5179BD}" destId="{3A976A7A-72DE-4231-9945-D194A6EB1119}" srcOrd="0" destOrd="0" presId="urn:microsoft.com/office/officeart/2005/8/layout/vList2"/>
    <dgm:cxn modelId="{25026905-DEAF-455B-B1A3-5AF6FCE67F1E}" type="presOf" srcId="{D36B315A-2031-4018-8A98-5C55ABC06B7A}" destId="{026DAF8E-D044-420F-B447-50DA06A4345B}" srcOrd="0" destOrd="0" presId="urn:microsoft.com/office/officeart/2005/8/layout/vList2"/>
    <dgm:cxn modelId="{2BD6B545-88BB-4B4E-A711-78C80DA85998}" type="presOf" srcId="{A284383D-3B0F-48BE-80DC-A14E5DB31156}" destId="{99ED2556-7621-4946-A7DD-3832DAA732AD}" srcOrd="0" destOrd="0" presId="urn:microsoft.com/office/officeart/2005/8/layout/vList2"/>
    <dgm:cxn modelId="{607F4082-DDC0-46C7-8AA6-37795433430C}" type="presParOf" srcId="{026DAF8E-D044-420F-B447-50DA06A4345B}" destId="{99ED2556-7621-4946-A7DD-3832DAA732AD}" srcOrd="0" destOrd="0" presId="urn:microsoft.com/office/officeart/2005/8/layout/vList2"/>
    <dgm:cxn modelId="{9B637F21-5640-4D63-89C3-B06ADF32D964}" type="presParOf" srcId="{026DAF8E-D044-420F-B447-50DA06A4345B}" destId="{8B39B040-9862-45D6-AA84-81072B957388}" srcOrd="1" destOrd="0" presId="urn:microsoft.com/office/officeart/2005/8/layout/vList2"/>
    <dgm:cxn modelId="{B17F6BF2-FD72-4DBA-9EC5-6784D83E79C1}" type="presParOf" srcId="{026DAF8E-D044-420F-B447-50DA06A4345B}" destId="{3A976A7A-72DE-4231-9945-D194A6EB11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9E4421-15DD-42AE-8103-184A42AE27C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BC14CC-3831-4395-BCA0-A9D9E23AB6B2}">
      <dgm:prSet phldrT="[Text]"/>
      <dgm:spPr/>
      <dgm:t>
        <a:bodyPr/>
        <a:lstStyle/>
        <a:p>
          <a:r>
            <a:rPr lang="en-US" dirty="0" smtClean="0"/>
            <a:t>Senior Station Officer</a:t>
          </a:r>
          <a:endParaRPr lang="en-US" dirty="0"/>
        </a:p>
      </dgm:t>
    </dgm:pt>
    <dgm:pt modelId="{CD058F4C-C403-4BF0-B5C7-CB6449701FD0}" type="parTrans" cxnId="{F2D90113-3350-4C81-B916-42ED66A81361}">
      <dgm:prSet/>
      <dgm:spPr/>
      <dgm:t>
        <a:bodyPr/>
        <a:lstStyle/>
        <a:p>
          <a:endParaRPr lang="en-US"/>
        </a:p>
      </dgm:t>
    </dgm:pt>
    <dgm:pt modelId="{396301BC-458F-491A-A0C1-862B7848094A}" type="sibTrans" cxnId="{F2D90113-3350-4C81-B916-42ED66A81361}">
      <dgm:prSet/>
      <dgm:spPr/>
      <dgm:t>
        <a:bodyPr/>
        <a:lstStyle/>
        <a:p>
          <a:endParaRPr lang="en-US"/>
        </a:p>
      </dgm:t>
    </dgm:pt>
    <dgm:pt modelId="{B866BB50-8BDA-4D27-B7E6-8B7DC5894DB0}">
      <dgm:prSet phldrT="[Text]"/>
      <dgm:spPr/>
      <dgm:t>
        <a:bodyPr/>
        <a:lstStyle/>
        <a:p>
          <a:r>
            <a:rPr lang="en-US" dirty="0" smtClean="0"/>
            <a:t>Station Officer</a:t>
          </a:r>
          <a:endParaRPr lang="en-US" dirty="0"/>
        </a:p>
      </dgm:t>
    </dgm:pt>
    <dgm:pt modelId="{4AA81D19-0581-46D5-BC63-CC594D108B27}" type="parTrans" cxnId="{A71F4674-0C61-46C9-AA6E-6AB19CB740FB}">
      <dgm:prSet/>
      <dgm:spPr/>
      <dgm:t>
        <a:bodyPr/>
        <a:lstStyle/>
        <a:p>
          <a:endParaRPr lang="en-US"/>
        </a:p>
      </dgm:t>
    </dgm:pt>
    <dgm:pt modelId="{B437A2A3-C911-487D-A65A-6DF0B157A588}" type="sibTrans" cxnId="{A71F4674-0C61-46C9-AA6E-6AB19CB740FB}">
      <dgm:prSet/>
      <dgm:spPr/>
      <dgm:t>
        <a:bodyPr/>
        <a:lstStyle/>
        <a:p>
          <a:endParaRPr lang="en-US"/>
        </a:p>
      </dgm:t>
    </dgm:pt>
    <dgm:pt modelId="{C519052D-33DD-48FB-9AD0-D6227D76A347}">
      <dgm:prSet phldrT="[Text]"/>
      <dgm:spPr/>
      <dgm:t>
        <a:bodyPr/>
        <a:lstStyle/>
        <a:p>
          <a:r>
            <a:rPr lang="en-US" dirty="0" smtClean="0"/>
            <a:t>Leader</a:t>
          </a:r>
          <a:endParaRPr lang="en-US" dirty="0"/>
        </a:p>
      </dgm:t>
    </dgm:pt>
    <dgm:pt modelId="{DD389545-B6CE-4B90-A08E-E9EF5CF5D14D}" type="parTrans" cxnId="{E68E9E97-D632-4A7E-AA52-56DEC1371AF1}">
      <dgm:prSet/>
      <dgm:spPr/>
      <dgm:t>
        <a:bodyPr/>
        <a:lstStyle/>
        <a:p>
          <a:endParaRPr lang="en-US"/>
        </a:p>
      </dgm:t>
    </dgm:pt>
    <dgm:pt modelId="{4E1A46DA-6BE1-40FC-847E-6168AA2DB3FE}" type="sibTrans" cxnId="{E68E9E97-D632-4A7E-AA52-56DEC1371AF1}">
      <dgm:prSet/>
      <dgm:spPr/>
      <dgm:t>
        <a:bodyPr/>
        <a:lstStyle/>
        <a:p>
          <a:endParaRPr lang="en-US"/>
        </a:p>
      </dgm:t>
    </dgm:pt>
    <dgm:pt modelId="{946936E0-2A40-4706-84AF-2FA651152ABE}">
      <dgm:prSet phldrT="[Text]"/>
      <dgm:spPr/>
      <dgm:t>
        <a:bodyPr/>
        <a:lstStyle/>
        <a:p>
          <a:r>
            <a:rPr lang="en-US" dirty="0" smtClean="0"/>
            <a:t>Fireman</a:t>
          </a:r>
          <a:endParaRPr lang="en-US" dirty="0"/>
        </a:p>
      </dgm:t>
    </dgm:pt>
    <dgm:pt modelId="{0AFF95F2-0820-415F-BB4F-99D7F9BD1A07}" type="parTrans" cxnId="{E1D521A2-7321-4948-9BC0-D460C5093067}">
      <dgm:prSet/>
      <dgm:spPr/>
      <dgm:t>
        <a:bodyPr/>
        <a:lstStyle/>
        <a:p>
          <a:endParaRPr lang="en-US"/>
        </a:p>
      </dgm:t>
    </dgm:pt>
    <dgm:pt modelId="{3E339218-E43D-45E3-BC87-29EF4FB02245}" type="sibTrans" cxnId="{E1D521A2-7321-4948-9BC0-D460C5093067}">
      <dgm:prSet/>
      <dgm:spPr/>
      <dgm:t>
        <a:bodyPr/>
        <a:lstStyle/>
        <a:p>
          <a:endParaRPr lang="en-US"/>
        </a:p>
      </dgm:t>
    </dgm:pt>
    <dgm:pt modelId="{09633D5D-B497-431A-920C-0E4CD8D1AB9E}">
      <dgm:prSet phldrT="[Text]"/>
      <dgm:spPr/>
      <dgm:t>
        <a:bodyPr/>
        <a:lstStyle/>
        <a:p>
          <a:r>
            <a:rPr lang="en-US" dirty="0" smtClean="0"/>
            <a:t>Sub Officer</a:t>
          </a:r>
          <a:endParaRPr lang="en-US" dirty="0"/>
        </a:p>
      </dgm:t>
    </dgm:pt>
    <dgm:pt modelId="{CB85EF6B-2174-418B-A1BF-2389EB632B62}" type="parTrans" cxnId="{BDEF1DA3-5462-4679-99E0-CD68A9F65300}">
      <dgm:prSet/>
      <dgm:spPr/>
      <dgm:t>
        <a:bodyPr/>
        <a:lstStyle/>
        <a:p>
          <a:endParaRPr lang="en-US"/>
        </a:p>
      </dgm:t>
    </dgm:pt>
    <dgm:pt modelId="{8A0446B9-AE14-4307-AF2E-1A5316E67E46}" type="sibTrans" cxnId="{BDEF1DA3-5462-4679-99E0-CD68A9F65300}">
      <dgm:prSet/>
      <dgm:spPr/>
      <dgm:t>
        <a:bodyPr/>
        <a:lstStyle/>
        <a:p>
          <a:endParaRPr lang="en-US"/>
        </a:p>
      </dgm:t>
    </dgm:pt>
    <dgm:pt modelId="{8859191A-729E-4E9E-A63A-AC61B3248508}">
      <dgm:prSet phldrT="[Text]"/>
      <dgm:spPr/>
      <dgm:t>
        <a:bodyPr/>
        <a:lstStyle/>
        <a:p>
          <a:r>
            <a:rPr lang="en-US" dirty="0" smtClean="0"/>
            <a:t>Helper</a:t>
          </a:r>
          <a:endParaRPr lang="en-US" dirty="0"/>
        </a:p>
      </dgm:t>
    </dgm:pt>
    <dgm:pt modelId="{E49777A8-2D8E-481D-84B5-8825FD3BA8EB}" type="parTrans" cxnId="{ACEB24FD-C1F4-4557-9857-2FBF26E2193D}">
      <dgm:prSet/>
      <dgm:spPr/>
      <dgm:t>
        <a:bodyPr/>
        <a:lstStyle/>
        <a:p>
          <a:endParaRPr lang="en-US"/>
        </a:p>
      </dgm:t>
    </dgm:pt>
    <dgm:pt modelId="{E68706BE-B1B7-4320-A421-B579B414BE9E}" type="sibTrans" cxnId="{ACEB24FD-C1F4-4557-9857-2FBF26E2193D}">
      <dgm:prSet/>
      <dgm:spPr/>
      <dgm:t>
        <a:bodyPr/>
        <a:lstStyle/>
        <a:p>
          <a:endParaRPr lang="en-US"/>
        </a:p>
      </dgm:t>
    </dgm:pt>
    <dgm:pt modelId="{FCD1617A-5A40-4931-B682-54E1A047A659}" type="pres">
      <dgm:prSet presAssocID="{4F9E4421-15DD-42AE-8103-184A42AE27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6DB38C-FE39-4838-81D4-35D45A2E0435}" type="pres">
      <dgm:prSet presAssocID="{8FBC14CC-3831-4395-BCA0-A9D9E23AB6B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2315-9B4F-431D-ABA6-C4898B2AFA7C}" type="pres">
      <dgm:prSet presAssocID="{396301BC-458F-491A-A0C1-862B7848094A}" presName="spacer" presStyleCnt="0"/>
      <dgm:spPr/>
      <dgm:t>
        <a:bodyPr/>
        <a:lstStyle/>
        <a:p>
          <a:endParaRPr lang="en-US"/>
        </a:p>
      </dgm:t>
    </dgm:pt>
    <dgm:pt modelId="{3A8A5F98-509C-4A3F-A2F2-DA5FF331C532}" type="pres">
      <dgm:prSet presAssocID="{B866BB50-8BDA-4D27-B7E6-8B7DC5894DB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1268E-62A1-418B-B1DC-235FBE57CC74}" type="pres">
      <dgm:prSet presAssocID="{B437A2A3-C911-487D-A65A-6DF0B157A588}" presName="spacer" presStyleCnt="0"/>
      <dgm:spPr/>
      <dgm:t>
        <a:bodyPr/>
        <a:lstStyle/>
        <a:p>
          <a:endParaRPr lang="en-US"/>
        </a:p>
      </dgm:t>
    </dgm:pt>
    <dgm:pt modelId="{6387561F-B802-45FA-9093-018F9F4E61F0}" type="pres">
      <dgm:prSet presAssocID="{09633D5D-B497-431A-920C-0E4CD8D1AB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0E86-7018-4D66-B2A7-6C5427F634E8}" type="pres">
      <dgm:prSet presAssocID="{8A0446B9-AE14-4307-AF2E-1A5316E67E46}" presName="spacer" presStyleCnt="0"/>
      <dgm:spPr/>
      <dgm:t>
        <a:bodyPr/>
        <a:lstStyle/>
        <a:p>
          <a:endParaRPr lang="en-US"/>
        </a:p>
      </dgm:t>
    </dgm:pt>
    <dgm:pt modelId="{5803696E-16D2-42D6-89FF-CD4201A38691}" type="pres">
      <dgm:prSet presAssocID="{C519052D-33DD-48FB-9AD0-D6227D76A34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0C7-2F2F-46DA-932D-8D7C3FDD2CBA}" type="pres">
      <dgm:prSet presAssocID="{4E1A46DA-6BE1-40FC-847E-6168AA2DB3FE}" presName="spacer" presStyleCnt="0"/>
      <dgm:spPr/>
      <dgm:t>
        <a:bodyPr/>
        <a:lstStyle/>
        <a:p>
          <a:endParaRPr lang="en-US"/>
        </a:p>
      </dgm:t>
    </dgm:pt>
    <dgm:pt modelId="{DE927D38-3E09-4BB1-834C-5ABD1D4F72C9}" type="pres">
      <dgm:prSet presAssocID="{946936E0-2A40-4706-84AF-2FA651152AB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51A67-FDDD-4B25-992B-0D66468D985C}" type="pres">
      <dgm:prSet presAssocID="{3E339218-E43D-45E3-BC87-29EF4FB02245}" presName="spacer" presStyleCnt="0"/>
      <dgm:spPr/>
      <dgm:t>
        <a:bodyPr/>
        <a:lstStyle/>
        <a:p>
          <a:endParaRPr lang="en-US"/>
        </a:p>
      </dgm:t>
    </dgm:pt>
    <dgm:pt modelId="{83FDE4AB-6684-4AB8-9504-577F1E4EB19D}" type="pres">
      <dgm:prSet presAssocID="{8859191A-729E-4E9E-A63A-AC61B32485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B24FD-C1F4-4557-9857-2FBF26E2193D}" srcId="{4F9E4421-15DD-42AE-8103-184A42AE27CC}" destId="{8859191A-729E-4E9E-A63A-AC61B3248508}" srcOrd="5" destOrd="0" parTransId="{E49777A8-2D8E-481D-84B5-8825FD3BA8EB}" sibTransId="{E68706BE-B1B7-4320-A421-B579B414BE9E}"/>
    <dgm:cxn modelId="{0B6062CD-DCFC-41E1-B784-4C6EDE00F39D}" type="presOf" srcId="{946936E0-2A40-4706-84AF-2FA651152ABE}" destId="{DE927D38-3E09-4BB1-834C-5ABD1D4F72C9}" srcOrd="0" destOrd="0" presId="urn:microsoft.com/office/officeart/2005/8/layout/vList2"/>
    <dgm:cxn modelId="{4EED296B-5449-46EC-B4F6-D295B788F999}" type="presOf" srcId="{4F9E4421-15DD-42AE-8103-184A42AE27CC}" destId="{FCD1617A-5A40-4931-B682-54E1A047A659}" srcOrd="0" destOrd="0" presId="urn:microsoft.com/office/officeart/2005/8/layout/vList2"/>
    <dgm:cxn modelId="{E1D521A2-7321-4948-9BC0-D460C5093067}" srcId="{4F9E4421-15DD-42AE-8103-184A42AE27CC}" destId="{946936E0-2A40-4706-84AF-2FA651152ABE}" srcOrd="4" destOrd="0" parTransId="{0AFF95F2-0820-415F-BB4F-99D7F9BD1A07}" sibTransId="{3E339218-E43D-45E3-BC87-29EF4FB02245}"/>
    <dgm:cxn modelId="{7DE834E5-C21F-48A4-B2B6-C957D9CFDE0A}" type="presOf" srcId="{8859191A-729E-4E9E-A63A-AC61B3248508}" destId="{83FDE4AB-6684-4AB8-9504-577F1E4EB19D}" srcOrd="0" destOrd="0" presId="urn:microsoft.com/office/officeart/2005/8/layout/vList2"/>
    <dgm:cxn modelId="{A71F4674-0C61-46C9-AA6E-6AB19CB740FB}" srcId="{4F9E4421-15DD-42AE-8103-184A42AE27CC}" destId="{B866BB50-8BDA-4D27-B7E6-8B7DC5894DB0}" srcOrd="1" destOrd="0" parTransId="{4AA81D19-0581-46D5-BC63-CC594D108B27}" sibTransId="{B437A2A3-C911-487D-A65A-6DF0B157A588}"/>
    <dgm:cxn modelId="{49311ECA-E2D3-4FA6-8E5B-CD213CC72EB6}" type="presOf" srcId="{09633D5D-B497-431A-920C-0E4CD8D1AB9E}" destId="{6387561F-B802-45FA-9093-018F9F4E61F0}" srcOrd="0" destOrd="0" presId="urn:microsoft.com/office/officeart/2005/8/layout/vList2"/>
    <dgm:cxn modelId="{DB5A02A6-CCEF-4F88-9DE2-4049F78B7A16}" type="presOf" srcId="{B866BB50-8BDA-4D27-B7E6-8B7DC5894DB0}" destId="{3A8A5F98-509C-4A3F-A2F2-DA5FF331C532}" srcOrd="0" destOrd="0" presId="urn:microsoft.com/office/officeart/2005/8/layout/vList2"/>
    <dgm:cxn modelId="{BDEF1DA3-5462-4679-99E0-CD68A9F65300}" srcId="{4F9E4421-15DD-42AE-8103-184A42AE27CC}" destId="{09633D5D-B497-431A-920C-0E4CD8D1AB9E}" srcOrd="2" destOrd="0" parTransId="{CB85EF6B-2174-418B-A1BF-2389EB632B62}" sibTransId="{8A0446B9-AE14-4307-AF2E-1A5316E67E46}"/>
    <dgm:cxn modelId="{F2D90113-3350-4C81-B916-42ED66A81361}" srcId="{4F9E4421-15DD-42AE-8103-184A42AE27CC}" destId="{8FBC14CC-3831-4395-BCA0-A9D9E23AB6B2}" srcOrd="0" destOrd="0" parTransId="{CD058F4C-C403-4BF0-B5C7-CB6449701FD0}" sibTransId="{396301BC-458F-491A-A0C1-862B7848094A}"/>
    <dgm:cxn modelId="{E68E9E97-D632-4A7E-AA52-56DEC1371AF1}" srcId="{4F9E4421-15DD-42AE-8103-184A42AE27CC}" destId="{C519052D-33DD-48FB-9AD0-D6227D76A347}" srcOrd="3" destOrd="0" parTransId="{DD389545-B6CE-4B90-A08E-E9EF5CF5D14D}" sibTransId="{4E1A46DA-6BE1-40FC-847E-6168AA2DB3FE}"/>
    <dgm:cxn modelId="{3ED7C947-AB31-41D5-94E7-768EB4628BE7}" type="presOf" srcId="{8FBC14CC-3831-4395-BCA0-A9D9E23AB6B2}" destId="{0E6DB38C-FE39-4838-81D4-35D45A2E0435}" srcOrd="0" destOrd="0" presId="urn:microsoft.com/office/officeart/2005/8/layout/vList2"/>
    <dgm:cxn modelId="{3350A038-2A77-40BB-9E5A-45A261413332}" type="presOf" srcId="{C519052D-33DD-48FB-9AD0-D6227D76A347}" destId="{5803696E-16D2-42D6-89FF-CD4201A38691}" srcOrd="0" destOrd="0" presId="urn:microsoft.com/office/officeart/2005/8/layout/vList2"/>
    <dgm:cxn modelId="{33D4B597-43C2-4C50-AE9D-A7B1B13E5D4A}" type="presParOf" srcId="{FCD1617A-5A40-4931-B682-54E1A047A659}" destId="{0E6DB38C-FE39-4838-81D4-35D45A2E0435}" srcOrd="0" destOrd="0" presId="urn:microsoft.com/office/officeart/2005/8/layout/vList2"/>
    <dgm:cxn modelId="{24CA4986-657C-4E7A-B8BA-686FEB0A8A09}" type="presParOf" srcId="{FCD1617A-5A40-4931-B682-54E1A047A659}" destId="{7E202315-9B4F-431D-ABA6-C4898B2AFA7C}" srcOrd="1" destOrd="0" presId="urn:microsoft.com/office/officeart/2005/8/layout/vList2"/>
    <dgm:cxn modelId="{86D14C59-4D1E-411F-90E3-055CCC445AE9}" type="presParOf" srcId="{FCD1617A-5A40-4931-B682-54E1A047A659}" destId="{3A8A5F98-509C-4A3F-A2F2-DA5FF331C532}" srcOrd="2" destOrd="0" presId="urn:microsoft.com/office/officeart/2005/8/layout/vList2"/>
    <dgm:cxn modelId="{D7AA6D0D-F235-407E-BEDB-E312C5DF10C1}" type="presParOf" srcId="{FCD1617A-5A40-4931-B682-54E1A047A659}" destId="{6F71268E-62A1-418B-B1DC-235FBE57CC74}" srcOrd="3" destOrd="0" presId="urn:microsoft.com/office/officeart/2005/8/layout/vList2"/>
    <dgm:cxn modelId="{D7E2079F-E263-4AC1-823D-1459E67E9D20}" type="presParOf" srcId="{FCD1617A-5A40-4931-B682-54E1A047A659}" destId="{6387561F-B802-45FA-9093-018F9F4E61F0}" srcOrd="4" destOrd="0" presId="urn:microsoft.com/office/officeart/2005/8/layout/vList2"/>
    <dgm:cxn modelId="{4EB478A0-CD29-4B75-905F-01E25218D4AD}" type="presParOf" srcId="{FCD1617A-5A40-4931-B682-54E1A047A659}" destId="{C3470E86-7018-4D66-B2A7-6C5427F634E8}" srcOrd="5" destOrd="0" presId="urn:microsoft.com/office/officeart/2005/8/layout/vList2"/>
    <dgm:cxn modelId="{D341D510-6E4E-4FDA-9FE4-AC179DA41C94}" type="presParOf" srcId="{FCD1617A-5A40-4931-B682-54E1A047A659}" destId="{5803696E-16D2-42D6-89FF-CD4201A38691}" srcOrd="6" destOrd="0" presId="urn:microsoft.com/office/officeart/2005/8/layout/vList2"/>
    <dgm:cxn modelId="{D8AE960F-28FF-4740-A961-2C01E68F366D}" type="presParOf" srcId="{FCD1617A-5A40-4931-B682-54E1A047A659}" destId="{367460C7-2F2F-46DA-932D-8D7C3FDD2CBA}" srcOrd="7" destOrd="0" presId="urn:microsoft.com/office/officeart/2005/8/layout/vList2"/>
    <dgm:cxn modelId="{DDE7D948-3104-4FFE-B2AA-6689CDDEDF6A}" type="presParOf" srcId="{FCD1617A-5A40-4931-B682-54E1A047A659}" destId="{DE927D38-3E09-4BB1-834C-5ABD1D4F72C9}" srcOrd="8" destOrd="0" presId="urn:microsoft.com/office/officeart/2005/8/layout/vList2"/>
    <dgm:cxn modelId="{A9AE9A02-B6CF-4D3D-80DA-4328FBCB657E}" type="presParOf" srcId="{FCD1617A-5A40-4931-B682-54E1A047A659}" destId="{97151A67-FDDD-4B25-992B-0D66468D985C}" srcOrd="9" destOrd="0" presId="urn:microsoft.com/office/officeart/2005/8/layout/vList2"/>
    <dgm:cxn modelId="{2EAB0A18-8576-4F84-A371-52A177B8C197}" type="presParOf" srcId="{FCD1617A-5A40-4931-B682-54E1A047A659}" destId="{83FDE4AB-6684-4AB8-9504-577F1E4EB1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6BE21D-8B49-404C-8F37-FD4B5D0B926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32F76B3-6978-4E0E-A0B7-B3399A81F681}">
      <dgm:prSet phldrT="[Text]"/>
      <dgm:spPr/>
      <dgm:t>
        <a:bodyPr/>
        <a:lstStyle/>
        <a:p>
          <a:r>
            <a:rPr lang="en-US" dirty="0" smtClean="0"/>
            <a:t>Setting schedules</a:t>
          </a:r>
          <a:endParaRPr lang="en-US" dirty="0"/>
        </a:p>
      </dgm:t>
    </dgm:pt>
    <dgm:pt modelId="{C5D2F54D-DAE0-4BC6-8667-13DD5F853EF1}" type="parTrans" cxnId="{C7F2B3CE-D82E-4207-8825-BAD947B24A3F}">
      <dgm:prSet/>
      <dgm:spPr/>
      <dgm:t>
        <a:bodyPr/>
        <a:lstStyle/>
        <a:p>
          <a:endParaRPr lang="en-US"/>
        </a:p>
      </dgm:t>
    </dgm:pt>
    <dgm:pt modelId="{DC86BE56-AA1B-4FAE-BC23-478D33F6300F}" type="sibTrans" cxnId="{C7F2B3CE-D82E-4207-8825-BAD947B24A3F}">
      <dgm:prSet/>
      <dgm:spPr/>
      <dgm:t>
        <a:bodyPr/>
        <a:lstStyle/>
        <a:p>
          <a:endParaRPr lang="en-US"/>
        </a:p>
      </dgm:t>
    </dgm:pt>
    <dgm:pt modelId="{F9D5428F-0508-4EA8-998F-515EA32EA726}">
      <dgm:prSet phldrT="[Text]"/>
      <dgm:spPr/>
      <dgm:t>
        <a:bodyPr/>
        <a:lstStyle/>
        <a:p>
          <a:r>
            <a:rPr lang="en-US" dirty="0" smtClean="0"/>
            <a:t>Training types</a:t>
          </a:r>
          <a:endParaRPr lang="en-US" dirty="0"/>
        </a:p>
      </dgm:t>
    </dgm:pt>
    <dgm:pt modelId="{4132FF4E-1343-45DA-A213-190BC05BF5BB}" type="parTrans" cxnId="{B30D46DF-01B3-4832-8889-B2C5602E6919}">
      <dgm:prSet/>
      <dgm:spPr/>
      <dgm:t>
        <a:bodyPr/>
        <a:lstStyle/>
        <a:p>
          <a:endParaRPr lang="en-US"/>
        </a:p>
      </dgm:t>
    </dgm:pt>
    <dgm:pt modelId="{EC089DE7-BBF7-46DE-9371-906BF0DA8611}" type="sibTrans" cxnId="{B30D46DF-01B3-4832-8889-B2C5602E6919}">
      <dgm:prSet/>
      <dgm:spPr/>
      <dgm:t>
        <a:bodyPr/>
        <a:lstStyle/>
        <a:p>
          <a:endParaRPr lang="en-US"/>
        </a:p>
      </dgm:t>
    </dgm:pt>
    <dgm:pt modelId="{DAB23BB3-B26C-47A2-95BA-497C9E10CB9B}">
      <dgm:prSet phldrT="[Text]"/>
      <dgm:spPr/>
      <dgm:t>
        <a:bodyPr/>
        <a:lstStyle/>
        <a:p>
          <a:r>
            <a:rPr lang="en-US" dirty="0" smtClean="0"/>
            <a:t>Training for different ranked workers</a:t>
          </a:r>
          <a:endParaRPr lang="en-US" dirty="0"/>
        </a:p>
      </dgm:t>
    </dgm:pt>
    <dgm:pt modelId="{709DF206-D04F-42A7-B40B-79DDBBE5E437}" type="parTrans" cxnId="{AF6AC8D6-E40F-4F19-9553-D3DE99DC5247}">
      <dgm:prSet/>
      <dgm:spPr/>
      <dgm:t>
        <a:bodyPr/>
        <a:lstStyle/>
        <a:p>
          <a:endParaRPr lang="en-US"/>
        </a:p>
      </dgm:t>
    </dgm:pt>
    <dgm:pt modelId="{4D1665F4-7026-4955-820E-EEFDB08B70EB}" type="sibTrans" cxnId="{AF6AC8D6-E40F-4F19-9553-D3DE99DC5247}">
      <dgm:prSet/>
      <dgm:spPr/>
      <dgm:t>
        <a:bodyPr/>
        <a:lstStyle/>
        <a:p>
          <a:endParaRPr lang="en-US"/>
        </a:p>
      </dgm:t>
    </dgm:pt>
    <dgm:pt modelId="{69273E1A-57CD-473C-9329-8C3C6B34214D}">
      <dgm:prSet phldrT="[Text]"/>
      <dgm:spPr/>
      <dgm:t>
        <a:bodyPr/>
        <a:lstStyle/>
        <a:p>
          <a:r>
            <a:rPr lang="en-US" dirty="0" smtClean="0"/>
            <a:t>Trainer assignment</a:t>
          </a:r>
          <a:endParaRPr lang="en-US" dirty="0"/>
        </a:p>
      </dgm:t>
    </dgm:pt>
    <dgm:pt modelId="{441DF50B-B010-449D-AB46-AF2B13375B6A}" type="parTrans" cxnId="{8FA0E138-0CEA-4DE9-86FB-4D5AA8496746}">
      <dgm:prSet/>
      <dgm:spPr/>
      <dgm:t>
        <a:bodyPr/>
        <a:lstStyle/>
        <a:p>
          <a:endParaRPr lang="en-US"/>
        </a:p>
      </dgm:t>
    </dgm:pt>
    <dgm:pt modelId="{9F246132-470F-4582-9E27-9CAB9374ADF7}" type="sibTrans" cxnId="{8FA0E138-0CEA-4DE9-86FB-4D5AA8496746}">
      <dgm:prSet/>
      <dgm:spPr/>
      <dgm:t>
        <a:bodyPr/>
        <a:lstStyle/>
        <a:p>
          <a:endParaRPr lang="en-US"/>
        </a:p>
      </dgm:t>
    </dgm:pt>
    <dgm:pt modelId="{34157D92-FB55-451B-96A1-560107917EAF}">
      <dgm:prSet phldrT="[Text]"/>
      <dgm:spPr/>
      <dgm:t>
        <a:bodyPr/>
        <a:lstStyle/>
        <a:p>
          <a:r>
            <a:rPr lang="en-US" dirty="0" smtClean="0"/>
            <a:t>Application process		</a:t>
          </a:r>
          <a:endParaRPr lang="en-US" dirty="0"/>
        </a:p>
      </dgm:t>
    </dgm:pt>
    <dgm:pt modelId="{612A5796-C16C-4ADF-A386-BF7C3D82586C}" type="parTrans" cxnId="{B22A6FA7-9FBB-4371-9B63-0974C0309A8B}">
      <dgm:prSet/>
      <dgm:spPr/>
      <dgm:t>
        <a:bodyPr/>
        <a:lstStyle/>
        <a:p>
          <a:endParaRPr lang="en-US"/>
        </a:p>
      </dgm:t>
    </dgm:pt>
    <dgm:pt modelId="{C4EEA376-EF88-4C1D-AD58-801059B6CE14}" type="sibTrans" cxnId="{B22A6FA7-9FBB-4371-9B63-0974C0309A8B}">
      <dgm:prSet/>
      <dgm:spPr/>
      <dgm:t>
        <a:bodyPr/>
        <a:lstStyle/>
        <a:p>
          <a:endParaRPr lang="en-US"/>
        </a:p>
      </dgm:t>
    </dgm:pt>
    <dgm:pt modelId="{F31E3D82-AC85-40E2-9E8A-D24FC412045B}" type="pres">
      <dgm:prSet presAssocID="{426BE21D-8B49-404C-8F37-FD4B5D0B92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3C2ECD-B927-4187-AB38-A02B11AC1E27}" type="pres">
      <dgm:prSet presAssocID="{F32F76B3-6978-4E0E-A0B7-B3399A81F68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A316E-ECD0-4FDB-AC95-409AAEBECBC7}" type="pres">
      <dgm:prSet presAssocID="{DC86BE56-AA1B-4FAE-BC23-478D33F6300F}" presName="spacer" presStyleCnt="0"/>
      <dgm:spPr/>
      <dgm:t>
        <a:bodyPr/>
        <a:lstStyle/>
        <a:p>
          <a:endParaRPr lang="en-US"/>
        </a:p>
      </dgm:t>
    </dgm:pt>
    <dgm:pt modelId="{59FE2782-D261-42F5-A937-975D5C689106}" type="pres">
      <dgm:prSet presAssocID="{F9D5428F-0508-4EA8-998F-515EA32EA726}" presName="parentText" presStyleLbl="node1" presStyleIdx="1" presStyleCnt="5" custLinFactNeighborY="-280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DD8F2-2B5A-470B-B3F7-E13B98D11BB9}" type="pres">
      <dgm:prSet presAssocID="{EC089DE7-BBF7-46DE-9371-906BF0DA8611}" presName="spacer" presStyleCnt="0"/>
      <dgm:spPr/>
      <dgm:t>
        <a:bodyPr/>
        <a:lstStyle/>
        <a:p>
          <a:endParaRPr lang="en-US"/>
        </a:p>
      </dgm:t>
    </dgm:pt>
    <dgm:pt modelId="{DBDE0503-6F7C-480E-8BD7-609EDE3790AD}" type="pres">
      <dgm:prSet presAssocID="{DAB23BB3-B26C-47A2-95BA-497C9E10CB9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8C36A-62C4-4CC9-99C9-5370639A9FE3}" type="pres">
      <dgm:prSet presAssocID="{4D1665F4-7026-4955-820E-EEFDB08B70EB}" presName="spacer" presStyleCnt="0"/>
      <dgm:spPr/>
      <dgm:t>
        <a:bodyPr/>
        <a:lstStyle/>
        <a:p>
          <a:endParaRPr lang="en-US"/>
        </a:p>
      </dgm:t>
    </dgm:pt>
    <dgm:pt modelId="{5F6C27FD-54EE-4223-8692-FCF85C8D06B3}" type="pres">
      <dgm:prSet presAssocID="{34157D92-FB55-451B-96A1-560107917E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E99E4-E18A-433E-A454-058D3F54AE49}" type="pres">
      <dgm:prSet presAssocID="{C4EEA376-EF88-4C1D-AD58-801059B6CE14}" presName="spacer" presStyleCnt="0"/>
      <dgm:spPr/>
      <dgm:t>
        <a:bodyPr/>
        <a:lstStyle/>
        <a:p>
          <a:endParaRPr lang="en-US"/>
        </a:p>
      </dgm:t>
    </dgm:pt>
    <dgm:pt modelId="{E98BF164-3E2B-4D39-AD38-846E4D5DA345}" type="pres">
      <dgm:prSet presAssocID="{69273E1A-57CD-473C-9329-8C3C6B34214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0E138-0CEA-4DE9-86FB-4D5AA8496746}" srcId="{426BE21D-8B49-404C-8F37-FD4B5D0B926E}" destId="{69273E1A-57CD-473C-9329-8C3C6B34214D}" srcOrd="4" destOrd="0" parTransId="{441DF50B-B010-449D-AB46-AF2B13375B6A}" sibTransId="{9F246132-470F-4582-9E27-9CAB9374ADF7}"/>
    <dgm:cxn modelId="{76295541-C84F-4B81-9918-68187490018F}" type="presOf" srcId="{426BE21D-8B49-404C-8F37-FD4B5D0B926E}" destId="{F31E3D82-AC85-40E2-9E8A-D24FC412045B}" srcOrd="0" destOrd="0" presId="urn:microsoft.com/office/officeart/2005/8/layout/vList2"/>
    <dgm:cxn modelId="{6113A43A-7EE5-40DC-BC8F-E217C1BA55C1}" type="presOf" srcId="{F9D5428F-0508-4EA8-998F-515EA32EA726}" destId="{59FE2782-D261-42F5-A937-975D5C689106}" srcOrd="0" destOrd="0" presId="urn:microsoft.com/office/officeart/2005/8/layout/vList2"/>
    <dgm:cxn modelId="{823351F5-7315-4698-A343-92D5F66F07F0}" type="presOf" srcId="{34157D92-FB55-451B-96A1-560107917EAF}" destId="{5F6C27FD-54EE-4223-8692-FCF85C8D06B3}" srcOrd="0" destOrd="0" presId="urn:microsoft.com/office/officeart/2005/8/layout/vList2"/>
    <dgm:cxn modelId="{18812925-C1BB-4744-B11C-576A9CB24947}" type="presOf" srcId="{69273E1A-57CD-473C-9329-8C3C6B34214D}" destId="{E98BF164-3E2B-4D39-AD38-846E4D5DA345}" srcOrd="0" destOrd="0" presId="urn:microsoft.com/office/officeart/2005/8/layout/vList2"/>
    <dgm:cxn modelId="{B22A6FA7-9FBB-4371-9B63-0974C0309A8B}" srcId="{426BE21D-8B49-404C-8F37-FD4B5D0B926E}" destId="{34157D92-FB55-451B-96A1-560107917EAF}" srcOrd="3" destOrd="0" parTransId="{612A5796-C16C-4ADF-A386-BF7C3D82586C}" sibTransId="{C4EEA376-EF88-4C1D-AD58-801059B6CE14}"/>
    <dgm:cxn modelId="{24B32F78-AA61-4B3D-B3B7-9C605ECBEFF8}" type="presOf" srcId="{F32F76B3-6978-4E0E-A0B7-B3399A81F681}" destId="{B53C2ECD-B927-4187-AB38-A02B11AC1E27}" srcOrd="0" destOrd="0" presId="urn:microsoft.com/office/officeart/2005/8/layout/vList2"/>
    <dgm:cxn modelId="{24A3138B-7447-4F54-962D-8CD42C378A0E}" type="presOf" srcId="{DAB23BB3-B26C-47A2-95BA-497C9E10CB9B}" destId="{DBDE0503-6F7C-480E-8BD7-609EDE3790AD}" srcOrd="0" destOrd="0" presId="urn:microsoft.com/office/officeart/2005/8/layout/vList2"/>
    <dgm:cxn modelId="{B30D46DF-01B3-4832-8889-B2C5602E6919}" srcId="{426BE21D-8B49-404C-8F37-FD4B5D0B926E}" destId="{F9D5428F-0508-4EA8-998F-515EA32EA726}" srcOrd="1" destOrd="0" parTransId="{4132FF4E-1343-45DA-A213-190BC05BF5BB}" sibTransId="{EC089DE7-BBF7-46DE-9371-906BF0DA8611}"/>
    <dgm:cxn modelId="{C7F2B3CE-D82E-4207-8825-BAD947B24A3F}" srcId="{426BE21D-8B49-404C-8F37-FD4B5D0B926E}" destId="{F32F76B3-6978-4E0E-A0B7-B3399A81F681}" srcOrd="0" destOrd="0" parTransId="{C5D2F54D-DAE0-4BC6-8667-13DD5F853EF1}" sibTransId="{DC86BE56-AA1B-4FAE-BC23-478D33F6300F}"/>
    <dgm:cxn modelId="{AF6AC8D6-E40F-4F19-9553-D3DE99DC5247}" srcId="{426BE21D-8B49-404C-8F37-FD4B5D0B926E}" destId="{DAB23BB3-B26C-47A2-95BA-497C9E10CB9B}" srcOrd="2" destOrd="0" parTransId="{709DF206-D04F-42A7-B40B-79DDBBE5E437}" sibTransId="{4D1665F4-7026-4955-820E-EEFDB08B70EB}"/>
    <dgm:cxn modelId="{48A5FDA1-54A0-4445-9A3F-5CF37F1F3365}" type="presParOf" srcId="{F31E3D82-AC85-40E2-9E8A-D24FC412045B}" destId="{B53C2ECD-B927-4187-AB38-A02B11AC1E27}" srcOrd="0" destOrd="0" presId="urn:microsoft.com/office/officeart/2005/8/layout/vList2"/>
    <dgm:cxn modelId="{054CFFA9-4CC4-4CB6-994B-730E38976A84}" type="presParOf" srcId="{F31E3D82-AC85-40E2-9E8A-D24FC412045B}" destId="{E4BA316E-ECD0-4FDB-AC95-409AAEBECBC7}" srcOrd="1" destOrd="0" presId="urn:microsoft.com/office/officeart/2005/8/layout/vList2"/>
    <dgm:cxn modelId="{D75CD564-1315-4DE0-A221-8E57ABD2BF22}" type="presParOf" srcId="{F31E3D82-AC85-40E2-9E8A-D24FC412045B}" destId="{59FE2782-D261-42F5-A937-975D5C689106}" srcOrd="2" destOrd="0" presId="urn:microsoft.com/office/officeart/2005/8/layout/vList2"/>
    <dgm:cxn modelId="{A7141111-B9DE-4AE7-A3E0-3176CE43D580}" type="presParOf" srcId="{F31E3D82-AC85-40E2-9E8A-D24FC412045B}" destId="{1CFDD8F2-2B5A-470B-B3F7-E13B98D11BB9}" srcOrd="3" destOrd="0" presId="urn:microsoft.com/office/officeart/2005/8/layout/vList2"/>
    <dgm:cxn modelId="{7B5A85CA-E758-4F78-A74D-3917ED96A65A}" type="presParOf" srcId="{F31E3D82-AC85-40E2-9E8A-D24FC412045B}" destId="{DBDE0503-6F7C-480E-8BD7-609EDE3790AD}" srcOrd="4" destOrd="0" presId="urn:microsoft.com/office/officeart/2005/8/layout/vList2"/>
    <dgm:cxn modelId="{52CB2D1F-2AA1-4B7D-AD0C-DE8735632C01}" type="presParOf" srcId="{F31E3D82-AC85-40E2-9E8A-D24FC412045B}" destId="{39A8C36A-62C4-4CC9-99C9-5370639A9FE3}" srcOrd="5" destOrd="0" presId="urn:microsoft.com/office/officeart/2005/8/layout/vList2"/>
    <dgm:cxn modelId="{8946398C-0EBE-4292-B34B-F13509CD26EF}" type="presParOf" srcId="{F31E3D82-AC85-40E2-9E8A-D24FC412045B}" destId="{5F6C27FD-54EE-4223-8692-FCF85C8D06B3}" srcOrd="6" destOrd="0" presId="urn:microsoft.com/office/officeart/2005/8/layout/vList2"/>
    <dgm:cxn modelId="{2DEA4995-0048-43DE-B463-F4B46D10A9B2}" type="presParOf" srcId="{F31E3D82-AC85-40E2-9E8A-D24FC412045B}" destId="{F5AE99E4-E18A-433E-A454-058D3F54AE49}" srcOrd="7" destOrd="0" presId="urn:microsoft.com/office/officeart/2005/8/layout/vList2"/>
    <dgm:cxn modelId="{3C73DABD-91E6-4109-B53A-1652A38BD05A}" type="presParOf" srcId="{F31E3D82-AC85-40E2-9E8A-D24FC412045B}" destId="{E98BF164-3E2B-4D39-AD38-846E4D5DA3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9E4421-15DD-42AE-8103-184A42AE27C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BC14CC-3831-4395-BCA0-A9D9E23AB6B2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CD058F4C-C403-4BF0-B5C7-CB6449701FD0}" type="parTrans" cxnId="{F2D90113-3350-4C81-B916-42ED66A81361}">
      <dgm:prSet/>
      <dgm:spPr/>
      <dgm:t>
        <a:bodyPr/>
        <a:lstStyle/>
        <a:p>
          <a:endParaRPr lang="en-US"/>
        </a:p>
      </dgm:t>
    </dgm:pt>
    <dgm:pt modelId="{396301BC-458F-491A-A0C1-862B7848094A}" type="sibTrans" cxnId="{F2D90113-3350-4C81-B916-42ED66A81361}">
      <dgm:prSet/>
      <dgm:spPr/>
      <dgm:t>
        <a:bodyPr/>
        <a:lstStyle/>
        <a:p>
          <a:endParaRPr lang="en-US"/>
        </a:p>
      </dgm:t>
    </dgm:pt>
    <dgm:pt modelId="{B866BB50-8BDA-4D27-B7E6-8B7DC5894DB0}">
      <dgm:prSet phldrT="[Text]"/>
      <dgm:spPr/>
      <dgm:t>
        <a:bodyPr/>
        <a:lstStyle/>
        <a:p>
          <a:r>
            <a:rPr lang="en-US" dirty="0" smtClean="0"/>
            <a:t>Station Officer</a:t>
          </a:r>
          <a:endParaRPr lang="en-US" dirty="0"/>
        </a:p>
      </dgm:t>
    </dgm:pt>
    <dgm:pt modelId="{4AA81D19-0581-46D5-BC63-CC594D108B27}" type="parTrans" cxnId="{A71F4674-0C61-46C9-AA6E-6AB19CB740FB}">
      <dgm:prSet/>
      <dgm:spPr/>
      <dgm:t>
        <a:bodyPr/>
        <a:lstStyle/>
        <a:p>
          <a:endParaRPr lang="en-US"/>
        </a:p>
      </dgm:t>
    </dgm:pt>
    <dgm:pt modelId="{B437A2A3-C911-487D-A65A-6DF0B157A588}" type="sibTrans" cxnId="{A71F4674-0C61-46C9-AA6E-6AB19CB740FB}">
      <dgm:prSet/>
      <dgm:spPr/>
      <dgm:t>
        <a:bodyPr/>
        <a:lstStyle/>
        <a:p>
          <a:endParaRPr lang="en-US"/>
        </a:p>
      </dgm:t>
    </dgm:pt>
    <dgm:pt modelId="{946936E0-2A40-4706-84AF-2FA651152ABE}">
      <dgm:prSet phldrT="[Text]"/>
      <dgm:spPr/>
      <dgm:t>
        <a:bodyPr/>
        <a:lstStyle/>
        <a:p>
          <a:r>
            <a:rPr lang="en-US" dirty="0" smtClean="0"/>
            <a:t>Public Trainee</a:t>
          </a:r>
          <a:endParaRPr lang="en-US" dirty="0"/>
        </a:p>
      </dgm:t>
    </dgm:pt>
    <dgm:pt modelId="{0AFF95F2-0820-415F-BB4F-99D7F9BD1A07}" type="parTrans" cxnId="{E1D521A2-7321-4948-9BC0-D460C5093067}">
      <dgm:prSet/>
      <dgm:spPr/>
      <dgm:t>
        <a:bodyPr/>
        <a:lstStyle/>
        <a:p>
          <a:endParaRPr lang="en-US"/>
        </a:p>
      </dgm:t>
    </dgm:pt>
    <dgm:pt modelId="{3E339218-E43D-45E3-BC87-29EF4FB02245}" type="sibTrans" cxnId="{E1D521A2-7321-4948-9BC0-D460C5093067}">
      <dgm:prSet/>
      <dgm:spPr/>
      <dgm:t>
        <a:bodyPr/>
        <a:lstStyle/>
        <a:p>
          <a:endParaRPr lang="en-US"/>
        </a:p>
      </dgm:t>
    </dgm:pt>
    <dgm:pt modelId="{09633D5D-B497-431A-920C-0E4CD8D1AB9E}">
      <dgm:prSet phldrT="[Text]"/>
      <dgm:spPr/>
      <dgm:t>
        <a:bodyPr/>
        <a:lstStyle/>
        <a:p>
          <a:r>
            <a:rPr lang="en-US" dirty="0" smtClean="0"/>
            <a:t>Trainer</a:t>
          </a:r>
          <a:endParaRPr lang="en-US" dirty="0"/>
        </a:p>
      </dgm:t>
    </dgm:pt>
    <dgm:pt modelId="{CB85EF6B-2174-418B-A1BF-2389EB632B62}" type="parTrans" cxnId="{BDEF1DA3-5462-4679-99E0-CD68A9F65300}">
      <dgm:prSet/>
      <dgm:spPr/>
      <dgm:t>
        <a:bodyPr/>
        <a:lstStyle/>
        <a:p>
          <a:endParaRPr lang="en-US"/>
        </a:p>
      </dgm:t>
    </dgm:pt>
    <dgm:pt modelId="{8A0446B9-AE14-4307-AF2E-1A5316E67E46}" type="sibTrans" cxnId="{BDEF1DA3-5462-4679-99E0-CD68A9F65300}">
      <dgm:prSet/>
      <dgm:spPr/>
      <dgm:t>
        <a:bodyPr/>
        <a:lstStyle/>
        <a:p>
          <a:endParaRPr lang="en-US"/>
        </a:p>
      </dgm:t>
    </dgm:pt>
    <dgm:pt modelId="{A5852D6C-D817-4787-9CAC-580896B2F053}">
      <dgm:prSet phldrT="[Text]"/>
      <dgm:spPr/>
      <dgm:t>
        <a:bodyPr/>
        <a:lstStyle/>
        <a:p>
          <a:r>
            <a:rPr lang="en-US" dirty="0" smtClean="0"/>
            <a:t>Worker Trainee</a:t>
          </a:r>
          <a:endParaRPr lang="en-US" dirty="0"/>
        </a:p>
      </dgm:t>
    </dgm:pt>
    <dgm:pt modelId="{E3831E71-FEA2-4A89-A3BA-16A930EF10D7}" type="parTrans" cxnId="{927875BE-F612-401E-AA7B-69BD4946EE9E}">
      <dgm:prSet/>
      <dgm:spPr/>
      <dgm:t>
        <a:bodyPr/>
        <a:lstStyle/>
        <a:p>
          <a:endParaRPr lang="en-US"/>
        </a:p>
      </dgm:t>
    </dgm:pt>
    <dgm:pt modelId="{0F6396D8-EEEF-412C-B969-ABB2D1797715}" type="sibTrans" cxnId="{927875BE-F612-401E-AA7B-69BD4946EE9E}">
      <dgm:prSet/>
      <dgm:spPr/>
      <dgm:t>
        <a:bodyPr/>
        <a:lstStyle/>
        <a:p>
          <a:endParaRPr lang="en-US"/>
        </a:p>
      </dgm:t>
    </dgm:pt>
    <dgm:pt modelId="{FCD1617A-5A40-4931-B682-54E1A047A659}" type="pres">
      <dgm:prSet presAssocID="{4F9E4421-15DD-42AE-8103-184A42AE27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6DB38C-FE39-4838-81D4-35D45A2E0435}" type="pres">
      <dgm:prSet presAssocID="{8FBC14CC-3831-4395-BCA0-A9D9E23AB6B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2315-9B4F-431D-ABA6-C4898B2AFA7C}" type="pres">
      <dgm:prSet presAssocID="{396301BC-458F-491A-A0C1-862B7848094A}" presName="spacer" presStyleCnt="0"/>
      <dgm:spPr/>
      <dgm:t>
        <a:bodyPr/>
        <a:lstStyle/>
        <a:p>
          <a:endParaRPr lang="en-US"/>
        </a:p>
      </dgm:t>
    </dgm:pt>
    <dgm:pt modelId="{3A8A5F98-509C-4A3F-A2F2-DA5FF331C532}" type="pres">
      <dgm:prSet presAssocID="{B866BB50-8BDA-4D27-B7E6-8B7DC5894DB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1268E-62A1-418B-B1DC-235FBE57CC74}" type="pres">
      <dgm:prSet presAssocID="{B437A2A3-C911-487D-A65A-6DF0B157A588}" presName="spacer" presStyleCnt="0"/>
      <dgm:spPr/>
      <dgm:t>
        <a:bodyPr/>
        <a:lstStyle/>
        <a:p>
          <a:endParaRPr lang="en-US"/>
        </a:p>
      </dgm:t>
    </dgm:pt>
    <dgm:pt modelId="{6387561F-B802-45FA-9093-018F9F4E61F0}" type="pres">
      <dgm:prSet presAssocID="{09633D5D-B497-431A-920C-0E4CD8D1AB9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0E86-7018-4D66-B2A7-6C5427F634E8}" type="pres">
      <dgm:prSet presAssocID="{8A0446B9-AE14-4307-AF2E-1A5316E67E46}" presName="spacer" presStyleCnt="0"/>
      <dgm:spPr/>
      <dgm:t>
        <a:bodyPr/>
        <a:lstStyle/>
        <a:p>
          <a:endParaRPr lang="en-US"/>
        </a:p>
      </dgm:t>
    </dgm:pt>
    <dgm:pt modelId="{86D53712-90BD-485C-8C60-1E72E4695AC4}" type="pres">
      <dgm:prSet presAssocID="{A5852D6C-D817-4787-9CAC-580896B2F05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1756-6556-40D6-9791-38DD9701E6C1}" type="pres">
      <dgm:prSet presAssocID="{0F6396D8-EEEF-412C-B969-ABB2D1797715}" presName="spacer" presStyleCnt="0"/>
      <dgm:spPr/>
      <dgm:t>
        <a:bodyPr/>
        <a:lstStyle/>
        <a:p>
          <a:endParaRPr lang="en-US"/>
        </a:p>
      </dgm:t>
    </dgm:pt>
    <dgm:pt modelId="{DE927D38-3E09-4BB1-834C-5ABD1D4F72C9}" type="pres">
      <dgm:prSet presAssocID="{946936E0-2A40-4706-84AF-2FA651152A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47C7F9-8DF8-4BBF-9D22-0312161844A9}" type="presOf" srcId="{946936E0-2A40-4706-84AF-2FA651152ABE}" destId="{DE927D38-3E09-4BB1-834C-5ABD1D4F72C9}" srcOrd="0" destOrd="0" presId="urn:microsoft.com/office/officeart/2005/8/layout/vList2"/>
    <dgm:cxn modelId="{C66B261F-6533-4C99-B8EC-856E43CFECEC}" type="presOf" srcId="{A5852D6C-D817-4787-9CAC-580896B2F053}" destId="{86D53712-90BD-485C-8C60-1E72E4695AC4}" srcOrd="0" destOrd="0" presId="urn:microsoft.com/office/officeart/2005/8/layout/vList2"/>
    <dgm:cxn modelId="{4AAC5F8D-FA49-4376-AAD3-788DDCCE75F3}" type="presOf" srcId="{8FBC14CC-3831-4395-BCA0-A9D9E23AB6B2}" destId="{0E6DB38C-FE39-4838-81D4-35D45A2E0435}" srcOrd="0" destOrd="0" presId="urn:microsoft.com/office/officeart/2005/8/layout/vList2"/>
    <dgm:cxn modelId="{A44320FE-10FD-451E-9CE0-C8431A6B5AAD}" type="presOf" srcId="{B866BB50-8BDA-4D27-B7E6-8B7DC5894DB0}" destId="{3A8A5F98-509C-4A3F-A2F2-DA5FF331C532}" srcOrd="0" destOrd="0" presId="urn:microsoft.com/office/officeart/2005/8/layout/vList2"/>
    <dgm:cxn modelId="{E1D521A2-7321-4948-9BC0-D460C5093067}" srcId="{4F9E4421-15DD-42AE-8103-184A42AE27CC}" destId="{946936E0-2A40-4706-84AF-2FA651152ABE}" srcOrd="4" destOrd="0" parTransId="{0AFF95F2-0820-415F-BB4F-99D7F9BD1A07}" sibTransId="{3E339218-E43D-45E3-BC87-29EF4FB02245}"/>
    <dgm:cxn modelId="{A71F4674-0C61-46C9-AA6E-6AB19CB740FB}" srcId="{4F9E4421-15DD-42AE-8103-184A42AE27CC}" destId="{B866BB50-8BDA-4D27-B7E6-8B7DC5894DB0}" srcOrd="1" destOrd="0" parTransId="{4AA81D19-0581-46D5-BC63-CC594D108B27}" sibTransId="{B437A2A3-C911-487D-A65A-6DF0B157A588}"/>
    <dgm:cxn modelId="{A7173F60-DEE9-4E45-BC1B-FC994CA5AF92}" type="presOf" srcId="{09633D5D-B497-431A-920C-0E4CD8D1AB9E}" destId="{6387561F-B802-45FA-9093-018F9F4E61F0}" srcOrd="0" destOrd="0" presId="urn:microsoft.com/office/officeart/2005/8/layout/vList2"/>
    <dgm:cxn modelId="{BDEF1DA3-5462-4679-99E0-CD68A9F65300}" srcId="{4F9E4421-15DD-42AE-8103-184A42AE27CC}" destId="{09633D5D-B497-431A-920C-0E4CD8D1AB9E}" srcOrd="2" destOrd="0" parTransId="{CB85EF6B-2174-418B-A1BF-2389EB632B62}" sibTransId="{8A0446B9-AE14-4307-AF2E-1A5316E67E46}"/>
    <dgm:cxn modelId="{F2D90113-3350-4C81-B916-42ED66A81361}" srcId="{4F9E4421-15DD-42AE-8103-184A42AE27CC}" destId="{8FBC14CC-3831-4395-BCA0-A9D9E23AB6B2}" srcOrd="0" destOrd="0" parTransId="{CD058F4C-C403-4BF0-B5C7-CB6449701FD0}" sibTransId="{396301BC-458F-491A-A0C1-862B7848094A}"/>
    <dgm:cxn modelId="{765D1CC5-A015-48F7-B8DB-C5A850B5BCAD}" type="presOf" srcId="{4F9E4421-15DD-42AE-8103-184A42AE27CC}" destId="{FCD1617A-5A40-4931-B682-54E1A047A659}" srcOrd="0" destOrd="0" presId="urn:microsoft.com/office/officeart/2005/8/layout/vList2"/>
    <dgm:cxn modelId="{927875BE-F612-401E-AA7B-69BD4946EE9E}" srcId="{4F9E4421-15DD-42AE-8103-184A42AE27CC}" destId="{A5852D6C-D817-4787-9CAC-580896B2F053}" srcOrd="3" destOrd="0" parTransId="{E3831E71-FEA2-4A89-A3BA-16A930EF10D7}" sibTransId="{0F6396D8-EEEF-412C-B969-ABB2D1797715}"/>
    <dgm:cxn modelId="{9F6476BD-A093-465C-A361-1D4C64CB2671}" type="presParOf" srcId="{FCD1617A-5A40-4931-B682-54E1A047A659}" destId="{0E6DB38C-FE39-4838-81D4-35D45A2E0435}" srcOrd="0" destOrd="0" presId="urn:microsoft.com/office/officeart/2005/8/layout/vList2"/>
    <dgm:cxn modelId="{F5573063-6CC0-437F-B464-5D18D2E655B6}" type="presParOf" srcId="{FCD1617A-5A40-4931-B682-54E1A047A659}" destId="{7E202315-9B4F-431D-ABA6-C4898B2AFA7C}" srcOrd="1" destOrd="0" presId="urn:microsoft.com/office/officeart/2005/8/layout/vList2"/>
    <dgm:cxn modelId="{6DA3D711-69F1-4B0F-9F10-1EDE0F464508}" type="presParOf" srcId="{FCD1617A-5A40-4931-B682-54E1A047A659}" destId="{3A8A5F98-509C-4A3F-A2F2-DA5FF331C532}" srcOrd="2" destOrd="0" presId="urn:microsoft.com/office/officeart/2005/8/layout/vList2"/>
    <dgm:cxn modelId="{B0CA23B7-CAD2-4E32-BAA5-ABA34840CB75}" type="presParOf" srcId="{FCD1617A-5A40-4931-B682-54E1A047A659}" destId="{6F71268E-62A1-418B-B1DC-235FBE57CC74}" srcOrd="3" destOrd="0" presId="urn:microsoft.com/office/officeart/2005/8/layout/vList2"/>
    <dgm:cxn modelId="{D6C23582-2454-47AB-9899-9C38F842DD31}" type="presParOf" srcId="{FCD1617A-5A40-4931-B682-54E1A047A659}" destId="{6387561F-B802-45FA-9093-018F9F4E61F0}" srcOrd="4" destOrd="0" presId="urn:microsoft.com/office/officeart/2005/8/layout/vList2"/>
    <dgm:cxn modelId="{C11F32E4-5E19-4513-8B13-A6188998C0F6}" type="presParOf" srcId="{FCD1617A-5A40-4931-B682-54E1A047A659}" destId="{C3470E86-7018-4D66-B2A7-6C5427F634E8}" srcOrd="5" destOrd="0" presId="urn:microsoft.com/office/officeart/2005/8/layout/vList2"/>
    <dgm:cxn modelId="{123B1F60-CCC6-4C4B-9B59-440CF1FE7F5A}" type="presParOf" srcId="{FCD1617A-5A40-4931-B682-54E1A047A659}" destId="{86D53712-90BD-485C-8C60-1E72E4695AC4}" srcOrd="6" destOrd="0" presId="urn:microsoft.com/office/officeart/2005/8/layout/vList2"/>
    <dgm:cxn modelId="{16BC8AC3-876B-4445-9C19-A76BAEA1F820}" type="presParOf" srcId="{FCD1617A-5A40-4931-B682-54E1A047A659}" destId="{F4611756-6556-40D6-9791-38DD9701E6C1}" srcOrd="7" destOrd="0" presId="urn:microsoft.com/office/officeart/2005/8/layout/vList2"/>
    <dgm:cxn modelId="{977F54D7-885F-4236-A604-95B9FDB820C7}" type="presParOf" srcId="{FCD1617A-5A40-4931-B682-54E1A047A659}" destId="{DE927D38-3E09-4BB1-834C-5ABD1D4F72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4BACD-249A-4614-A8DC-CCDC78AF40C1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1C3B7-FA55-4E65-B42E-697DD6CC1281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Fire Response</a:t>
          </a:r>
          <a:endParaRPr lang="en-US" sz="2500" kern="1200" dirty="0"/>
        </a:p>
      </dsp:txBody>
      <dsp:txXfrm>
        <a:off x="447506" y="98507"/>
        <a:ext cx="5688668" cy="665948"/>
      </dsp:txXfrm>
    </dsp:sp>
    <dsp:sp modelId="{8BAD9C65-3450-476A-A38A-429A64905BE5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E7705-87CD-48D2-BA73-6DE109F63487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Fire Station Management</a:t>
          </a:r>
          <a:endParaRPr lang="en-US" sz="2500" kern="1200" dirty="0"/>
        </a:p>
      </dsp:txBody>
      <dsp:txXfrm>
        <a:off x="447506" y="1232507"/>
        <a:ext cx="5688668" cy="665948"/>
      </dsp:txXfrm>
    </dsp:sp>
    <dsp:sp modelId="{7307F89C-A06E-409C-9F39-86FC72DDA2E6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1EB8C-62E7-4C73-B0D5-5B73362BCE20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Training System</a:t>
          </a:r>
          <a:endParaRPr lang="en-US" sz="2500" kern="1200" dirty="0"/>
        </a:p>
      </dsp:txBody>
      <dsp:txXfrm>
        <a:off x="447506" y="2366507"/>
        <a:ext cx="5688668" cy="665948"/>
      </dsp:txXfrm>
    </dsp:sp>
    <dsp:sp modelId="{1DF8A025-D812-48D0-8F97-39653F7F116B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80B90-5190-462D-98C9-4BE9C729C09A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License System</a:t>
          </a:r>
          <a:endParaRPr lang="en-US" sz="2500" kern="1200" dirty="0"/>
        </a:p>
      </dsp:txBody>
      <dsp:txXfrm>
        <a:off x="447506" y="3500507"/>
        <a:ext cx="5688668" cy="665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D2AA-0D79-4051-8AA7-1F8744EA7610}">
      <dsp:nvSpPr>
        <dsp:cNvPr id="0" name=""/>
        <dsp:cNvSpPr/>
      </dsp:nvSpPr>
      <dsp:spPr>
        <a:xfrm>
          <a:off x="1073775" y="38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Fire Break Out</a:t>
          </a:r>
          <a:endParaRPr lang="en-US" sz="1900" b="1" kern="1200" dirty="0"/>
        </a:p>
      </dsp:txBody>
      <dsp:txXfrm>
        <a:off x="1104876" y="31481"/>
        <a:ext cx="1707568" cy="999660"/>
      </dsp:txXfrm>
    </dsp:sp>
    <dsp:sp modelId="{D6F5F25B-90DC-4467-8943-04207D7C29D2}">
      <dsp:nvSpPr>
        <dsp:cNvPr id="0" name=""/>
        <dsp:cNvSpPr/>
      </dsp:nvSpPr>
      <dsp:spPr>
        <a:xfrm>
          <a:off x="2999285" y="31186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999285" y="399640"/>
        <a:ext cx="262634" cy="263342"/>
      </dsp:txXfrm>
    </dsp:sp>
    <dsp:sp modelId="{2FDC4FD3-B603-473D-9A05-1F5AEF92570B}">
      <dsp:nvSpPr>
        <dsp:cNvPr id="0" name=""/>
        <dsp:cNvSpPr/>
      </dsp:nvSpPr>
      <dsp:spPr>
        <a:xfrm>
          <a:off x="3551453" y="38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Phone Call</a:t>
          </a:r>
          <a:endParaRPr lang="en-US" sz="1900" kern="1200" dirty="0"/>
        </a:p>
      </dsp:txBody>
      <dsp:txXfrm>
        <a:off x="3582554" y="31481"/>
        <a:ext cx="1707568" cy="999660"/>
      </dsp:txXfrm>
    </dsp:sp>
    <dsp:sp modelId="{EBB8934A-F080-4DAC-A211-4D04B07AE508}">
      <dsp:nvSpPr>
        <dsp:cNvPr id="0" name=""/>
        <dsp:cNvSpPr/>
      </dsp:nvSpPr>
      <dsp:spPr>
        <a:xfrm>
          <a:off x="5476963" y="31186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76963" y="399640"/>
        <a:ext cx="262634" cy="263342"/>
      </dsp:txXfrm>
    </dsp:sp>
    <dsp:sp modelId="{CD9F52F1-31C1-46FC-9D38-2CD7EF773A49}">
      <dsp:nvSpPr>
        <dsp:cNvPr id="0" name=""/>
        <dsp:cNvSpPr/>
      </dsp:nvSpPr>
      <dsp:spPr>
        <a:xfrm>
          <a:off x="6029132" y="38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Locating Area</a:t>
          </a:r>
          <a:endParaRPr lang="en-US" sz="1900" kern="1200" dirty="0"/>
        </a:p>
      </dsp:txBody>
      <dsp:txXfrm>
        <a:off x="6060233" y="31481"/>
        <a:ext cx="1707568" cy="999660"/>
      </dsp:txXfrm>
    </dsp:sp>
    <dsp:sp modelId="{B5F45621-130B-4D59-A33D-1CDE729BFB33}">
      <dsp:nvSpPr>
        <dsp:cNvPr id="0" name=""/>
        <dsp:cNvSpPr/>
      </dsp:nvSpPr>
      <dsp:spPr>
        <a:xfrm rot="5400000">
          <a:off x="6726421" y="1186126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782346" y="1217982"/>
        <a:ext cx="263342" cy="262634"/>
      </dsp:txXfrm>
    </dsp:sp>
    <dsp:sp modelId="{76598CF9-55DC-4737-A73D-C180ECB4AA6C}">
      <dsp:nvSpPr>
        <dsp:cNvPr id="0" name=""/>
        <dsp:cNvSpPr/>
      </dsp:nvSpPr>
      <dsp:spPr>
        <a:xfrm>
          <a:off x="6029132" y="177015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Passing to Specific Station</a:t>
          </a:r>
          <a:endParaRPr lang="en-US" sz="1900" kern="1200" dirty="0"/>
        </a:p>
      </dsp:txBody>
      <dsp:txXfrm>
        <a:off x="6060233" y="1801251"/>
        <a:ext cx="1707568" cy="999660"/>
      </dsp:txXfrm>
    </dsp:sp>
    <dsp:sp modelId="{3BD7F13B-6D1D-4B40-8671-6E9E0E414E94}">
      <dsp:nvSpPr>
        <dsp:cNvPr id="0" name=""/>
        <dsp:cNvSpPr/>
      </dsp:nvSpPr>
      <dsp:spPr>
        <a:xfrm rot="10800000">
          <a:off x="5498201" y="208163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610758" y="2169410"/>
        <a:ext cx="262634" cy="263342"/>
      </dsp:txXfrm>
    </dsp:sp>
    <dsp:sp modelId="{49748EB6-8F0B-4B6B-BA3D-FF1C41BD2023}">
      <dsp:nvSpPr>
        <dsp:cNvPr id="0" name=""/>
        <dsp:cNvSpPr/>
      </dsp:nvSpPr>
      <dsp:spPr>
        <a:xfrm>
          <a:off x="3551453" y="177015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 Precise Location and Fire Type</a:t>
          </a:r>
          <a:endParaRPr lang="en-US" sz="1900" kern="1200" dirty="0"/>
        </a:p>
      </dsp:txBody>
      <dsp:txXfrm>
        <a:off x="3582554" y="1801251"/>
        <a:ext cx="1707568" cy="999660"/>
      </dsp:txXfrm>
    </dsp:sp>
    <dsp:sp modelId="{A2D3DED3-4019-495A-B88E-3F839BDA98AF}">
      <dsp:nvSpPr>
        <dsp:cNvPr id="0" name=""/>
        <dsp:cNvSpPr/>
      </dsp:nvSpPr>
      <dsp:spPr>
        <a:xfrm rot="10800000">
          <a:off x="3020522" y="208163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133079" y="2169410"/>
        <a:ext cx="262634" cy="263342"/>
      </dsp:txXfrm>
    </dsp:sp>
    <dsp:sp modelId="{765D5316-871A-4173-9286-C848D1AFFCEC}">
      <dsp:nvSpPr>
        <dsp:cNvPr id="0" name=""/>
        <dsp:cNvSpPr/>
      </dsp:nvSpPr>
      <dsp:spPr>
        <a:xfrm>
          <a:off x="1073775" y="177015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Send Fire Fighters</a:t>
          </a:r>
          <a:endParaRPr lang="en-US" sz="1900" kern="1200" dirty="0"/>
        </a:p>
      </dsp:txBody>
      <dsp:txXfrm>
        <a:off x="1104876" y="1801251"/>
        <a:ext cx="1707568" cy="999660"/>
      </dsp:txXfrm>
    </dsp:sp>
    <dsp:sp modelId="{DEAB0EB8-E519-4A95-BCE1-4E3E758EFDE6}">
      <dsp:nvSpPr>
        <dsp:cNvPr id="0" name=""/>
        <dsp:cNvSpPr/>
      </dsp:nvSpPr>
      <dsp:spPr>
        <a:xfrm rot="5400000">
          <a:off x="1771065" y="2955896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826990" y="2987752"/>
        <a:ext cx="263342" cy="262634"/>
      </dsp:txXfrm>
    </dsp:sp>
    <dsp:sp modelId="{B7CFC4C7-8480-49E2-BC15-C8BFA01306A4}">
      <dsp:nvSpPr>
        <dsp:cNvPr id="0" name=""/>
        <dsp:cNvSpPr/>
      </dsp:nvSpPr>
      <dsp:spPr>
        <a:xfrm>
          <a:off x="1073775" y="353992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Understanding Spot Scenario</a:t>
          </a:r>
          <a:endParaRPr lang="en-US" sz="1900" kern="1200" dirty="0"/>
        </a:p>
      </dsp:txBody>
      <dsp:txXfrm>
        <a:off x="1104876" y="3571021"/>
        <a:ext cx="1707568" cy="999660"/>
      </dsp:txXfrm>
    </dsp:sp>
    <dsp:sp modelId="{8AECDEF7-A59F-4D11-8118-0873F5C600A8}">
      <dsp:nvSpPr>
        <dsp:cNvPr id="0" name=""/>
        <dsp:cNvSpPr/>
      </dsp:nvSpPr>
      <dsp:spPr>
        <a:xfrm>
          <a:off x="2999285" y="385140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999285" y="3939180"/>
        <a:ext cx="262634" cy="263342"/>
      </dsp:txXfrm>
    </dsp:sp>
    <dsp:sp modelId="{1C6CB29A-EA98-4737-A376-29FDAB59E30E}">
      <dsp:nvSpPr>
        <dsp:cNvPr id="0" name=""/>
        <dsp:cNvSpPr/>
      </dsp:nvSpPr>
      <dsp:spPr>
        <a:xfrm>
          <a:off x="3551453" y="353992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Starts Work</a:t>
          </a:r>
        </a:p>
      </dsp:txBody>
      <dsp:txXfrm>
        <a:off x="3582554" y="3571021"/>
        <a:ext cx="1707568" cy="999660"/>
      </dsp:txXfrm>
    </dsp:sp>
    <dsp:sp modelId="{1176690D-DB62-47B4-9F72-A3E104044614}">
      <dsp:nvSpPr>
        <dsp:cNvPr id="0" name=""/>
        <dsp:cNvSpPr/>
      </dsp:nvSpPr>
      <dsp:spPr>
        <a:xfrm>
          <a:off x="5476963" y="3851400"/>
          <a:ext cx="375191" cy="43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76963" y="3939180"/>
        <a:ext cx="262634" cy="263342"/>
      </dsp:txXfrm>
    </dsp:sp>
    <dsp:sp modelId="{24E7DFEE-5C20-4210-B823-8DB8DD5A0CBA}">
      <dsp:nvSpPr>
        <dsp:cNvPr id="0" name=""/>
        <dsp:cNvSpPr/>
      </dsp:nvSpPr>
      <dsp:spPr>
        <a:xfrm>
          <a:off x="6029132" y="3539920"/>
          <a:ext cx="1769770" cy="1061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 for Water</a:t>
          </a:r>
        </a:p>
      </dsp:txBody>
      <dsp:txXfrm>
        <a:off x="6060233" y="3571021"/>
        <a:ext cx="1707568" cy="999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BCD18-2B89-43EC-B91B-9EAFE337E851}">
      <dsp:nvSpPr>
        <dsp:cNvPr id="0" name=""/>
        <dsp:cNvSpPr/>
      </dsp:nvSpPr>
      <dsp:spPr>
        <a:xfrm>
          <a:off x="0" y="20495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Problems to contact</a:t>
          </a:r>
          <a:endParaRPr lang="en-US" sz="2600" kern="1200" dirty="0"/>
        </a:p>
      </dsp:txBody>
      <dsp:txXfrm>
        <a:off x="30442" y="235393"/>
        <a:ext cx="8168716" cy="562726"/>
      </dsp:txXfrm>
    </dsp:sp>
    <dsp:sp modelId="{930D604F-9E87-4ADF-BD91-9251E0F540F3}">
      <dsp:nvSpPr>
        <dsp:cNvPr id="0" name=""/>
        <dsp:cNvSpPr/>
      </dsp:nvSpPr>
      <dsp:spPr>
        <a:xfrm>
          <a:off x="0" y="90344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Existing Hotline is manual</a:t>
          </a:r>
          <a:endParaRPr lang="en-US" sz="2600" kern="1200" dirty="0"/>
        </a:p>
      </dsp:txBody>
      <dsp:txXfrm>
        <a:off x="30442" y="933883"/>
        <a:ext cx="8168716" cy="562726"/>
      </dsp:txXfrm>
    </dsp:sp>
    <dsp:sp modelId="{8F60D0D6-2220-4217-8E8A-B7909EDF47FF}">
      <dsp:nvSpPr>
        <dsp:cNvPr id="0" name=""/>
        <dsp:cNvSpPr/>
      </dsp:nvSpPr>
      <dsp:spPr>
        <a:xfrm>
          <a:off x="0" y="160193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Hotline is unable to take multiple phone calls</a:t>
          </a:r>
          <a:endParaRPr lang="en-US" sz="2600" kern="1200" dirty="0"/>
        </a:p>
      </dsp:txBody>
      <dsp:txXfrm>
        <a:off x="30442" y="1632373"/>
        <a:ext cx="8168716" cy="562726"/>
      </dsp:txXfrm>
    </dsp:sp>
    <dsp:sp modelId="{CD4EEBD8-F880-481F-9B9D-CFAFAE987A6C}">
      <dsp:nvSpPr>
        <dsp:cNvPr id="0" name=""/>
        <dsp:cNvSpPr/>
      </dsp:nvSpPr>
      <dsp:spPr>
        <a:xfrm>
          <a:off x="0" y="230042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Lingered process of passing call to station via control room</a:t>
          </a:r>
          <a:endParaRPr lang="en-US" sz="2600" kern="1200" dirty="0"/>
        </a:p>
      </dsp:txBody>
      <dsp:txXfrm>
        <a:off x="30442" y="2330863"/>
        <a:ext cx="8168716" cy="562726"/>
      </dsp:txXfrm>
    </dsp:sp>
    <dsp:sp modelId="{4629D012-063C-476C-AB8C-C378A2184131}">
      <dsp:nvSpPr>
        <dsp:cNvPr id="0" name=""/>
        <dsp:cNvSpPr/>
      </dsp:nvSpPr>
      <dsp:spPr>
        <a:xfrm>
          <a:off x="0" y="299891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Manual communication through wireless and phones</a:t>
          </a:r>
          <a:endParaRPr lang="en-US" sz="2600" kern="1200" dirty="0"/>
        </a:p>
      </dsp:txBody>
      <dsp:txXfrm>
        <a:off x="30442" y="3029353"/>
        <a:ext cx="8168716" cy="562726"/>
      </dsp:txXfrm>
    </dsp:sp>
    <dsp:sp modelId="{56C292BC-BA3C-4DAE-BAEB-AF27156143B6}">
      <dsp:nvSpPr>
        <dsp:cNvPr id="0" name=""/>
        <dsp:cNvSpPr/>
      </dsp:nvSpPr>
      <dsp:spPr>
        <a:xfrm>
          <a:off x="0" y="3697401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Ignorance of Infrastructure</a:t>
          </a:r>
          <a:endParaRPr lang="en-US" sz="2600" kern="1200" dirty="0"/>
        </a:p>
      </dsp:txBody>
      <dsp:txXfrm>
        <a:off x="30442" y="3727843"/>
        <a:ext cx="81687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DB38C-FE39-4838-81D4-35D45A2E0435}">
      <dsp:nvSpPr>
        <dsp:cNvPr id="0" name=""/>
        <dsp:cNvSpPr/>
      </dsp:nvSpPr>
      <dsp:spPr>
        <a:xfrm>
          <a:off x="0" y="63404"/>
          <a:ext cx="327660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Public User</a:t>
          </a:r>
          <a:endParaRPr lang="en-US" sz="3700" kern="1200" dirty="0"/>
        </a:p>
      </dsp:txBody>
      <dsp:txXfrm>
        <a:off x="43321" y="106725"/>
        <a:ext cx="3189958" cy="800803"/>
      </dsp:txXfrm>
    </dsp:sp>
    <dsp:sp modelId="{6387561F-B802-45FA-9093-018F9F4E61F0}">
      <dsp:nvSpPr>
        <dsp:cNvPr id="0" name=""/>
        <dsp:cNvSpPr/>
      </dsp:nvSpPr>
      <dsp:spPr>
        <a:xfrm>
          <a:off x="0" y="1004077"/>
          <a:ext cx="327660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Control Room</a:t>
          </a:r>
          <a:endParaRPr lang="en-US" sz="3700" kern="1200" dirty="0"/>
        </a:p>
      </dsp:txBody>
      <dsp:txXfrm>
        <a:off x="43321" y="1047398"/>
        <a:ext cx="3189958" cy="800803"/>
      </dsp:txXfrm>
    </dsp:sp>
    <dsp:sp modelId="{954A4CD0-C074-4EB7-95CB-7142C19AC3D0}">
      <dsp:nvSpPr>
        <dsp:cNvPr id="0" name=""/>
        <dsp:cNvSpPr/>
      </dsp:nvSpPr>
      <dsp:spPr>
        <a:xfrm>
          <a:off x="0" y="1998082"/>
          <a:ext cx="327660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Station Officer</a:t>
          </a:r>
          <a:endParaRPr lang="en-US" sz="3700" kern="1200" dirty="0"/>
        </a:p>
      </dsp:txBody>
      <dsp:txXfrm>
        <a:off x="43321" y="2041403"/>
        <a:ext cx="3189958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asf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2A2FB-7DBA-4FAB-B484-7C367794C550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61E3A-F289-414F-8DB0-5322A9C6CB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2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asf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2F36-F339-4931-A1AD-04A819A280A1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F84E-12E0-4825-A6DD-EDA89BF24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49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9F84E-12E0-4825-A6DD-EDA89BF24F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asf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9F84E-12E0-4825-A6DD-EDA89BF24F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asf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9F84E-12E0-4825-A6DD-EDA89BF24F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asf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B5BE-A933-417B-9C95-E5FD6FF7F677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F6E-64DC-4C49-B33D-B8261026546E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C57F-E3BC-40EC-9E8E-B442086C9481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D17E-C1F8-4DF2-BAE9-F5845B9CB8FA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6FC-232C-44E8-9E52-D7609F3BAD40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9DF1-CA7E-4687-ABCA-7544EEEC7071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21D-76A7-48FB-BE05-5CE2CF1B9D5B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436-51E9-4469-AF95-B35A9B467F64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E57A-1EA6-4151-A99E-E4E0FA43D96D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1EE-38C9-4423-B494-61D6D10C450E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02E1-44A7-4D2C-8FDD-87A3E891110A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C61B-C76F-463F-BB2E-A85CE8312D54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Scope Definition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Quick Fire Response and Brigade Management System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288040"/>
              </p:ext>
            </p:extLst>
          </p:nvPr>
        </p:nvGraphicFramePr>
        <p:xfrm>
          <a:off x="1295400" y="1600201"/>
          <a:ext cx="64770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10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Station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73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46791"/>
              </p:ext>
            </p:extLst>
          </p:nvPr>
        </p:nvGraphicFramePr>
        <p:xfrm>
          <a:off x="3200400" y="1600200"/>
          <a:ext cx="2971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11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752600" y="1905000"/>
            <a:ext cx="1295400" cy="38862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Station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7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Training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12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Operating Mechanism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1089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13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Training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90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085166"/>
              </p:ext>
            </p:extLst>
          </p:nvPr>
        </p:nvGraphicFramePr>
        <p:xfrm>
          <a:off x="3200400" y="1600200"/>
          <a:ext cx="2971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14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Training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7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License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15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Operating Mechanism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770243"/>
              </p:ext>
            </p:extLst>
          </p:nvPr>
        </p:nvGraphicFramePr>
        <p:xfrm>
          <a:off x="457200" y="1600200"/>
          <a:ext cx="82296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16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License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64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12453"/>
              </p:ext>
            </p:extLst>
          </p:nvPr>
        </p:nvGraphicFramePr>
        <p:xfrm>
          <a:off x="457200" y="1600201"/>
          <a:ext cx="82296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17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License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65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905930"/>
              </p:ext>
            </p:extLst>
          </p:nvPr>
        </p:nvGraphicFramePr>
        <p:xfrm>
          <a:off x="3048000" y="1447800"/>
          <a:ext cx="3124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18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License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78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Building a quick fire response system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Using Smart Phone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informative notification system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ontact direct station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Sending exact location of fire spot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Keeping database of water source</a:t>
            </a:r>
          </a:p>
          <a:p>
            <a:pPr lvl="1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19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52596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Ensuring quick response for every fire call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Automate the control room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Lessening the manual paper based work 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Automating the administrative works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Making a rich database of Infrastructures, water sources and others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Automated License management system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tation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anagement system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Computerized database and duty shift generator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utomated log of firefighting resources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Online records of all monetary works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20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management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 training scheduling process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Online application and processing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Regular update and communication process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21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Automated License management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Online application process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Less paperwork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Digital records of licenses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Monitoring the license status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22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Assessments of Project Worthiness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Quick response will be ensured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Less overhead needed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Less office work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Paper based work will be replaced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Scheduled and automated training arrangement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Automated license management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23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Roadblocks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Workers ignorance of modern technology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Insufficient number of workers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Building complete database is time consuming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24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808913" cy="36449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Questions</a:t>
            </a:r>
          </a:p>
          <a:p>
            <a:pPr marL="0" indent="0" algn="ct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??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25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Thanking you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Sadia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Atique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(1005013)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Tasmin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Chowdhury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(1005025)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Aman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Ullah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Aman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1005026)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Md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Abdullah Al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Fahim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1005028)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Hasanul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Aziz (1005030)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26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Proposed Subsystems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244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3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Fire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4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Operating Mechanism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565259"/>
              </p:ext>
            </p:extLst>
          </p:nvPr>
        </p:nvGraphicFramePr>
        <p:xfrm>
          <a:off x="118922" y="1524000"/>
          <a:ext cx="8872678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5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Response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9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39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6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Response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43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65734"/>
              </p:ext>
            </p:extLst>
          </p:nvPr>
        </p:nvGraphicFramePr>
        <p:xfrm>
          <a:off x="3200400" y="1600201"/>
          <a:ext cx="3276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Response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88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Fire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Station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Management</a:t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8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Operating Mechanism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530572"/>
              </p:ext>
            </p:extLst>
          </p:nvPr>
        </p:nvGraphicFramePr>
        <p:xfrm>
          <a:off x="457200" y="1600201"/>
          <a:ext cx="8229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9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1828800" cy="9144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Fire Station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1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433</TotalTime>
  <Words>491</Words>
  <Application>Microsoft Office PowerPoint</Application>
  <PresentationFormat>On-screen Show (4:3)</PresentationFormat>
  <Paragraphs>188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Theme1</vt:lpstr>
      <vt:lpstr>Quick Fire Response and Brigade Management System</vt:lpstr>
      <vt:lpstr>Objectives </vt:lpstr>
      <vt:lpstr>Proposed Subsystems</vt:lpstr>
      <vt:lpstr>Fire Response System</vt:lpstr>
      <vt:lpstr>Operating Mechanism</vt:lpstr>
      <vt:lpstr>Problems</vt:lpstr>
      <vt:lpstr>Users</vt:lpstr>
      <vt:lpstr>Fire Station Management System</vt:lpstr>
      <vt:lpstr>Operating Mechanism</vt:lpstr>
      <vt:lpstr>Problems</vt:lpstr>
      <vt:lpstr>Users</vt:lpstr>
      <vt:lpstr>Training System</vt:lpstr>
      <vt:lpstr>Operating Mechanism</vt:lpstr>
      <vt:lpstr>Users</vt:lpstr>
      <vt:lpstr>License System</vt:lpstr>
      <vt:lpstr>Operating Mechanism</vt:lpstr>
      <vt:lpstr>Problems</vt:lpstr>
      <vt:lpstr>Users</vt:lpstr>
      <vt:lpstr>Scope</vt:lpstr>
      <vt:lpstr>Scope</vt:lpstr>
      <vt:lpstr>Scope</vt:lpstr>
      <vt:lpstr>Scope</vt:lpstr>
      <vt:lpstr>Assessments of Project Worthiness</vt:lpstr>
      <vt:lpstr>Roadblocks</vt:lpstr>
      <vt:lpstr>PowerPoint Presentation</vt:lpstr>
      <vt:lpstr>Thanking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fahim0120D</dc:creator>
  <cp:lastModifiedBy>fahim0120D</cp:lastModifiedBy>
  <cp:revision>62</cp:revision>
  <dcterms:created xsi:type="dcterms:W3CDTF">2006-08-16T00:00:00Z</dcterms:created>
  <dcterms:modified xsi:type="dcterms:W3CDTF">2014-01-27T20:18:25Z</dcterms:modified>
</cp:coreProperties>
</file>