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321" r:id="rId4"/>
    <p:sldId id="287" r:id="rId5"/>
    <p:sldId id="292" r:id="rId6"/>
    <p:sldId id="293" r:id="rId7"/>
    <p:sldId id="294" r:id="rId8"/>
    <p:sldId id="295" r:id="rId9"/>
    <p:sldId id="288" r:id="rId10"/>
    <p:sldId id="297" r:id="rId11"/>
    <p:sldId id="314" r:id="rId12"/>
    <p:sldId id="315" r:id="rId13"/>
    <p:sldId id="316" r:id="rId14"/>
    <p:sldId id="319" r:id="rId15"/>
    <p:sldId id="317" r:id="rId16"/>
    <p:sldId id="318" r:id="rId17"/>
    <p:sldId id="320" r:id="rId18"/>
    <p:sldId id="298" r:id="rId19"/>
    <p:sldId id="296" r:id="rId20"/>
    <p:sldId id="289" r:id="rId21"/>
    <p:sldId id="307" r:id="rId22"/>
    <p:sldId id="308" r:id="rId23"/>
    <p:sldId id="322" r:id="rId24"/>
    <p:sldId id="290" r:id="rId25"/>
    <p:sldId id="313" r:id="rId26"/>
    <p:sldId id="299" r:id="rId27"/>
    <p:sldId id="291" r:id="rId28"/>
    <p:sldId id="310" r:id="rId29"/>
    <p:sldId id="323" r:id="rId30"/>
    <p:sldId id="260" r:id="rId31"/>
    <p:sldId id="25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4240F-10ED-441A-B4CA-2A22EF5AD2CC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2E98B96-9703-4C34-A9A3-6CEB32A5C3FA}">
      <dgm:prSet phldrT="[Text]"/>
      <dgm:spPr/>
      <dgm:t>
        <a:bodyPr/>
        <a:lstStyle/>
        <a:p>
          <a:r>
            <a:rPr lang="en-US" dirty="0" smtClean="0"/>
            <a:t>Employee Management System</a:t>
          </a:r>
          <a:endParaRPr lang="en-US" dirty="0"/>
        </a:p>
      </dgm:t>
    </dgm:pt>
    <dgm:pt modelId="{EE71FE64-8F3F-4C8B-A171-C424ED638D9A}" type="parTrans" cxnId="{BD36842B-547B-411D-AAD0-315D23FE13D8}">
      <dgm:prSet/>
      <dgm:spPr/>
      <dgm:t>
        <a:bodyPr/>
        <a:lstStyle/>
        <a:p>
          <a:endParaRPr lang="en-US"/>
        </a:p>
      </dgm:t>
    </dgm:pt>
    <dgm:pt modelId="{6B1D44A5-DC22-4F57-8C02-FDC2EF575238}" type="sibTrans" cxnId="{BD36842B-547B-411D-AAD0-315D23FE13D8}">
      <dgm:prSet/>
      <dgm:spPr/>
      <dgm:t>
        <a:bodyPr/>
        <a:lstStyle/>
        <a:p>
          <a:endParaRPr lang="en-US"/>
        </a:p>
      </dgm:t>
    </dgm:pt>
    <dgm:pt modelId="{8F0E2C34-528C-4030-B221-93ED1A209A02}">
      <dgm:prSet phldrT="[Text]"/>
      <dgm:spPr/>
      <dgm:t>
        <a:bodyPr/>
        <a:lstStyle/>
        <a:p>
          <a:r>
            <a:rPr lang="en-US" dirty="0" smtClean="0"/>
            <a:t>Resources and Equipment Management System</a:t>
          </a:r>
          <a:endParaRPr lang="en-US" dirty="0"/>
        </a:p>
      </dgm:t>
    </dgm:pt>
    <dgm:pt modelId="{6CC61CC3-05AE-44A4-9C7C-EC7F40D6536C}" type="parTrans" cxnId="{94C2A6FB-CA74-42DF-8A46-4807EAAE7B99}">
      <dgm:prSet/>
      <dgm:spPr/>
      <dgm:t>
        <a:bodyPr/>
        <a:lstStyle/>
        <a:p>
          <a:endParaRPr lang="en-US"/>
        </a:p>
      </dgm:t>
    </dgm:pt>
    <dgm:pt modelId="{88E92A71-294C-4A1E-9D09-974B3E3735FB}" type="sibTrans" cxnId="{94C2A6FB-CA74-42DF-8A46-4807EAAE7B99}">
      <dgm:prSet/>
      <dgm:spPr/>
      <dgm:t>
        <a:bodyPr/>
        <a:lstStyle/>
        <a:p>
          <a:endParaRPr lang="en-US"/>
        </a:p>
      </dgm:t>
    </dgm:pt>
    <dgm:pt modelId="{74F28A33-C119-4904-BD88-8A182CC4E2F1}">
      <dgm:prSet phldrT="[Text]"/>
      <dgm:spPr/>
      <dgm:t>
        <a:bodyPr/>
        <a:lstStyle/>
        <a:p>
          <a:r>
            <a:rPr lang="en-US" dirty="0" smtClean="0"/>
            <a:t>Fire Response System</a:t>
          </a:r>
          <a:endParaRPr lang="en-US" dirty="0"/>
        </a:p>
      </dgm:t>
    </dgm:pt>
    <dgm:pt modelId="{73D46213-3E12-4FDC-81EF-E932CCD146AF}" type="parTrans" cxnId="{50CE2179-5AA0-42C6-871D-198D629DAE04}">
      <dgm:prSet/>
      <dgm:spPr/>
      <dgm:t>
        <a:bodyPr/>
        <a:lstStyle/>
        <a:p>
          <a:endParaRPr lang="en-US"/>
        </a:p>
      </dgm:t>
    </dgm:pt>
    <dgm:pt modelId="{9BF4EC55-B2FF-4D2C-88C1-78C577641180}" type="sibTrans" cxnId="{50CE2179-5AA0-42C6-871D-198D629DAE04}">
      <dgm:prSet/>
      <dgm:spPr/>
      <dgm:t>
        <a:bodyPr/>
        <a:lstStyle/>
        <a:p>
          <a:endParaRPr lang="en-US"/>
        </a:p>
      </dgm:t>
    </dgm:pt>
    <dgm:pt modelId="{474FAF6D-036D-4C0C-844E-29991BC2D35A}">
      <dgm:prSet phldrT="[Text]"/>
      <dgm:spPr/>
      <dgm:t>
        <a:bodyPr/>
        <a:lstStyle/>
        <a:p>
          <a:r>
            <a:rPr lang="en-US" dirty="0" smtClean="0"/>
            <a:t>Post Fire System</a:t>
          </a:r>
          <a:endParaRPr lang="en-US" dirty="0"/>
        </a:p>
      </dgm:t>
    </dgm:pt>
    <dgm:pt modelId="{BA1E099A-AA96-44B7-8B2E-650C8641A2D2}" type="parTrans" cxnId="{C5FB1D6A-1B77-4070-8BF4-EA8AC6D0626C}">
      <dgm:prSet/>
      <dgm:spPr/>
      <dgm:t>
        <a:bodyPr/>
        <a:lstStyle/>
        <a:p>
          <a:endParaRPr lang="en-US"/>
        </a:p>
      </dgm:t>
    </dgm:pt>
    <dgm:pt modelId="{D94DA784-B793-4EF3-8036-952553CCD920}" type="sibTrans" cxnId="{C5FB1D6A-1B77-4070-8BF4-EA8AC6D0626C}">
      <dgm:prSet/>
      <dgm:spPr/>
      <dgm:t>
        <a:bodyPr/>
        <a:lstStyle/>
        <a:p>
          <a:endParaRPr lang="en-US"/>
        </a:p>
      </dgm:t>
    </dgm:pt>
    <dgm:pt modelId="{4F9B2A92-DC3A-4DA3-B586-E0E1884F0CAC}" type="pres">
      <dgm:prSet presAssocID="{3F34240F-10ED-441A-B4CA-2A22EF5AD2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31DD3E-D3BD-4BE7-8011-EF73C03505AC}" type="pres">
      <dgm:prSet presAssocID="{52E98B96-9703-4C34-A9A3-6CEB32A5C3F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9E628-0725-4EB9-8859-E627E47B1C73}" type="pres">
      <dgm:prSet presAssocID="{6B1D44A5-DC22-4F57-8C02-FDC2EF575238}" presName="spacer" presStyleCnt="0"/>
      <dgm:spPr/>
    </dgm:pt>
    <dgm:pt modelId="{E00906CC-EB5E-4897-817E-9450BF3B0CA1}" type="pres">
      <dgm:prSet presAssocID="{8F0E2C34-528C-4030-B221-93ED1A209A0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1EF24-929E-482A-9447-43815528F281}" type="pres">
      <dgm:prSet presAssocID="{88E92A71-294C-4A1E-9D09-974B3E3735FB}" presName="spacer" presStyleCnt="0"/>
      <dgm:spPr/>
    </dgm:pt>
    <dgm:pt modelId="{E449C3ED-F2E0-4197-BC15-6BEA2E599C24}" type="pres">
      <dgm:prSet presAssocID="{74F28A33-C119-4904-BD88-8A182CC4E2F1}" presName="parentText" presStyleLbl="node1" presStyleIdx="2" presStyleCnt="4" custLinFactNeighborX="-1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917C4-304C-40D1-9C83-BAE5F7EE5405}" type="pres">
      <dgm:prSet presAssocID="{9BF4EC55-B2FF-4D2C-88C1-78C577641180}" presName="spacer" presStyleCnt="0"/>
      <dgm:spPr/>
    </dgm:pt>
    <dgm:pt modelId="{7AEE49AF-3C6A-4BB6-9400-82A368E10004}" type="pres">
      <dgm:prSet presAssocID="{474FAF6D-036D-4C0C-844E-29991BC2D3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36842B-547B-411D-AAD0-315D23FE13D8}" srcId="{3F34240F-10ED-441A-B4CA-2A22EF5AD2CC}" destId="{52E98B96-9703-4C34-A9A3-6CEB32A5C3FA}" srcOrd="0" destOrd="0" parTransId="{EE71FE64-8F3F-4C8B-A171-C424ED638D9A}" sibTransId="{6B1D44A5-DC22-4F57-8C02-FDC2EF575238}"/>
    <dgm:cxn modelId="{3B83A6FB-11A5-460D-8DD0-C73BF7F3FB70}" type="presOf" srcId="{74F28A33-C119-4904-BD88-8A182CC4E2F1}" destId="{E449C3ED-F2E0-4197-BC15-6BEA2E599C24}" srcOrd="0" destOrd="0" presId="urn:microsoft.com/office/officeart/2005/8/layout/vList2"/>
    <dgm:cxn modelId="{50CE2179-5AA0-42C6-871D-198D629DAE04}" srcId="{3F34240F-10ED-441A-B4CA-2A22EF5AD2CC}" destId="{74F28A33-C119-4904-BD88-8A182CC4E2F1}" srcOrd="2" destOrd="0" parTransId="{73D46213-3E12-4FDC-81EF-E932CCD146AF}" sibTransId="{9BF4EC55-B2FF-4D2C-88C1-78C577641180}"/>
    <dgm:cxn modelId="{94C2A6FB-CA74-42DF-8A46-4807EAAE7B99}" srcId="{3F34240F-10ED-441A-B4CA-2A22EF5AD2CC}" destId="{8F0E2C34-528C-4030-B221-93ED1A209A02}" srcOrd="1" destOrd="0" parTransId="{6CC61CC3-05AE-44A4-9C7C-EC7F40D6536C}" sibTransId="{88E92A71-294C-4A1E-9D09-974B3E3735FB}"/>
    <dgm:cxn modelId="{45216C1D-4090-40C2-B290-C739682B5330}" type="presOf" srcId="{52E98B96-9703-4C34-A9A3-6CEB32A5C3FA}" destId="{4A31DD3E-D3BD-4BE7-8011-EF73C03505AC}" srcOrd="0" destOrd="0" presId="urn:microsoft.com/office/officeart/2005/8/layout/vList2"/>
    <dgm:cxn modelId="{88AD0987-08EC-4AF1-8DF3-F54BCAEF9238}" type="presOf" srcId="{3F34240F-10ED-441A-B4CA-2A22EF5AD2CC}" destId="{4F9B2A92-DC3A-4DA3-B586-E0E1884F0CAC}" srcOrd="0" destOrd="0" presId="urn:microsoft.com/office/officeart/2005/8/layout/vList2"/>
    <dgm:cxn modelId="{DE71CB49-370F-4BAB-9984-9D544A81FE91}" type="presOf" srcId="{474FAF6D-036D-4C0C-844E-29991BC2D35A}" destId="{7AEE49AF-3C6A-4BB6-9400-82A368E10004}" srcOrd="0" destOrd="0" presId="urn:microsoft.com/office/officeart/2005/8/layout/vList2"/>
    <dgm:cxn modelId="{C5FB1D6A-1B77-4070-8BF4-EA8AC6D0626C}" srcId="{3F34240F-10ED-441A-B4CA-2A22EF5AD2CC}" destId="{474FAF6D-036D-4C0C-844E-29991BC2D35A}" srcOrd="3" destOrd="0" parTransId="{BA1E099A-AA96-44B7-8B2E-650C8641A2D2}" sibTransId="{D94DA784-B793-4EF3-8036-952553CCD920}"/>
    <dgm:cxn modelId="{B62EC945-9386-4C3F-9443-5B61EEBCB6FF}" type="presOf" srcId="{8F0E2C34-528C-4030-B221-93ED1A209A02}" destId="{E00906CC-EB5E-4897-817E-9450BF3B0CA1}" srcOrd="0" destOrd="0" presId="urn:microsoft.com/office/officeart/2005/8/layout/vList2"/>
    <dgm:cxn modelId="{AA74E3B6-B41F-4853-B4AE-370DE392DAC7}" type="presParOf" srcId="{4F9B2A92-DC3A-4DA3-B586-E0E1884F0CAC}" destId="{4A31DD3E-D3BD-4BE7-8011-EF73C03505AC}" srcOrd="0" destOrd="0" presId="urn:microsoft.com/office/officeart/2005/8/layout/vList2"/>
    <dgm:cxn modelId="{6D15418D-828F-43F2-A87C-23B49BE704F9}" type="presParOf" srcId="{4F9B2A92-DC3A-4DA3-B586-E0E1884F0CAC}" destId="{1019E628-0725-4EB9-8859-E627E47B1C73}" srcOrd="1" destOrd="0" presId="urn:microsoft.com/office/officeart/2005/8/layout/vList2"/>
    <dgm:cxn modelId="{17A2BEB7-798D-48D6-87C4-BA8D301AE81B}" type="presParOf" srcId="{4F9B2A92-DC3A-4DA3-B586-E0E1884F0CAC}" destId="{E00906CC-EB5E-4897-817E-9450BF3B0CA1}" srcOrd="2" destOrd="0" presId="urn:microsoft.com/office/officeart/2005/8/layout/vList2"/>
    <dgm:cxn modelId="{71DE688F-CABD-4B1D-BE87-4EC0DC045DD0}" type="presParOf" srcId="{4F9B2A92-DC3A-4DA3-B586-E0E1884F0CAC}" destId="{A391EF24-929E-482A-9447-43815528F281}" srcOrd="3" destOrd="0" presId="urn:microsoft.com/office/officeart/2005/8/layout/vList2"/>
    <dgm:cxn modelId="{07E67BBB-D66E-4629-A6F5-4CBCFCE0EE14}" type="presParOf" srcId="{4F9B2A92-DC3A-4DA3-B586-E0E1884F0CAC}" destId="{E449C3ED-F2E0-4197-BC15-6BEA2E599C24}" srcOrd="4" destOrd="0" presId="urn:microsoft.com/office/officeart/2005/8/layout/vList2"/>
    <dgm:cxn modelId="{98674522-39AF-4AAE-A59F-33C2B1D7A7B0}" type="presParOf" srcId="{4F9B2A92-DC3A-4DA3-B586-E0E1884F0CAC}" destId="{9F4917C4-304C-40D1-9C83-BAE5F7EE5405}" srcOrd="5" destOrd="0" presId="urn:microsoft.com/office/officeart/2005/8/layout/vList2"/>
    <dgm:cxn modelId="{5C56218D-924E-4A13-A922-3DBEA24C233D}" type="presParOf" srcId="{4F9B2A92-DC3A-4DA3-B586-E0E1884F0CAC}" destId="{7AEE49AF-3C6A-4BB6-9400-82A368E10004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4240F-10ED-441A-B4CA-2A22EF5AD2CC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22B1A10-C79C-41A1-8CD3-63D7C4733D3B}">
      <dgm:prSet/>
      <dgm:spPr/>
      <dgm:t>
        <a:bodyPr/>
        <a:lstStyle/>
        <a:p>
          <a:r>
            <a:rPr lang="en-US" dirty="0" smtClean="0"/>
            <a:t>Worker</a:t>
          </a:r>
          <a:endParaRPr lang="en-US" dirty="0"/>
        </a:p>
      </dgm:t>
    </dgm:pt>
    <dgm:pt modelId="{0B501BDA-FB8A-48FE-98D5-DF628A2EA292}" type="parTrans" cxnId="{89F56EF8-3284-4A56-B6ED-9A2DDFB0A1C9}">
      <dgm:prSet/>
      <dgm:spPr/>
    </dgm:pt>
    <dgm:pt modelId="{23197628-EE73-40C2-A6FB-3725B2635ECB}" type="sibTrans" cxnId="{89F56EF8-3284-4A56-B6ED-9A2DDFB0A1C9}">
      <dgm:prSet/>
      <dgm:spPr/>
    </dgm:pt>
    <dgm:pt modelId="{A5E7FF47-5BDC-4133-B4E9-060859285855}">
      <dgm:prSet/>
      <dgm:spPr/>
      <dgm:t>
        <a:bodyPr/>
        <a:lstStyle/>
        <a:p>
          <a:r>
            <a:rPr lang="en-US" dirty="0" smtClean="0"/>
            <a:t>Station Officer</a:t>
          </a:r>
          <a:endParaRPr lang="en-US" dirty="0"/>
        </a:p>
      </dgm:t>
    </dgm:pt>
    <dgm:pt modelId="{BEECC8CB-29E1-4E1B-8F40-ADB7EDC3BC08}" type="parTrans" cxnId="{42087179-364A-4620-B771-E8FED25345C9}">
      <dgm:prSet/>
      <dgm:spPr/>
    </dgm:pt>
    <dgm:pt modelId="{5BAF2689-3BF5-42EE-8952-8209CC75021C}" type="sibTrans" cxnId="{42087179-364A-4620-B771-E8FED25345C9}">
      <dgm:prSet/>
      <dgm:spPr/>
    </dgm:pt>
    <dgm:pt modelId="{CA5BE1DB-4CE1-4E72-9A2D-E08048532B86}">
      <dgm:prSet/>
      <dgm:spPr/>
      <dgm:t>
        <a:bodyPr/>
        <a:lstStyle/>
        <a:p>
          <a:r>
            <a:rPr lang="en-US" dirty="0" smtClean="0"/>
            <a:t>Public User</a:t>
          </a:r>
          <a:endParaRPr lang="en-US" dirty="0"/>
        </a:p>
      </dgm:t>
    </dgm:pt>
    <dgm:pt modelId="{37EA70E1-D34C-4888-875C-381E49B9818D}" type="parTrans" cxnId="{6128A8B9-3847-49C6-B555-567950F228D0}">
      <dgm:prSet/>
      <dgm:spPr/>
    </dgm:pt>
    <dgm:pt modelId="{A4D513CB-06C5-4E0D-A192-A1B0B5454E4C}" type="sibTrans" cxnId="{6128A8B9-3847-49C6-B555-567950F228D0}">
      <dgm:prSet/>
      <dgm:spPr/>
    </dgm:pt>
    <dgm:pt modelId="{CB30BDE4-3C76-45EF-9288-CB15D4D6961A}">
      <dgm:prSet/>
      <dgm:spPr/>
      <dgm:t>
        <a:bodyPr/>
        <a:lstStyle/>
        <a:p>
          <a:r>
            <a:rPr lang="en-US" dirty="0" smtClean="0"/>
            <a:t>Workshop Inspector</a:t>
          </a:r>
          <a:endParaRPr lang="en-US" dirty="0"/>
        </a:p>
      </dgm:t>
    </dgm:pt>
    <dgm:pt modelId="{AC2C8ADA-FC49-479D-824C-3C2BAB362BD3}" type="parTrans" cxnId="{445AE0EF-14AE-4415-AAA4-37C2D8DAA0F9}">
      <dgm:prSet/>
      <dgm:spPr/>
    </dgm:pt>
    <dgm:pt modelId="{FA72F811-7468-4387-852F-EC5B51A64CBB}" type="sibTrans" cxnId="{445AE0EF-14AE-4415-AAA4-37C2D8DAA0F9}">
      <dgm:prSet/>
      <dgm:spPr/>
    </dgm:pt>
    <dgm:pt modelId="{F90CEB5E-B0B1-4FDE-AE9B-8A11A93610E9}">
      <dgm:prSet/>
      <dgm:spPr/>
      <dgm:t>
        <a:bodyPr/>
        <a:lstStyle/>
        <a:p>
          <a:r>
            <a:rPr lang="en-US" dirty="0" smtClean="0"/>
            <a:t>Data Operator</a:t>
          </a:r>
          <a:endParaRPr lang="en-US" dirty="0"/>
        </a:p>
      </dgm:t>
    </dgm:pt>
    <dgm:pt modelId="{4E0EAAF9-F71A-41F4-8603-C1FF2EE0AD5A}" type="parTrans" cxnId="{28ABCD12-2B8C-4A83-8719-B5DB61D47B5E}">
      <dgm:prSet/>
      <dgm:spPr/>
    </dgm:pt>
    <dgm:pt modelId="{2690E88D-CE99-4ADC-8BDF-FCE28131CECC}" type="sibTrans" cxnId="{28ABCD12-2B8C-4A83-8719-B5DB61D47B5E}">
      <dgm:prSet/>
      <dgm:spPr/>
    </dgm:pt>
    <dgm:pt modelId="{4F9B2A92-DC3A-4DA3-B586-E0E1884F0CAC}" type="pres">
      <dgm:prSet presAssocID="{3F34240F-10ED-441A-B4CA-2A22EF5AD2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2CE9B6-28A5-4400-9175-BC5BD2F4203F}" type="pres">
      <dgm:prSet presAssocID="{422B1A10-C79C-41A1-8CD3-63D7C4733D3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933F7-ACE7-411E-ACFA-1C6340BD8947}" type="pres">
      <dgm:prSet presAssocID="{23197628-EE73-40C2-A6FB-3725B2635ECB}" presName="spacer" presStyleCnt="0"/>
      <dgm:spPr/>
    </dgm:pt>
    <dgm:pt modelId="{BC6D7AC6-93EE-42C4-BBB9-4F6C0B6AA6D1}" type="pres">
      <dgm:prSet presAssocID="{A5E7FF47-5BDC-4133-B4E9-06085928585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5F386-3AE0-408A-9F4E-6C691E356945}" type="pres">
      <dgm:prSet presAssocID="{5BAF2689-3BF5-42EE-8952-8209CC75021C}" presName="spacer" presStyleCnt="0"/>
      <dgm:spPr/>
    </dgm:pt>
    <dgm:pt modelId="{4A94D30E-7F0D-445E-804E-C5D18FB87830}" type="pres">
      <dgm:prSet presAssocID="{CA5BE1DB-4CE1-4E72-9A2D-E08048532B8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9FD77-D374-4CD6-91FC-61F031CBD517}" type="pres">
      <dgm:prSet presAssocID="{A4D513CB-06C5-4E0D-A192-A1B0B5454E4C}" presName="spacer" presStyleCnt="0"/>
      <dgm:spPr/>
    </dgm:pt>
    <dgm:pt modelId="{2973EF73-F8D1-4C54-BB7B-790E6A650F00}" type="pres">
      <dgm:prSet presAssocID="{CB30BDE4-3C76-45EF-9288-CB15D4D6961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AEC95-3F38-4036-B47F-18F3D850C3AB}" type="pres">
      <dgm:prSet presAssocID="{FA72F811-7468-4387-852F-EC5B51A64CBB}" presName="spacer" presStyleCnt="0"/>
      <dgm:spPr/>
    </dgm:pt>
    <dgm:pt modelId="{1BFD55C8-C958-4708-932E-D186E579CF37}" type="pres">
      <dgm:prSet presAssocID="{F90CEB5E-B0B1-4FDE-AE9B-8A11A93610E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CEE6C8-717D-4C31-B9F7-7A3D11E57025}" type="presOf" srcId="{F90CEB5E-B0B1-4FDE-AE9B-8A11A93610E9}" destId="{1BFD55C8-C958-4708-932E-D186E579CF37}" srcOrd="0" destOrd="0" presId="urn:microsoft.com/office/officeart/2005/8/layout/vList2"/>
    <dgm:cxn modelId="{66CDC4B2-4EC2-4262-A444-528A06C51CF8}" type="presOf" srcId="{3F34240F-10ED-441A-B4CA-2A22EF5AD2CC}" destId="{4F9B2A92-DC3A-4DA3-B586-E0E1884F0CAC}" srcOrd="0" destOrd="0" presId="urn:microsoft.com/office/officeart/2005/8/layout/vList2"/>
    <dgm:cxn modelId="{3E492F13-BB02-4A4D-9230-C9FAB47017A8}" type="presOf" srcId="{CB30BDE4-3C76-45EF-9288-CB15D4D6961A}" destId="{2973EF73-F8D1-4C54-BB7B-790E6A650F00}" srcOrd="0" destOrd="0" presId="urn:microsoft.com/office/officeart/2005/8/layout/vList2"/>
    <dgm:cxn modelId="{363BD2D9-C168-4549-8425-CA8F2F5B64FA}" type="presOf" srcId="{A5E7FF47-5BDC-4133-B4E9-060859285855}" destId="{BC6D7AC6-93EE-42C4-BBB9-4F6C0B6AA6D1}" srcOrd="0" destOrd="0" presId="urn:microsoft.com/office/officeart/2005/8/layout/vList2"/>
    <dgm:cxn modelId="{28ABCD12-2B8C-4A83-8719-B5DB61D47B5E}" srcId="{3F34240F-10ED-441A-B4CA-2A22EF5AD2CC}" destId="{F90CEB5E-B0B1-4FDE-AE9B-8A11A93610E9}" srcOrd="4" destOrd="0" parTransId="{4E0EAAF9-F71A-41F4-8603-C1FF2EE0AD5A}" sibTransId="{2690E88D-CE99-4ADC-8BDF-FCE28131CECC}"/>
    <dgm:cxn modelId="{D57C2F29-1FFE-425D-B58B-C402BFE0F7AF}" type="presOf" srcId="{CA5BE1DB-4CE1-4E72-9A2D-E08048532B86}" destId="{4A94D30E-7F0D-445E-804E-C5D18FB87830}" srcOrd="0" destOrd="0" presId="urn:microsoft.com/office/officeart/2005/8/layout/vList2"/>
    <dgm:cxn modelId="{6128A8B9-3847-49C6-B555-567950F228D0}" srcId="{3F34240F-10ED-441A-B4CA-2A22EF5AD2CC}" destId="{CA5BE1DB-4CE1-4E72-9A2D-E08048532B86}" srcOrd="2" destOrd="0" parTransId="{37EA70E1-D34C-4888-875C-381E49B9818D}" sibTransId="{A4D513CB-06C5-4E0D-A192-A1B0B5454E4C}"/>
    <dgm:cxn modelId="{42087179-364A-4620-B771-E8FED25345C9}" srcId="{3F34240F-10ED-441A-B4CA-2A22EF5AD2CC}" destId="{A5E7FF47-5BDC-4133-B4E9-060859285855}" srcOrd="1" destOrd="0" parTransId="{BEECC8CB-29E1-4E1B-8F40-ADB7EDC3BC08}" sibTransId="{5BAF2689-3BF5-42EE-8952-8209CC75021C}"/>
    <dgm:cxn modelId="{445AE0EF-14AE-4415-AAA4-37C2D8DAA0F9}" srcId="{3F34240F-10ED-441A-B4CA-2A22EF5AD2CC}" destId="{CB30BDE4-3C76-45EF-9288-CB15D4D6961A}" srcOrd="3" destOrd="0" parTransId="{AC2C8ADA-FC49-479D-824C-3C2BAB362BD3}" sibTransId="{FA72F811-7468-4387-852F-EC5B51A64CBB}"/>
    <dgm:cxn modelId="{F9BF9281-50CF-4EA4-A8E2-C89B0EC8F541}" type="presOf" srcId="{422B1A10-C79C-41A1-8CD3-63D7C4733D3B}" destId="{C62CE9B6-28A5-4400-9175-BC5BD2F4203F}" srcOrd="0" destOrd="0" presId="urn:microsoft.com/office/officeart/2005/8/layout/vList2"/>
    <dgm:cxn modelId="{89F56EF8-3284-4A56-B6ED-9A2DDFB0A1C9}" srcId="{3F34240F-10ED-441A-B4CA-2A22EF5AD2CC}" destId="{422B1A10-C79C-41A1-8CD3-63D7C4733D3B}" srcOrd="0" destOrd="0" parTransId="{0B501BDA-FB8A-48FE-98D5-DF628A2EA292}" sibTransId="{23197628-EE73-40C2-A6FB-3725B2635ECB}"/>
    <dgm:cxn modelId="{84211B11-FBEA-4D0B-B418-F99F80B24C35}" type="presParOf" srcId="{4F9B2A92-DC3A-4DA3-B586-E0E1884F0CAC}" destId="{C62CE9B6-28A5-4400-9175-BC5BD2F4203F}" srcOrd="0" destOrd="0" presId="urn:microsoft.com/office/officeart/2005/8/layout/vList2"/>
    <dgm:cxn modelId="{A7CDBC72-112E-40B6-A212-0D4B31B19C88}" type="presParOf" srcId="{4F9B2A92-DC3A-4DA3-B586-E0E1884F0CAC}" destId="{C68933F7-ACE7-411E-ACFA-1C6340BD8947}" srcOrd="1" destOrd="0" presId="urn:microsoft.com/office/officeart/2005/8/layout/vList2"/>
    <dgm:cxn modelId="{DC5BF76A-5AF0-47AD-90D9-497D538324F5}" type="presParOf" srcId="{4F9B2A92-DC3A-4DA3-B586-E0E1884F0CAC}" destId="{BC6D7AC6-93EE-42C4-BBB9-4F6C0B6AA6D1}" srcOrd="2" destOrd="0" presId="urn:microsoft.com/office/officeart/2005/8/layout/vList2"/>
    <dgm:cxn modelId="{6D542886-06EF-490C-BE79-2C4A9C373579}" type="presParOf" srcId="{4F9B2A92-DC3A-4DA3-B586-E0E1884F0CAC}" destId="{64C5F386-3AE0-408A-9F4E-6C691E356945}" srcOrd="3" destOrd="0" presId="urn:microsoft.com/office/officeart/2005/8/layout/vList2"/>
    <dgm:cxn modelId="{9CBCC392-767F-46D7-8E55-7BA6206BF1FF}" type="presParOf" srcId="{4F9B2A92-DC3A-4DA3-B586-E0E1884F0CAC}" destId="{4A94D30E-7F0D-445E-804E-C5D18FB87830}" srcOrd="4" destOrd="0" presId="urn:microsoft.com/office/officeart/2005/8/layout/vList2"/>
    <dgm:cxn modelId="{7AFF8A3F-4277-4E3F-BD88-3D5850CDD157}" type="presParOf" srcId="{4F9B2A92-DC3A-4DA3-B586-E0E1884F0CAC}" destId="{8239FD77-D374-4CD6-91FC-61F031CBD517}" srcOrd="5" destOrd="0" presId="urn:microsoft.com/office/officeart/2005/8/layout/vList2"/>
    <dgm:cxn modelId="{44AA4FBB-0FB6-4309-B2FB-A00B590F00A9}" type="presParOf" srcId="{4F9B2A92-DC3A-4DA3-B586-E0E1884F0CAC}" destId="{2973EF73-F8D1-4C54-BB7B-790E6A650F00}" srcOrd="6" destOrd="0" presId="urn:microsoft.com/office/officeart/2005/8/layout/vList2"/>
    <dgm:cxn modelId="{87345228-F77F-44FA-9CBF-C5DBE8E8CD3B}" type="presParOf" srcId="{4F9B2A92-DC3A-4DA3-B586-E0E1884F0CAC}" destId="{A13AEC95-3F38-4036-B47F-18F3D850C3AB}" srcOrd="7" destOrd="0" presId="urn:microsoft.com/office/officeart/2005/8/layout/vList2"/>
    <dgm:cxn modelId="{84EB7398-5AF6-4B7A-8B57-CC1CFB553B99}" type="presParOf" srcId="{4F9B2A92-DC3A-4DA3-B586-E0E1884F0CAC}" destId="{1BFD55C8-C958-4708-932E-D186E579CF37}" srcOrd="8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1DD3E-D3BD-4BE7-8011-EF73C03505AC}">
      <dsp:nvSpPr>
        <dsp:cNvPr id="0" name=""/>
        <dsp:cNvSpPr/>
      </dsp:nvSpPr>
      <dsp:spPr>
        <a:xfrm>
          <a:off x="0" y="58970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Employee Management System</a:t>
          </a:r>
          <a:endParaRPr lang="en-US" sz="3200" kern="1200" dirty="0"/>
        </a:p>
      </dsp:txBody>
      <dsp:txXfrm>
        <a:off x="37467" y="627168"/>
        <a:ext cx="8154666" cy="692586"/>
      </dsp:txXfrm>
    </dsp:sp>
    <dsp:sp modelId="{E00906CC-EB5E-4897-817E-9450BF3B0CA1}">
      <dsp:nvSpPr>
        <dsp:cNvPr id="0" name=""/>
        <dsp:cNvSpPr/>
      </dsp:nvSpPr>
      <dsp:spPr>
        <a:xfrm>
          <a:off x="0" y="144938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Resources and Equipment Management System</a:t>
          </a:r>
          <a:endParaRPr lang="en-US" sz="3200" kern="1200" dirty="0"/>
        </a:p>
      </dsp:txBody>
      <dsp:txXfrm>
        <a:off x="37467" y="1486848"/>
        <a:ext cx="8154666" cy="692586"/>
      </dsp:txXfrm>
    </dsp:sp>
    <dsp:sp modelId="{E449C3ED-F2E0-4197-BC15-6BEA2E599C24}">
      <dsp:nvSpPr>
        <dsp:cNvPr id="0" name=""/>
        <dsp:cNvSpPr/>
      </dsp:nvSpPr>
      <dsp:spPr>
        <a:xfrm>
          <a:off x="0" y="230906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Fire Response System</a:t>
          </a:r>
          <a:endParaRPr lang="en-US" sz="3200" kern="1200" dirty="0"/>
        </a:p>
      </dsp:txBody>
      <dsp:txXfrm>
        <a:off x="37467" y="2346528"/>
        <a:ext cx="8154666" cy="692586"/>
      </dsp:txXfrm>
    </dsp:sp>
    <dsp:sp modelId="{7AEE49AF-3C6A-4BB6-9400-82A368E10004}">
      <dsp:nvSpPr>
        <dsp:cNvPr id="0" name=""/>
        <dsp:cNvSpPr/>
      </dsp:nvSpPr>
      <dsp:spPr>
        <a:xfrm>
          <a:off x="0" y="316874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Post Fire System</a:t>
          </a:r>
          <a:endParaRPr lang="en-US" sz="3200" kern="1200" dirty="0"/>
        </a:p>
      </dsp:txBody>
      <dsp:txXfrm>
        <a:off x="37467" y="3206208"/>
        <a:ext cx="815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CBF54-DCF5-4DFE-8BC2-C14FF892F988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BDA93-3851-43F2-9D02-DE1F6068D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74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6C8C-FB90-4F31-9273-B6BF47AD7E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66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97BD-ABC9-4D6C-AFAA-C17708DF76D1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843D-B4B0-4065-ABEF-4305291DF9B3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15A9-AF3B-4E4A-9F38-63FDE81E3482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6680-DDCF-4955-A5D5-45B6686ACEF4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8E3-392F-4D0C-ACA3-B7C4D5B3F4D3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E0B3-4916-4377-AFCD-47264CBFFDB6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DDE-F43D-4133-B80B-DC7418880301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BF3-1269-4142-9630-41207676CCFC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0B7-97F9-4D09-B7CC-37DB49A78CBC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B33-A424-4F3A-8770-08D8508CF43A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4F35-3C90-48FF-A4DA-DDBFDFE9DC33}" type="datetime1">
              <a:rPr lang="en-US" smtClean="0"/>
              <a:pPr/>
              <a:t>3/16/2014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65879DD-50A1-4401-B52F-F83C23744F50}" type="datetime1">
              <a:rPr lang="en-US" smtClean="0"/>
              <a:pPr/>
              <a:t>3/16/2014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Fire Station</a:t>
            </a:r>
            <a:br>
              <a:rPr lang="en-US" sz="6000" dirty="0" smtClean="0"/>
            </a:br>
            <a:r>
              <a:rPr lang="en-US" sz="6000" dirty="0" smtClean="0"/>
              <a:t>Management System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20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Worker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862137"/>
            <a:ext cx="5724525" cy="4276725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Worker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47850"/>
            <a:ext cx="5715000" cy="430530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Available Worker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852612"/>
            <a:ext cx="5695950" cy="4295775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2162175"/>
            <a:ext cx="4429125" cy="367665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Workers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57375"/>
            <a:ext cx="5715000" cy="428625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Equipment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66900"/>
            <a:ext cx="5715000" cy="426720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Affected 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47850"/>
            <a:ext cx="5715000" cy="430530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Fire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1857375"/>
            <a:ext cx="6772275" cy="428625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799"/>
            <a:ext cx="5181600" cy="3926975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application 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736307"/>
            <a:ext cx="6196012" cy="4383506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62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34867710"/>
              </p:ext>
            </p:extLst>
          </p:nvPr>
        </p:nvGraphicFramePr>
        <p:xfrm>
          <a:off x="1524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20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 User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 descr="lo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5715000" cy="4533611"/>
          </a:xfrm>
        </p:spPr>
      </p:pic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Content Placeholder 6" descr="reg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78871"/>
            <a:ext cx="6248400" cy="4843257"/>
          </a:xfrm>
        </p:spPr>
      </p:pic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Call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3" y="1708771"/>
            <a:ext cx="4948237" cy="3720479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br>
              <a:rPr lang="en-US" dirty="0" smtClean="0"/>
            </a:br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dirty="0" smtClean="0"/>
              <a:t>View Equipment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480839" cy="3680759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Equipment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02531"/>
            <a:ext cx="5505734" cy="3607669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Operator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Water Source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6789878" cy="4852987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/>
              <a:t>Fire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1857375"/>
            <a:ext cx="6772275" cy="428625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34867710"/>
              </p:ext>
            </p:extLst>
          </p:nvPr>
        </p:nvGraphicFramePr>
        <p:xfrm>
          <a:off x="1524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20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Questions</a:t>
            </a: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??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44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Thanking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Sadia</a:t>
            </a:r>
            <a:r>
              <a:rPr lang="en-US" dirty="0" smtClean="0"/>
              <a:t> </a:t>
            </a:r>
            <a:r>
              <a:rPr lang="en-US" dirty="0" err="1" smtClean="0"/>
              <a:t>Atique</a:t>
            </a:r>
            <a:r>
              <a:rPr lang="en-US" dirty="0" smtClean="0"/>
              <a:t>, 1005013</a:t>
            </a:r>
          </a:p>
          <a:p>
            <a:pPr algn="r"/>
            <a:r>
              <a:rPr lang="en-US" dirty="0" smtClean="0"/>
              <a:t>Tasmin </a:t>
            </a:r>
            <a:r>
              <a:rPr lang="en-US" dirty="0" err="1" smtClean="0"/>
              <a:t>Chowdhury</a:t>
            </a:r>
            <a:r>
              <a:rPr lang="en-US" dirty="0" smtClean="0"/>
              <a:t>, 1005025</a:t>
            </a:r>
          </a:p>
          <a:p>
            <a:pPr algn="r"/>
            <a:r>
              <a:rPr lang="en-US" dirty="0" smtClean="0"/>
              <a:t>Mohammad Aman Ullah Aman, 1005026</a:t>
            </a:r>
          </a:p>
          <a:p>
            <a:pPr algn="r"/>
            <a:r>
              <a:rPr lang="en-US" dirty="0" smtClean="0"/>
              <a:t>Abdullah Al </a:t>
            </a:r>
            <a:r>
              <a:rPr lang="en-US" dirty="0" err="1" smtClean="0"/>
              <a:t>Fahim</a:t>
            </a:r>
            <a:r>
              <a:rPr lang="en-US" dirty="0" smtClean="0"/>
              <a:t>, 1005028</a:t>
            </a:r>
          </a:p>
          <a:p>
            <a:pPr algn="r"/>
            <a:r>
              <a:rPr lang="en-US" dirty="0" err="1" smtClean="0"/>
              <a:t>Hasanul</a:t>
            </a:r>
            <a:r>
              <a:rPr lang="en-US" dirty="0" smtClean="0"/>
              <a:t> Aziz, 1005030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9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752600"/>
            <a:ext cx="5724525" cy="428625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1857375"/>
            <a:ext cx="6010275" cy="428625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/>
              <a:t>A</a:t>
            </a:r>
            <a:r>
              <a:rPr lang="en-US" dirty="0" smtClean="0"/>
              <a:t>pplication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890712"/>
            <a:ext cx="5991225" cy="4219575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31" y="2590800"/>
            <a:ext cx="5446643" cy="2743200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Station Officer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</TotalTime>
  <Words>146</Words>
  <Application>Microsoft Office PowerPoint</Application>
  <PresentationFormat>On-screen Show (4:3)</PresentationFormat>
  <Paragraphs>78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Adjacency</vt:lpstr>
      <vt:lpstr>Fire Station Management System</vt:lpstr>
      <vt:lpstr>Subsystems</vt:lpstr>
      <vt:lpstr>Actor</vt:lpstr>
      <vt:lpstr>Worker</vt:lpstr>
      <vt:lpstr>Login</vt:lpstr>
      <vt:lpstr>Application Form</vt:lpstr>
      <vt:lpstr>Show Application Record</vt:lpstr>
      <vt:lpstr>View Schedule</vt:lpstr>
      <vt:lpstr>Station Officer</vt:lpstr>
      <vt:lpstr>Add New Worker</vt:lpstr>
      <vt:lpstr>Show Worker List</vt:lpstr>
      <vt:lpstr>Show Available Worker List</vt:lpstr>
      <vt:lpstr>Worker Profile</vt:lpstr>
      <vt:lpstr>Available Workers</vt:lpstr>
      <vt:lpstr>Available Equipment </vt:lpstr>
      <vt:lpstr>Fire Affected Area</vt:lpstr>
      <vt:lpstr>View Fire History</vt:lpstr>
      <vt:lpstr>Set Schedule</vt:lpstr>
      <vt:lpstr>Show application  list</vt:lpstr>
      <vt:lpstr>Public User</vt:lpstr>
      <vt:lpstr>User Login</vt:lpstr>
      <vt:lpstr>User Registration</vt:lpstr>
      <vt:lpstr>Fire Call</vt:lpstr>
      <vt:lpstr>Workshop Inspector</vt:lpstr>
      <vt:lpstr>View Equipment</vt:lpstr>
      <vt:lpstr>Update Equipment Status</vt:lpstr>
      <vt:lpstr>Data Operator</vt:lpstr>
      <vt:lpstr>Update Water Source</vt:lpstr>
      <vt:lpstr>Update Fire History</vt:lpstr>
      <vt:lpstr>Slide 30</vt:lpstr>
      <vt:lpstr>Thanking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Station Management System</dc:title>
  <dc:creator>Aman</dc:creator>
  <cp:lastModifiedBy>uesr</cp:lastModifiedBy>
  <cp:revision>19</cp:revision>
  <dcterms:created xsi:type="dcterms:W3CDTF">2006-08-16T00:00:00Z</dcterms:created>
  <dcterms:modified xsi:type="dcterms:W3CDTF">2014-03-16T07:40:05Z</dcterms:modified>
</cp:coreProperties>
</file>