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370012" y="577453"/>
            <a:ext cx="7315201" cy="125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?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3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e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e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e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e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e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e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e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e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e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1.jpeg" descr="/tmp/-LREFKcMy-SNsmhETAwV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9.jpeg" descr="/tmp/-LRDTzTx6EaVdvCQjffQ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5164956" y="4116580"/>
            <a:ext cx="115884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Makespan</a:t>
            </a:r>
          </a:p>
        </p:txBody>
      </p:sp>
      <p:sp>
        <p:nvSpPr>
          <p:cNvPr id="46" name="Shape 46"/>
          <p:cNvSpPr/>
          <p:nvPr/>
        </p:nvSpPr>
        <p:spPr>
          <a:xfrm flipV="1">
            <a:off x="5688984" y="3857040"/>
            <a:ext cx="2" cy="3506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Shape 47"/>
          <p:cNvSpPr/>
          <p:nvPr/>
        </p:nvSpPr>
        <p:spPr>
          <a:xfrm>
            <a:off x="8701459" y="476115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0.jpeg" descr="/tmp/-LRDVBTBBzWWvFB1qwvP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11.jpeg" descr="/tmp/-LRDYEHFhud-V_c37MTm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2102622" y="2133405"/>
            <a:ext cx="370589" cy="2613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3" name="Shape 53"/>
          <p:cNvSpPr/>
          <p:nvPr/>
        </p:nvSpPr>
        <p:spPr>
          <a:xfrm>
            <a:off x="2153221" y="2076061"/>
            <a:ext cx="341001" cy="36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900"/>
            </a:pPr>
            <a:r>
              <a:t>F</a:t>
            </a:r>
            <a:r>
              <a:rPr baseline="-5998"/>
              <a:t>2</a:t>
            </a:r>
          </a:p>
        </p:txBody>
      </p:sp>
      <p:sp>
        <p:nvSpPr>
          <p:cNvPr id="54" name="Shape 54"/>
          <p:cNvSpPr/>
          <p:nvPr/>
        </p:nvSpPr>
        <p:spPr>
          <a:xfrm>
            <a:off x="8701459" y="476115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12.jpeg" descr="/tmp/-LR4aGLgtiiah67vPoRT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>
            <p:ph type="title" idx="4294967295"/>
          </p:nvPr>
        </p:nvSpPr>
        <p:spPr>
          <a:xfrm>
            <a:off x="457200" y="69055"/>
            <a:ext cx="8229600" cy="11310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b="1" sz="3000">
                <a:solidFill>
                  <a:srgbClr val="494949"/>
                </a:solidFill>
              </a:defRPr>
            </a:lvl1pPr>
          </a:lstStyle>
          <a:p>
            <a:pPr/>
            <a:r>
              <a:t>Traveling Salesman Problem(TSP)</a:t>
            </a:r>
          </a:p>
        </p:txBody>
      </p:sp>
      <p:sp>
        <p:nvSpPr>
          <p:cNvPr id="58" name="Shape 58"/>
          <p:cNvSpPr/>
          <p:nvPr/>
        </p:nvSpPr>
        <p:spPr>
          <a:xfrm>
            <a:off x="8701459" y="476115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3.jpeg" descr="/tmp/-LRDdibMHjD4F5IUMl1B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5547531" y="3022911"/>
            <a:ext cx="430675" cy="2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" name="Shape 62"/>
          <p:cNvSpPr/>
          <p:nvPr/>
        </p:nvSpPr>
        <p:spPr>
          <a:xfrm>
            <a:off x="6130440" y="4024017"/>
            <a:ext cx="2260406" cy="376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7x7 Distance matrix</a:t>
            </a:r>
          </a:p>
        </p:txBody>
      </p:sp>
      <p:sp>
        <p:nvSpPr>
          <p:cNvPr id="63" name="Shape 63"/>
          <p:cNvSpPr/>
          <p:nvPr/>
        </p:nvSpPr>
        <p:spPr>
          <a:xfrm>
            <a:off x="1728695" y="4024017"/>
            <a:ext cx="2492781" cy="37606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Processing time of jobs</a:t>
            </a:r>
          </a:p>
        </p:txBody>
      </p:sp>
      <p:sp>
        <p:nvSpPr>
          <p:cNvPr id="64" name="Shape 64"/>
          <p:cNvSpPr/>
          <p:nvPr/>
        </p:nvSpPr>
        <p:spPr>
          <a:xfrm>
            <a:off x="8701459" y="476115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14.jpeg" descr="/tmp/-LRDZcvZZwHxeeoT91PE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8701459" y="476115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15.jpeg" descr="/tmp/-LRDeXMeWYJqlujVt579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16.jpeg" descr="/tmp/-LQppHtZ_u13qYwC4c6z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4907691" y="2192824"/>
            <a:ext cx="182795" cy="202175"/>
          </a:xfrm>
          <a:prstGeom prst="rect">
            <a:avLst/>
          </a:prstGeom>
          <a:solidFill>
            <a:schemeClr val="accent5">
              <a:alpha val="9977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" name="Shape 74"/>
          <p:cNvSpPr/>
          <p:nvPr/>
        </p:nvSpPr>
        <p:spPr>
          <a:xfrm>
            <a:off x="4898699" y="2114899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17.jpeg" descr="/tmp/-LR48_GdCH2oKWGcqwoD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8701459" y="4761155"/>
            <a:ext cx="34144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18.jpeg" descr="/tmp/-LR4aWUV9TxbGKnSdqwF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224353" y="1021255"/>
            <a:ext cx="8669894" cy="37751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" name="Shape 81"/>
          <p:cNvSpPr/>
          <p:nvPr/>
        </p:nvSpPr>
        <p:spPr>
          <a:xfrm>
            <a:off x="690195" y="2396419"/>
            <a:ext cx="254872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 </a:t>
            </a:r>
          </a:p>
        </p:txBody>
      </p:sp>
      <p:pic>
        <p:nvPicPr>
          <p:cNvPr id="82" name="image1.png" descr="equ1.png"/>
          <p:cNvPicPr>
            <a:picLocks noChangeAspect="1"/>
          </p:cNvPicPr>
          <p:nvPr/>
        </p:nvPicPr>
        <p:blipFill>
          <a:blip r:embed="rId3">
            <a:extLst/>
          </a:blip>
          <a:srcRect l="6178" t="12568" r="6521" b="14595"/>
          <a:stretch>
            <a:fillRect/>
          </a:stretch>
        </p:blipFill>
        <p:spPr>
          <a:xfrm>
            <a:off x="2674758" y="1388361"/>
            <a:ext cx="1527284" cy="560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2" h="21212" fill="norm" stroke="1" extrusionOk="0">
                <a:moveTo>
                  <a:pt x="18064" y="24"/>
                </a:moveTo>
                <a:cubicBezTo>
                  <a:pt x="17783" y="170"/>
                  <a:pt x="17533" y="953"/>
                  <a:pt x="17399" y="2188"/>
                </a:cubicBezTo>
                <a:lnTo>
                  <a:pt x="17227" y="3765"/>
                </a:lnTo>
                <a:lnTo>
                  <a:pt x="16689" y="3720"/>
                </a:lnTo>
                <a:cubicBezTo>
                  <a:pt x="16361" y="3691"/>
                  <a:pt x="16074" y="3872"/>
                  <a:pt x="15951" y="4171"/>
                </a:cubicBezTo>
                <a:cubicBezTo>
                  <a:pt x="15670" y="4857"/>
                  <a:pt x="15523" y="4137"/>
                  <a:pt x="15730" y="3089"/>
                </a:cubicBezTo>
                <a:cubicBezTo>
                  <a:pt x="15845" y="2508"/>
                  <a:pt x="15854" y="2193"/>
                  <a:pt x="15757" y="1932"/>
                </a:cubicBezTo>
                <a:cubicBezTo>
                  <a:pt x="15570" y="1426"/>
                  <a:pt x="15363" y="1853"/>
                  <a:pt x="15158" y="3179"/>
                </a:cubicBezTo>
                <a:cubicBezTo>
                  <a:pt x="14991" y="4262"/>
                  <a:pt x="14748" y="4424"/>
                  <a:pt x="14748" y="3450"/>
                </a:cubicBezTo>
                <a:cubicBezTo>
                  <a:pt x="14748" y="2809"/>
                  <a:pt x="14231" y="1578"/>
                  <a:pt x="14105" y="1917"/>
                </a:cubicBezTo>
                <a:cubicBezTo>
                  <a:pt x="14049" y="2069"/>
                  <a:pt x="14086" y="2632"/>
                  <a:pt x="14188" y="3164"/>
                </a:cubicBezTo>
                <a:cubicBezTo>
                  <a:pt x="14392" y="4221"/>
                  <a:pt x="14441" y="6125"/>
                  <a:pt x="14271" y="6410"/>
                </a:cubicBezTo>
                <a:cubicBezTo>
                  <a:pt x="14140" y="6629"/>
                  <a:pt x="13786" y="5225"/>
                  <a:pt x="13678" y="4336"/>
                </a:cubicBezTo>
                <a:cubicBezTo>
                  <a:pt x="13660" y="4188"/>
                  <a:pt x="13646" y="4055"/>
                  <a:pt x="13644" y="3946"/>
                </a:cubicBezTo>
                <a:cubicBezTo>
                  <a:pt x="13642" y="3837"/>
                  <a:pt x="13648" y="3755"/>
                  <a:pt x="13667" y="3705"/>
                </a:cubicBezTo>
                <a:cubicBezTo>
                  <a:pt x="13862" y="3178"/>
                  <a:pt x="13682" y="2685"/>
                  <a:pt x="13206" y="2443"/>
                </a:cubicBezTo>
                <a:cubicBezTo>
                  <a:pt x="12867" y="2270"/>
                  <a:pt x="12719" y="2359"/>
                  <a:pt x="12508" y="2894"/>
                </a:cubicBezTo>
                <a:cubicBezTo>
                  <a:pt x="12343" y="3314"/>
                  <a:pt x="12035" y="3625"/>
                  <a:pt x="11703" y="3690"/>
                </a:cubicBezTo>
                <a:cubicBezTo>
                  <a:pt x="11078" y="3811"/>
                  <a:pt x="10738" y="4740"/>
                  <a:pt x="11110" y="5313"/>
                </a:cubicBezTo>
                <a:cubicBezTo>
                  <a:pt x="11227" y="5495"/>
                  <a:pt x="11326" y="5916"/>
                  <a:pt x="11326" y="6260"/>
                </a:cubicBezTo>
                <a:cubicBezTo>
                  <a:pt x="11326" y="6604"/>
                  <a:pt x="11384" y="6991"/>
                  <a:pt x="11459" y="7116"/>
                </a:cubicBezTo>
                <a:cubicBezTo>
                  <a:pt x="11629" y="7401"/>
                  <a:pt x="11807" y="6683"/>
                  <a:pt x="11809" y="5689"/>
                </a:cubicBezTo>
                <a:cubicBezTo>
                  <a:pt x="11811" y="4879"/>
                  <a:pt x="12068" y="4440"/>
                  <a:pt x="12358" y="4742"/>
                </a:cubicBezTo>
                <a:cubicBezTo>
                  <a:pt x="12515" y="4905"/>
                  <a:pt x="12515" y="5043"/>
                  <a:pt x="12358" y="5854"/>
                </a:cubicBezTo>
                <a:cubicBezTo>
                  <a:pt x="12260" y="6363"/>
                  <a:pt x="12180" y="7323"/>
                  <a:pt x="12180" y="8003"/>
                </a:cubicBezTo>
                <a:cubicBezTo>
                  <a:pt x="12179" y="9089"/>
                  <a:pt x="12210" y="9229"/>
                  <a:pt x="12452" y="9160"/>
                </a:cubicBezTo>
                <a:cubicBezTo>
                  <a:pt x="12628" y="9109"/>
                  <a:pt x="12729" y="9262"/>
                  <a:pt x="12729" y="9580"/>
                </a:cubicBezTo>
                <a:cubicBezTo>
                  <a:pt x="12729" y="9998"/>
                  <a:pt x="12406" y="10089"/>
                  <a:pt x="10683" y="10166"/>
                </a:cubicBezTo>
                <a:cubicBezTo>
                  <a:pt x="8974" y="10241"/>
                  <a:pt x="8637" y="10344"/>
                  <a:pt x="8637" y="10752"/>
                </a:cubicBezTo>
                <a:cubicBezTo>
                  <a:pt x="8637" y="11174"/>
                  <a:pt x="9317" y="11233"/>
                  <a:pt x="13689" y="11233"/>
                </a:cubicBezTo>
                <a:cubicBezTo>
                  <a:pt x="16468" y="11233"/>
                  <a:pt x="18771" y="11328"/>
                  <a:pt x="18808" y="11428"/>
                </a:cubicBezTo>
                <a:cubicBezTo>
                  <a:pt x="18881" y="11624"/>
                  <a:pt x="18639" y="14034"/>
                  <a:pt x="18514" y="14374"/>
                </a:cubicBezTo>
                <a:cubicBezTo>
                  <a:pt x="18472" y="14488"/>
                  <a:pt x="18212" y="14589"/>
                  <a:pt x="17937" y="14599"/>
                </a:cubicBezTo>
                <a:cubicBezTo>
                  <a:pt x="17663" y="14609"/>
                  <a:pt x="17386" y="14807"/>
                  <a:pt x="17316" y="15035"/>
                </a:cubicBezTo>
                <a:cubicBezTo>
                  <a:pt x="17120" y="15674"/>
                  <a:pt x="17337" y="18024"/>
                  <a:pt x="17593" y="18025"/>
                </a:cubicBezTo>
                <a:cubicBezTo>
                  <a:pt x="17706" y="18025"/>
                  <a:pt x="17802" y="18172"/>
                  <a:pt x="17809" y="18355"/>
                </a:cubicBezTo>
                <a:cubicBezTo>
                  <a:pt x="17836" y="19117"/>
                  <a:pt x="18075" y="19537"/>
                  <a:pt x="18253" y="19137"/>
                </a:cubicBezTo>
                <a:cubicBezTo>
                  <a:pt x="18393" y="18824"/>
                  <a:pt x="18439" y="18885"/>
                  <a:pt x="18497" y="19482"/>
                </a:cubicBezTo>
                <a:cubicBezTo>
                  <a:pt x="18549" y="20024"/>
                  <a:pt x="18632" y="20178"/>
                  <a:pt x="18808" y="20053"/>
                </a:cubicBezTo>
                <a:cubicBezTo>
                  <a:pt x="18976" y="19935"/>
                  <a:pt x="19070" y="20073"/>
                  <a:pt x="19113" y="20519"/>
                </a:cubicBezTo>
                <a:cubicBezTo>
                  <a:pt x="19215" y="21576"/>
                  <a:pt x="19833" y="21381"/>
                  <a:pt x="20055" y="20218"/>
                </a:cubicBezTo>
                <a:cubicBezTo>
                  <a:pt x="20162" y="19657"/>
                  <a:pt x="20248" y="19423"/>
                  <a:pt x="20383" y="19392"/>
                </a:cubicBezTo>
                <a:cubicBezTo>
                  <a:pt x="20428" y="19382"/>
                  <a:pt x="20479" y="19392"/>
                  <a:pt x="20538" y="19422"/>
                </a:cubicBezTo>
                <a:cubicBezTo>
                  <a:pt x="20935" y="19627"/>
                  <a:pt x="21198" y="18514"/>
                  <a:pt x="21225" y="16537"/>
                </a:cubicBezTo>
                <a:cubicBezTo>
                  <a:pt x="21236" y="15718"/>
                  <a:pt x="21236" y="14975"/>
                  <a:pt x="21225" y="14884"/>
                </a:cubicBezTo>
                <a:cubicBezTo>
                  <a:pt x="21214" y="14793"/>
                  <a:pt x="21183" y="14434"/>
                  <a:pt x="21159" y="14088"/>
                </a:cubicBezTo>
                <a:cubicBezTo>
                  <a:pt x="21096" y="13169"/>
                  <a:pt x="20784" y="12437"/>
                  <a:pt x="20554" y="12676"/>
                </a:cubicBezTo>
                <a:cubicBezTo>
                  <a:pt x="20371" y="12866"/>
                  <a:pt x="20369" y="12950"/>
                  <a:pt x="20543" y="13622"/>
                </a:cubicBezTo>
                <a:cubicBezTo>
                  <a:pt x="20785" y="14557"/>
                  <a:pt x="20795" y="17504"/>
                  <a:pt x="20560" y="18370"/>
                </a:cubicBezTo>
                <a:cubicBezTo>
                  <a:pt x="20390" y="18994"/>
                  <a:pt x="20385" y="18994"/>
                  <a:pt x="20272" y="18190"/>
                </a:cubicBezTo>
                <a:cubicBezTo>
                  <a:pt x="20205" y="17713"/>
                  <a:pt x="20199" y="17196"/>
                  <a:pt x="20261" y="16988"/>
                </a:cubicBezTo>
                <a:cubicBezTo>
                  <a:pt x="20319" y="16789"/>
                  <a:pt x="20332" y="16537"/>
                  <a:pt x="20288" y="16417"/>
                </a:cubicBezTo>
                <a:cubicBezTo>
                  <a:pt x="20090" y="15881"/>
                  <a:pt x="19917" y="16305"/>
                  <a:pt x="19811" y="17604"/>
                </a:cubicBezTo>
                <a:cubicBezTo>
                  <a:pt x="19713" y="18802"/>
                  <a:pt x="19651" y="19003"/>
                  <a:pt x="19390" y="19001"/>
                </a:cubicBezTo>
                <a:cubicBezTo>
                  <a:pt x="19324" y="19000"/>
                  <a:pt x="19271" y="19004"/>
                  <a:pt x="19229" y="18971"/>
                </a:cubicBezTo>
                <a:cubicBezTo>
                  <a:pt x="19186" y="18937"/>
                  <a:pt x="19153" y="18868"/>
                  <a:pt x="19129" y="18776"/>
                </a:cubicBezTo>
                <a:cubicBezTo>
                  <a:pt x="19080" y="18593"/>
                  <a:pt x="19063" y="18279"/>
                  <a:pt x="19046" y="17709"/>
                </a:cubicBezTo>
                <a:cubicBezTo>
                  <a:pt x="19023" y="16978"/>
                  <a:pt x="18916" y="16237"/>
                  <a:pt x="18802" y="16011"/>
                </a:cubicBezTo>
                <a:cubicBezTo>
                  <a:pt x="18583" y="15578"/>
                  <a:pt x="18548" y="15645"/>
                  <a:pt x="19567" y="14569"/>
                </a:cubicBezTo>
                <a:cubicBezTo>
                  <a:pt x="19808" y="14314"/>
                  <a:pt x="19875" y="13979"/>
                  <a:pt x="19906" y="12826"/>
                </a:cubicBezTo>
                <a:lnTo>
                  <a:pt x="19944" y="11398"/>
                </a:lnTo>
                <a:lnTo>
                  <a:pt x="20649" y="11233"/>
                </a:lnTo>
                <a:cubicBezTo>
                  <a:pt x="20930" y="11168"/>
                  <a:pt x="21121" y="11084"/>
                  <a:pt x="21231" y="10993"/>
                </a:cubicBezTo>
                <a:cubicBezTo>
                  <a:pt x="21560" y="10721"/>
                  <a:pt x="21144" y="10396"/>
                  <a:pt x="20155" y="10317"/>
                </a:cubicBezTo>
                <a:cubicBezTo>
                  <a:pt x="19500" y="10264"/>
                  <a:pt x="18914" y="10078"/>
                  <a:pt x="18852" y="9911"/>
                </a:cubicBezTo>
                <a:cubicBezTo>
                  <a:pt x="18722" y="9558"/>
                  <a:pt x="18996" y="8511"/>
                  <a:pt x="19151" y="8769"/>
                </a:cubicBezTo>
                <a:cubicBezTo>
                  <a:pt x="19206" y="8861"/>
                  <a:pt x="19392" y="8595"/>
                  <a:pt x="19567" y="8183"/>
                </a:cubicBezTo>
                <a:cubicBezTo>
                  <a:pt x="19826" y="7572"/>
                  <a:pt x="19886" y="7129"/>
                  <a:pt x="19894" y="5779"/>
                </a:cubicBezTo>
                <a:cubicBezTo>
                  <a:pt x="19908" y="3390"/>
                  <a:pt x="19893" y="3200"/>
                  <a:pt x="19628" y="2338"/>
                </a:cubicBezTo>
                <a:cubicBezTo>
                  <a:pt x="19477" y="1850"/>
                  <a:pt x="19313" y="1639"/>
                  <a:pt x="19190" y="1767"/>
                </a:cubicBezTo>
                <a:cubicBezTo>
                  <a:pt x="19099" y="1861"/>
                  <a:pt x="19057" y="1929"/>
                  <a:pt x="19057" y="2067"/>
                </a:cubicBezTo>
                <a:cubicBezTo>
                  <a:pt x="19057" y="2204"/>
                  <a:pt x="19099" y="2416"/>
                  <a:pt x="19190" y="2789"/>
                </a:cubicBezTo>
                <a:cubicBezTo>
                  <a:pt x="19401" y="3663"/>
                  <a:pt x="19473" y="7101"/>
                  <a:pt x="19284" y="7417"/>
                </a:cubicBezTo>
                <a:cubicBezTo>
                  <a:pt x="19145" y="7650"/>
                  <a:pt x="18884" y="6794"/>
                  <a:pt x="18930" y="6260"/>
                </a:cubicBezTo>
                <a:cubicBezTo>
                  <a:pt x="18949" y="6036"/>
                  <a:pt x="18892" y="5803"/>
                  <a:pt x="18808" y="5719"/>
                </a:cubicBezTo>
                <a:cubicBezTo>
                  <a:pt x="18724" y="5636"/>
                  <a:pt x="18658" y="5800"/>
                  <a:pt x="18658" y="6094"/>
                </a:cubicBezTo>
                <a:cubicBezTo>
                  <a:pt x="18658" y="7183"/>
                  <a:pt x="18302" y="8971"/>
                  <a:pt x="18142" y="8694"/>
                </a:cubicBezTo>
                <a:cubicBezTo>
                  <a:pt x="18056" y="8547"/>
                  <a:pt x="17933" y="8426"/>
                  <a:pt x="17865" y="8423"/>
                </a:cubicBezTo>
                <a:cubicBezTo>
                  <a:pt x="17798" y="8419"/>
                  <a:pt x="17738" y="7868"/>
                  <a:pt x="17737" y="7191"/>
                </a:cubicBezTo>
                <a:cubicBezTo>
                  <a:pt x="17735" y="6357"/>
                  <a:pt x="17655" y="5813"/>
                  <a:pt x="17493" y="5493"/>
                </a:cubicBezTo>
                <a:cubicBezTo>
                  <a:pt x="17267" y="5045"/>
                  <a:pt x="17290" y="4969"/>
                  <a:pt x="17865" y="4231"/>
                </a:cubicBezTo>
                <a:cubicBezTo>
                  <a:pt x="18457" y="3472"/>
                  <a:pt x="18478" y="3401"/>
                  <a:pt x="18514" y="1872"/>
                </a:cubicBezTo>
                <a:cubicBezTo>
                  <a:pt x="18543" y="664"/>
                  <a:pt x="18505" y="256"/>
                  <a:pt x="18353" y="99"/>
                </a:cubicBezTo>
                <a:cubicBezTo>
                  <a:pt x="18256" y="-2"/>
                  <a:pt x="18158" y="-24"/>
                  <a:pt x="18064" y="24"/>
                </a:cubicBezTo>
                <a:close/>
                <a:moveTo>
                  <a:pt x="10766" y="1722"/>
                </a:moveTo>
                <a:cubicBezTo>
                  <a:pt x="10676" y="1733"/>
                  <a:pt x="10542" y="1939"/>
                  <a:pt x="10395" y="2398"/>
                </a:cubicBezTo>
                <a:cubicBezTo>
                  <a:pt x="10158" y="3138"/>
                  <a:pt x="10101" y="3703"/>
                  <a:pt x="10101" y="5148"/>
                </a:cubicBezTo>
                <a:cubicBezTo>
                  <a:pt x="10101" y="6260"/>
                  <a:pt x="10179" y="7276"/>
                  <a:pt x="10300" y="7777"/>
                </a:cubicBezTo>
                <a:cubicBezTo>
                  <a:pt x="10408" y="8225"/>
                  <a:pt x="10600" y="8589"/>
                  <a:pt x="10727" y="8589"/>
                </a:cubicBezTo>
                <a:cubicBezTo>
                  <a:pt x="11004" y="8589"/>
                  <a:pt x="11002" y="8580"/>
                  <a:pt x="10772" y="7387"/>
                </a:cubicBezTo>
                <a:cubicBezTo>
                  <a:pt x="10538" y="6169"/>
                  <a:pt x="10540" y="4392"/>
                  <a:pt x="10777" y="3164"/>
                </a:cubicBezTo>
                <a:cubicBezTo>
                  <a:pt x="10951" y="2257"/>
                  <a:pt x="10915" y="1705"/>
                  <a:pt x="10766" y="1722"/>
                </a:cubicBezTo>
                <a:close/>
                <a:moveTo>
                  <a:pt x="13062" y="4982"/>
                </a:moveTo>
                <a:cubicBezTo>
                  <a:pt x="13118" y="4981"/>
                  <a:pt x="13181" y="5040"/>
                  <a:pt x="13251" y="5163"/>
                </a:cubicBezTo>
                <a:cubicBezTo>
                  <a:pt x="13404" y="5431"/>
                  <a:pt x="13451" y="5888"/>
                  <a:pt x="13423" y="6816"/>
                </a:cubicBezTo>
                <a:cubicBezTo>
                  <a:pt x="13376" y="8386"/>
                  <a:pt x="13300" y="8598"/>
                  <a:pt x="12929" y="8213"/>
                </a:cubicBezTo>
                <a:cubicBezTo>
                  <a:pt x="12674" y="7950"/>
                  <a:pt x="12643" y="7765"/>
                  <a:pt x="12707" y="6710"/>
                </a:cubicBezTo>
                <a:cubicBezTo>
                  <a:pt x="12777" y="5546"/>
                  <a:pt x="12891" y="4983"/>
                  <a:pt x="13062" y="4982"/>
                </a:cubicBezTo>
                <a:close/>
                <a:moveTo>
                  <a:pt x="15785" y="5253"/>
                </a:moveTo>
                <a:cubicBezTo>
                  <a:pt x="15852" y="5252"/>
                  <a:pt x="15928" y="5587"/>
                  <a:pt x="15951" y="5989"/>
                </a:cubicBezTo>
                <a:cubicBezTo>
                  <a:pt x="15974" y="6390"/>
                  <a:pt x="16148" y="7154"/>
                  <a:pt x="16345" y="7687"/>
                </a:cubicBezTo>
                <a:cubicBezTo>
                  <a:pt x="16637" y="8478"/>
                  <a:pt x="16744" y="8586"/>
                  <a:pt x="16889" y="8258"/>
                </a:cubicBezTo>
                <a:cubicBezTo>
                  <a:pt x="17081" y="7827"/>
                  <a:pt x="17141" y="8039"/>
                  <a:pt x="17216" y="9415"/>
                </a:cubicBezTo>
                <a:cubicBezTo>
                  <a:pt x="17251" y="10046"/>
                  <a:pt x="17174" y="10078"/>
                  <a:pt x="15569" y="10166"/>
                </a:cubicBezTo>
                <a:cubicBezTo>
                  <a:pt x="14151" y="10243"/>
                  <a:pt x="13872" y="10187"/>
                  <a:pt x="13811" y="9761"/>
                </a:cubicBezTo>
                <a:cubicBezTo>
                  <a:pt x="13772" y="9483"/>
                  <a:pt x="13774" y="9003"/>
                  <a:pt x="13816" y="8709"/>
                </a:cubicBezTo>
                <a:cubicBezTo>
                  <a:pt x="13875" y="8289"/>
                  <a:pt x="13930" y="8266"/>
                  <a:pt x="14066" y="8574"/>
                </a:cubicBezTo>
                <a:cubicBezTo>
                  <a:pt x="14204" y="8883"/>
                  <a:pt x="14294" y="8829"/>
                  <a:pt x="14493" y="8288"/>
                </a:cubicBezTo>
                <a:cubicBezTo>
                  <a:pt x="14632" y="7912"/>
                  <a:pt x="14748" y="7379"/>
                  <a:pt x="14748" y="7116"/>
                </a:cubicBezTo>
                <a:cubicBezTo>
                  <a:pt x="14748" y="6170"/>
                  <a:pt x="14998" y="6239"/>
                  <a:pt x="15125" y="7221"/>
                </a:cubicBezTo>
                <a:cubicBezTo>
                  <a:pt x="15196" y="7773"/>
                  <a:pt x="15363" y="8323"/>
                  <a:pt x="15497" y="8438"/>
                </a:cubicBezTo>
                <a:cubicBezTo>
                  <a:pt x="15823" y="8718"/>
                  <a:pt x="15892" y="8466"/>
                  <a:pt x="15724" y="7612"/>
                </a:cubicBezTo>
                <a:cubicBezTo>
                  <a:pt x="15563" y="6800"/>
                  <a:pt x="15604" y="5257"/>
                  <a:pt x="15785" y="5253"/>
                </a:cubicBezTo>
                <a:close/>
                <a:moveTo>
                  <a:pt x="1438" y="7988"/>
                </a:moveTo>
                <a:cubicBezTo>
                  <a:pt x="1370" y="7977"/>
                  <a:pt x="1296" y="7994"/>
                  <a:pt x="1200" y="8018"/>
                </a:cubicBezTo>
                <a:cubicBezTo>
                  <a:pt x="458" y="8208"/>
                  <a:pt x="372" y="8520"/>
                  <a:pt x="141" y="11684"/>
                </a:cubicBezTo>
                <a:cubicBezTo>
                  <a:pt x="-24" y="13951"/>
                  <a:pt x="-40" y="14689"/>
                  <a:pt x="74" y="14990"/>
                </a:cubicBezTo>
                <a:cubicBezTo>
                  <a:pt x="186" y="15288"/>
                  <a:pt x="282" y="15163"/>
                  <a:pt x="490" y="14464"/>
                </a:cubicBezTo>
                <a:cubicBezTo>
                  <a:pt x="638" y="13963"/>
                  <a:pt x="873" y="13562"/>
                  <a:pt x="1006" y="13562"/>
                </a:cubicBezTo>
                <a:cubicBezTo>
                  <a:pt x="1140" y="13562"/>
                  <a:pt x="1358" y="13332"/>
                  <a:pt x="1499" y="13066"/>
                </a:cubicBezTo>
                <a:cubicBezTo>
                  <a:pt x="1795" y="12504"/>
                  <a:pt x="1910" y="12700"/>
                  <a:pt x="1910" y="13757"/>
                </a:cubicBezTo>
                <a:cubicBezTo>
                  <a:pt x="1910" y="14692"/>
                  <a:pt x="2109" y="15067"/>
                  <a:pt x="2337" y="14554"/>
                </a:cubicBezTo>
                <a:cubicBezTo>
                  <a:pt x="2549" y="14078"/>
                  <a:pt x="2785" y="14411"/>
                  <a:pt x="2758" y="15155"/>
                </a:cubicBezTo>
                <a:cubicBezTo>
                  <a:pt x="2747" y="15457"/>
                  <a:pt x="2745" y="15815"/>
                  <a:pt x="2753" y="15951"/>
                </a:cubicBezTo>
                <a:cubicBezTo>
                  <a:pt x="2783" y="16471"/>
                  <a:pt x="3493" y="16197"/>
                  <a:pt x="3607" y="15621"/>
                </a:cubicBezTo>
                <a:cubicBezTo>
                  <a:pt x="3807" y="14609"/>
                  <a:pt x="4108" y="10095"/>
                  <a:pt x="3995" y="9791"/>
                </a:cubicBezTo>
                <a:cubicBezTo>
                  <a:pt x="3779" y="9204"/>
                  <a:pt x="3659" y="9775"/>
                  <a:pt x="3302" y="13156"/>
                </a:cubicBezTo>
                <a:cubicBezTo>
                  <a:pt x="3275" y="13417"/>
                  <a:pt x="3120" y="13550"/>
                  <a:pt x="2919" y="13487"/>
                </a:cubicBezTo>
                <a:cubicBezTo>
                  <a:pt x="2623" y="13395"/>
                  <a:pt x="2585" y="13240"/>
                  <a:pt x="2581" y="12225"/>
                </a:cubicBezTo>
                <a:cubicBezTo>
                  <a:pt x="2579" y="11588"/>
                  <a:pt x="2622" y="10897"/>
                  <a:pt x="2680" y="10677"/>
                </a:cubicBezTo>
                <a:cubicBezTo>
                  <a:pt x="2830" y="10112"/>
                  <a:pt x="2658" y="9501"/>
                  <a:pt x="2398" y="9685"/>
                </a:cubicBezTo>
                <a:cubicBezTo>
                  <a:pt x="2257" y="9785"/>
                  <a:pt x="2086" y="9502"/>
                  <a:pt x="1915" y="8874"/>
                </a:cubicBezTo>
                <a:cubicBezTo>
                  <a:pt x="1747" y="8260"/>
                  <a:pt x="1640" y="8022"/>
                  <a:pt x="1438" y="7988"/>
                </a:cubicBezTo>
                <a:close/>
                <a:moveTo>
                  <a:pt x="5681" y="9310"/>
                </a:moveTo>
                <a:cubicBezTo>
                  <a:pt x="5176" y="9366"/>
                  <a:pt x="5058" y="9637"/>
                  <a:pt x="5148" y="10271"/>
                </a:cubicBezTo>
                <a:cubicBezTo>
                  <a:pt x="5247" y="10971"/>
                  <a:pt x="7350" y="10626"/>
                  <a:pt x="7350" y="9911"/>
                </a:cubicBezTo>
                <a:cubicBezTo>
                  <a:pt x="7350" y="9517"/>
                  <a:pt x="7140" y="9402"/>
                  <a:pt x="6324" y="9325"/>
                </a:cubicBezTo>
                <a:cubicBezTo>
                  <a:pt x="6063" y="9301"/>
                  <a:pt x="5850" y="9292"/>
                  <a:pt x="5681" y="9310"/>
                </a:cubicBezTo>
                <a:close/>
                <a:moveTo>
                  <a:pt x="1239" y="9400"/>
                </a:moveTo>
                <a:cubicBezTo>
                  <a:pt x="1291" y="9366"/>
                  <a:pt x="1334" y="9457"/>
                  <a:pt x="1399" y="9670"/>
                </a:cubicBezTo>
                <a:cubicBezTo>
                  <a:pt x="1504" y="10011"/>
                  <a:pt x="1514" y="10420"/>
                  <a:pt x="1433" y="10993"/>
                </a:cubicBezTo>
                <a:cubicBezTo>
                  <a:pt x="1317" y="11820"/>
                  <a:pt x="1020" y="12352"/>
                  <a:pt x="884" y="11984"/>
                </a:cubicBezTo>
                <a:cubicBezTo>
                  <a:pt x="745" y="11605"/>
                  <a:pt x="811" y="10639"/>
                  <a:pt x="1028" y="9911"/>
                </a:cubicBezTo>
                <a:cubicBezTo>
                  <a:pt x="1124" y="9593"/>
                  <a:pt x="1187" y="9435"/>
                  <a:pt x="1239" y="9400"/>
                </a:cubicBezTo>
                <a:close/>
                <a:moveTo>
                  <a:pt x="5165" y="11489"/>
                </a:moveTo>
                <a:cubicBezTo>
                  <a:pt x="4989" y="11548"/>
                  <a:pt x="4977" y="11681"/>
                  <a:pt x="5032" y="11924"/>
                </a:cubicBezTo>
                <a:cubicBezTo>
                  <a:pt x="5124" y="12325"/>
                  <a:pt x="7252" y="12325"/>
                  <a:pt x="7344" y="11924"/>
                </a:cubicBezTo>
                <a:cubicBezTo>
                  <a:pt x="7385" y="11746"/>
                  <a:pt x="6940" y="11569"/>
                  <a:pt x="6285" y="11504"/>
                </a:cubicBezTo>
                <a:cubicBezTo>
                  <a:pt x="5682" y="11444"/>
                  <a:pt x="5340" y="11430"/>
                  <a:pt x="5165" y="11489"/>
                </a:cubicBezTo>
                <a:close/>
                <a:moveTo>
                  <a:pt x="15635" y="12450"/>
                </a:moveTo>
                <a:lnTo>
                  <a:pt x="15197" y="13006"/>
                </a:lnTo>
                <a:cubicBezTo>
                  <a:pt x="14835" y="13471"/>
                  <a:pt x="14711" y="13496"/>
                  <a:pt x="14510" y="13156"/>
                </a:cubicBezTo>
                <a:cubicBezTo>
                  <a:pt x="14298" y="12798"/>
                  <a:pt x="14223" y="12858"/>
                  <a:pt x="13922" y="13637"/>
                </a:cubicBezTo>
                <a:cubicBezTo>
                  <a:pt x="13659" y="14319"/>
                  <a:pt x="13450" y="14554"/>
                  <a:pt x="13068" y="14554"/>
                </a:cubicBezTo>
                <a:cubicBezTo>
                  <a:pt x="12759" y="14554"/>
                  <a:pt x="12485" y="14768"/>
                  <a:pt x="12358" y="15110"/>
                </a:cubicBezTo>
                <a:cubicBezTo>
                  <a:pt x="12166" y="15632"/>
                  <a:pt x="12164" y="15685"/>
                  <a:pt x="12374" y="16101"/>
                </a:cubicBezTo>
                <a:cubicBezTo>
                  <a:pt x="12497" y="16345"/>
                  <a:pt x="12600" y="16882"/>
                  <a:pt x="12602" y="17288"/>
                </a:cubicBezTo>
                <a:cubicBezTo>
                  <a:pt x="12608" y="18424"/>
                  <a:pt x="12944" y="18160"/>
                  <a:pt x="13062" y="16928"/>
                </a:cubicBezTo>
                <a:cubicBezTo>
                  <a:pt x="13169" y="15808"/>
                  <a:pt x="13407" y="15314"/>
                  <a:pt x="13644" y="15711"/>
                </a:cubicBezTo>
                <a:cubicBezTo>
                  <a:pt x="13729" y="15853"/>
                  <a:pt x="13733" y="16068"/>
                  <a:pt x="13661" y="16312"/>
                </a:cubicBezTo>
                <a:cubicBezTo>
                  <a:pt x="13598" y="16523"/>
                  <a:pt x="13514" y="17494"/>
                  <a:pt x="13467" y="18460"/>
                </a:cubicBezTo>
                <a:lnTo>
                  <a:pt x="13373" y="20203"/>
                </a:lnTo>
                <a:lnTo>
                  <a:pt x="13722" y="20098"/>
                </a:lnTo>
                <a:cubicBezTo>
                  <a:pt x="13930" y="20038"/>
                  <a:pt x="14077" y="20164"/>
                  <a:pt x="14088" y="20414"/>
                </a:cubicBezTo>
                <a:cubicBezTo>
                  <a:pt x="14097" y="20642"/>
                  <a:pt x="14108" y="20909"/>
                  <a:pt x="14116" y="21000"/>
                </a:cubicBezTo>
                <a:cubicBezTo>
                  <a:pt x="14125" y="21091"/>
                  <a:pt x="14298" y="21165"/>
                  <a:pt x="14498" y="21165"/>
                </a:cubicBezTo>
                <a:cubicBezTo>
                  <a:pt x="14568" y="21165"/>
                  <a:pt x="14628" y="21153"/>
                  <a:pt x="14681" y="21120"/>
                </a:cubicBezTo>
                <a:cubicBezTo>
                  <a:pt x="14735" y="21087"/>
                  <a:pt x="14784" y="21030"/>
                  <a:pt x="14826" y="20955"/>
                </a:cubicBezTo>
                <a:cubicBezTo>
                  <a:pt x="14911" y="20804"/>
                  <a:pt x="14976" y="20565"/>
                  <a:pt x="15048" y="20188"/>
                </a:cubicBezTo>
                <a:cubicBezTo>
                  <a:pt x="15179" y="19499"/>
                  <a:pt x="15296" y="19262"/>
                  <a:pt x="15436" y="19407"/>
                </a:cubicBezTo>
                <a:cubicBezTo>
                  <a:pt x="15571" y="19548"/>
                  <a:pt x="15743" y="19266"/>
                  <a:pt x="15968" y="18521"/>
                </a:cubicBezTo>
                <a:lnTo>
                  <a:pt x="16301" y="17409"/>
                </a:lnTo>
                <a:lnTo>
                  <a:pt x="16473" y="18385"/>
                </a:lnTo>
                <a:cubicBezTo>
                  <a:pt x="16573" y="18947"/>
                  <a:pt x="16757" y="19391"/>
                  <a:pt x="16916" y="19452"/>
                </a:cubicBezTo>
                <a:cubicBezTo>
                  <a:pt x="17232" y="19574"/>
                  <a:pt x="17247" y="19339"/>
                  <a:pt x="17005" y="18190"/>
                </a:cubicBezTo>
                <a:cubicBezTo>
                  <a:pt x="16777" y="17114"/>
                  <a:pt x="16775" y="14958"/>
                  <a:pt x="17000" y="13788"/>
                </a:cubicBezTo>
                <a:cubicBezTo>
                  <a:pt x="17153" y="12992"/>
                  <a:pt x="17153" y="12845"/>
                  <a:pt x="17005" y="12691"/>
                </a:cubicBezTo>
                <a:cubicBezTo>
                  <a:pt x="16764" y="12441"/>
                  <a:pt x="16584" y="12802"/>
                  <a:pt x="16439" y="13833"/>
                </a:cubicBezTo>
                <a:lnTo>
                  <a:pt x="16317" y="14719"/>
                </a:lnTo>
                <a:lnTo>
                  <a:pt x="15974" y="13577"/>
                </a:lnTo>
                <a:lnTo>
                  <a:pt x="15635" y="12450"/>
                </a:lnTo>
                <a:close/>
                <a:moveTo>
                  <a:pt x="9851" y="12631"/>
                </a:moveTo>
                <a:cubicBezTo>
                  <a:pt x="9267" y="12687"/>
                  <a:pt x="8817" y="12876"/>
                  <a:pt x="8792" y="13081"/>
                </a:cubicBezTo>
                <a:cubicBezTo>
                  <a:pt x="8769" y="13276"/>
                  <a:pt x="8942" y="14118"/>
                  <a:pt x="9175" y="14944"/>
                </a:cubicBezTo>
                <a:lnTo>
                  <a:pt x="9596" y="16432"/>
                </a:lnTo>
                <a:lnTo>
                  <a:pt x="9180" y="17544"/>
                </a:lnTo>
                <a:cubicBezTo>
                  <a:pt x="8948" y="18151"/>
                  <a:pt x="8753" y="18809"/>
                  <a:pt x="8753" y="19001"/>
                </a:cubicBezTo>
                <a:cubicBezTo>
                  <a:pt x="8753" y="19225"/>
                  <a:pt x="9177" y="19324"/>
                  <a:pt x="9929" y="19287"/>
                </a:cubicBezTo>
                <a:cubicBezTo>
                  <a:pt x="10822" y="19244"/>
                  <a:pt x="11152" y="19100"/>
                  <a:pt x="11321" y="18686"/>
                </a:cubicBezTo>
                <a:cubicBezTo>
                  <a:pt x="11528" y="18179"/>
                  <a:pt x="11555" y="18188"/>
                  <a:pt x="11731" y="18866"/>
                </a:cubicBezTo>
                <a:cubicBezTo>
                  <a:pt x="11849" y="19322"/>
                  <a:pt x="11992" y="19520"/>
                  <a:pt x="12114" y="19392"/>
                </a:cubicBezTo>
                <a:cubicBezTo>
                  <a:pt x="12292" y="19207"/>
                  <a:pt x="12291" y="19098"/>
                  <a:pt x="12103" y="18115"/>
                </a:cubicBezTo>
                <a:cubicBezTo>
                  <a:pt x="11827" y="16667"/>
                  <a:pt x="11821" y="15628"/>
                  <a:pt x="12086" y="14133"/>
                </a:cubicBezTo>
                <a:cubicBezTo>
                  <a:pt x="12290" y="12982"/>
                  <a:pt x="12295" y="12870"/>
                  <a:pt x="12108" y="12676"/>
                </a:cubicBezTo>
                <a:cubicBezTo>
                  <a:pt x="11975" y="12538"/>
                  <a:pt x="11825" y="12729"/>
                  <a:pt x="11681" y="13247"/>
                </a:cubicBezTo>
                <a:lnTo>
                  <a:pt x="11459" y="14043"/>
                </a:lnTo>
                <a:lnTo>
                  <a:pt x="11165" y="13292"/>
                </a:lnTo>
                <a:cubicBezTo>
                  <a:pt x="10898" y="12612"/>
                  <a:pt x="10767" y="12543"/>
                  <a:pt x="9851" y="12631"/>
                </a:cubicBezTo>
                <a:close/>
                <a:moveTo>
                  <a:pt x="15264" y="13337"/>
                </a:moveTo>
                <a:cubicBezTo>
                  <a:pt x="15309" y="13314"/>
                  <a:pt x="15362" y="13436"/>
                  <a:pt x="15447" y="13667"/>
                </a:cubicBezTo>
                <a:cubicBezTo>
                  <a:pt x="15573" y="14007"/>
                  <a:pt x="15635" y="14787"/>
                  <a:pt x="15635" y="16026"/>
                </a:cubicBezTo>
                <a:cubicBezTo>
                  <a:pt x="15635" y="18107"/>
                  <a:pt x="15462" y="18989"/>
                  <a:pt x="15253" y="17935"/>
                </a:cubicBezTo>
                <a:cubicBezTo>
                  <a:pt x="15182" y="17575"/>
                  <a:pt x="15153" y="17185"/>
                  <a:pt x="15192" y="17078"/>
                </a:cubicBezTo>
                <a:cubicBezTo>
                  <a:pt x="15232" y="16971"/>
                  <a:pt x="15222" y="16623"/>
                  <a:pt x="15170" y="16297"/>
                </a:cubicBezTo>
                <a:cubicBezTo>
                  <a:pt x="15000" y="15232"/>
                  <a:pt x="14988" y="14525"/>
                  <a:pt x="15125" y="13833"/>
                </a:cubicBezTo>
                <a:cubicBezTo>
                  <a:pt x="15185" y="13526"/>
                  <a:pt x="15220" y="13360"/>
                  <a:pt x="15264" y="13337"/>
                </a:cubicBezTo>
                <a:close/>
                <a:moveTo>
                  <a:pt x="9962" y="13622"/>
                </a:moveTo>
                <a:cubicBezTo>
                  <a:pt x="10301" y="13603"/>
                  <a:pt x="10853" y="13987"/>
                  <a:pt x="10910" y="14389"/>
                </a:cubicBezTo>
                <a:cubicBezTo>
                  <a:pt x="10944" y="14626"/>
                  <a:pt x="11078" y="14886"/>
                  <a:pt x="11204" y="14975"/>
                </a:cubicBezTo>
                <a:cubicBezTo>
                  <a:pt x="11504" y="15187"/>
                  <a:pt x="11400" y="16370"/>
                  <a:pt x="10977" y="17604"/>
                </a:cubicBezTo>
                <a:cubicBezTo>
                  <a:pt x="10747" y="18276"/>
                  <a:pt x="10552" y="18521"/>
                  <a:pt x="10223" y="18521"/>
                </a:cubicBezTo>
                <a:cubicBezTo>
                  <a:pt x="9637" y="18521"/>
                  <a:pt x="9568" y="18283"/>
                  <a:pt x="9857" y="17183"/>
                </a:cubicBezTo>
                <a:cubicBezTo>
                  <a:pt x="10155" y="16050"/>
                  <a:pt x="10155" y="16009"/>
                  <a:pt x="9851" y="14960"/>
                </a:cubicBezTo>
                <a:cubicBezTo>
                  <a:pt x="9697" y="14431"/>
                  <a:pt x="9647" y="13994"/>
                  <a:pt x="9718" y="13803"/>
                </a:cubicBezTo>
                <a:cubicBezTo>
                  <a:pt x="9757" y="13697"/>
                  <a:pt x="9848" y="13629"/>
                  <a:pt x="9962" y="13622"/>
                </a:cubicBezTo>
                <a:close/>
                <a:moveTo>
                  <a:pt x="14515" y="15891"/>
                </a:moveTo>
                <a:cubicBezTo>
                  <a:pt x="14650" y="15889"/>
                  <a:pt x="14773" y="16030"/>
                  <a:pt x="14815" y="16327"/>
                </a:cubicBezTo>
                <a:cubicBezTo>
                  <a:pt x="14918" y="17056"/>
                  <a:pt x="14686" y="19021"/>
                  <a:pt x="14493" y="19031"/>
                </a:cubicBezTo>
                <a:cubicBezTo>
                  <a:pt x="14397" y="19035"/>
                  <a:pt x="14251" y="19144"/>
                  <a:pt x="14166" y="19287"/>
                </a:cubicBezTo>
                <a:cubicBezTo>
                  <a:pt x="13848" y="19827"/>
                  <a:pt x="13829" y="17369"/>
                  <a:pt x="14144" y="16342"/>
                </a:cubicBezTo>
                <a:cubicBezTo>
                  <a:pt x="14236" y="16043"/>
                  <a:pt x="14379" y="15894"/>
                  <a:pt x="14515" y="1589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602441" y="812210"/>
            <a:ext cx="567211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180472" indent="-180472">
              <a:buSzPct val="100000"/>
              <a:buChar char="•"/>
            </a:lvl1pPr>
          </a:lstStyle>
          <a:p>
            <a:pPr/>
            <a:r>
              <a:t>An ant will move from node i to node j with probability</a:t>
            </a:r>
          </a:p>
        </p:txBody>
      </p:sp>
      <p:sp>
        <p:nvSpPr>
          <p:cNvPr id="84" name="Shape 84"/>
          <p:cNvSpPr/>
          <p:nvPr/>
        </p:nvSpPr>
        <p:spPr>
          <a:xfrm>
            <a:off x="821826" y="2110974"/>
            <a:ext cx="4731203" cy="175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where,</a:t>
            </a:r>
          </a:p>
          <a:p>
            <a:pPr>
              <a:defRPr>
                <a:latin typeface="STIXGeneral"/>
                <a:ea typeface="STIXGeneral"/>
                <a:cs typeface="STIXGeneral"/>
                <a:sym typeface="STIXGeneral"/>
              </a:defRPr>
            </a:pPr>
            <a:r>
              <a:t>𝜏</a:t>
            </a:r>
            <a:r>
              <a:rPr baseline="-5998"/>
              <a:t>i,j 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is the amount of pheromone on edge i, j</a:t>
            </a:r>
            <a:endParaRPr>
              <a:latin typeface="+mj-lt"/>
              <a:ea typeface="+mj-ea"/>
              <a:cs typeface="+mj-cs"/>
              <a:sym typeface="Arial"/>
            </a:endParaRPr>
          </a:p>
          <a:p>
            <a:pPr>
              <a:defRPr baseline="-5998" sz="1900"/>
            </a:pPr>
            <a:r>
              <a:t>α  </a:t>
            </a:r>
            <a:r>
              <a:rPr baseline="0" sz="1800"/>
              <a:t>is a parameter to control the influence of </a:t>
            </a:r>
            <a:r>
              <a:rPr baseline="0" sz="1800">
                <a:latin typeface="STIXGeneral"/>
                <a:ea typeface="STIXGeneral"/>
                <a:cs typeface="STIXGeneral"/>
                <a:sym typeface="STIXGeneral"/>
              </a:rPr>
              <a:t>𝜏</a:t>
            </a:r>
            <a:r>
              <a:rPr sz="1800">
                <a:latin typeface="STIXGeneral"/>
                <a:ea typeface="STIXGeneral"/>
                <a:cs typeface="STIXGeneral"/>
                <a:sym typeface="STIXGeneral"/>
              </a:rPr>
              <a:t>i,j </a:t>
            </a:r>
            <a:endParaRPr baseline="-5999">
              <a:latin typeface="STIXGeneral"/>
              <a:ea typeface="STIXGeneral"/>
              <a:cs typeface="STIXGeneral"/>
              <a:sym typeface="STIXGeneral"/>
            </a:endParaRPr>
          </a:p>
          <a:p>
            <a:pPr>
              <a:defRPr sz="1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η</a:t>
            </a:r>
            <a:r>
              <a:rPr baseline="-5998" sz="1800">
                <a:latin typeface="STIXGeneral"/>
                <a:ea typeface="STIXGeneral"/>
                <a:cs typeface="STIXGeneral"/>
                <a:sym typeface="STIXGeneral"/>
              </a:rPr>
              <a:t>i,j  </a:t>
            </a:r>
            <a:r>
              <a:rPr sz="1800">
                <a:latin typeface="+mj-lt"/>
                <a:ea typeface="+mj-ea"/>
                <a:cs typeface="+mj-cs"/>
                <a:sym typeface="Arial"/>
              </a:rPr>
              <a:t>is the visibility of edge i, j (typically 1/ d</a:t>
            </a:r>
            <a:r>
              <a:rPr baseline="-5998" sz="1800">
                <a:latin typeface="STIXGeneral"/>
                <a:ea typeface="STIXGeneral"/>
                <a:cs typeface="STIXGeneral"/>
                <a:sym typeface="STIXGeneral"/>
              </a:rPr>
              <a:t>i,j</a:t>
            </a:r>
            <a:r>
              <a:rPr sz="1800">
                <a:latin typeface="+mj-lt"/>
                <a:ea typeface="+mj-ea"/>
                <a:cs typeface="+mj-cs"/>
                <a:sym typeface="Arial"/>
              </a:rPr>
              <a:t> )</a:t>
            </a:r>
            <a:endParaRPr sz="1800">
              <a:latin typeface="+mj-lt"/>
              <a:ea typeface="+mj-ea"/>
              <a:cs typeface="+mj-cs"/>
              <a:sym typeface="Arial"/>
            </a:endParaRPr>
          </a:p>
          <a:p>
            <a:pPr>
              <a:defRPr sz="12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β</a:t>
            </a:r>
            <a:r>
              <a:rPr baseline="-5998" sz="1900">
                <a:latin typeface="+mj-lt"/>
                <a:ea typeface="+mj-ea"/>
                <a:cs typeface="+mj-cs"/>
                <a:sym typeface="Arial"/>
              </a:rPr>
              <a:t>  </a:t>
            </a:r>
            <a:r>
              <a:rPr sz="1800">
                <a:latin typeface="+mj-lt"/>
                <a:ea typeface="+mj-ea"/>
                <a:cs typeface="+mj-cs"/>
                <a:sym typeface="Arial"/>
              </a:rPr>
              <a:t>is a parameter to control the influence of </a:t>
            </a:r>
            <a:r>
              <a:t>η</a:t>
            </a:r>
            <a:r>
              <a:rPr baseline="-5998" sz="1800">
                <a:latin typeface="STIXGeneral"/>
                <a:ea typeface="STIXGeneral"/>
                <a:cs typeface="STIXGeneral"/>
                <a:sym typeface="STIXGeneral"/>
              </a:rPr>
              <a:t>i,j</a:t>
            </a:r>
          </a:p>
        </p:txBody>
      </p:sp>
      <p:sp>
        <p:nvSpPr>
          <p:cNvPr id="85" name="Shape 85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2.jpeg" descr="/tmp/-LQporkzYKHV-hmac-2A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8701459" y="476115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18.jpeg" descr="/tmp/-LR4aWUV9TxbGKnSdqwF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-1270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690195" y="2396419"/>
            <a:ext cx="254872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 </a:t>
            </a:r>
          </a:p>
        </p:txBody>
      </p:sp>
      <p:sp>
        <p:nvSpPr>
          <p:cNvPr id="89" name="Shape 89"/>
          <p:cNvSpPr/>
          <p:nvPr/>
        </p:nvSpPr>
        <p:spPr>
          <a:xfrm>
            <a:off x="163067" y="1177646"/>
            <a:ext cx="8792466" cy="3623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90" name="image2.png" descr="Screen Shot 2018-11-13 at 9.10.58 PM.png"/>
          <p:cNvPicPr>
            <a:picLocks noChangeAspect="1"/>
          </p:cNvPicPr>
          <p:nvPr/>
        </p:nvPicPr>
        <p:blipFill>
          <a:blip r:embed="rId3">
            <a:extLst/>
          </a:blip>
          <a:srcRect l="1198" t="1178" r="3348" b="102"/>
          <a:stretch>
            <a:fillRect/>
          </a:stretch>
        </p:blipFill>
        <p:spPr>
          <a:xfrm>
            <a:off x="965518" y="1115627"/>
            <a:ext cx="5991780" cy="3396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598" fill="norm" stroke="1" extrusionOk="0">
                <a:moveTo>
                  <a:pt x="3521" y="3"/>
                </a:moveTo>
                <a:cubicBezTo>
                  <a:pt x="3519" y="5"/>
                  <a:pt x="3515" y="9"/>
                  <a:pt x="3512" y="11"/>
                </a:cubicBezTo>
                <a:cubicBezTo>
                  <a:pt x="3501" y="18"/>
                  <a:pt x="3492" y="31"/>
                  <a:pt x="3481" y="46"/>
                </a:cubicBezTo>
                <a:cubicBezTo>
                  <a:pt x="3472" y="63"/>
                  <a:pt x="3463" y="79"/>
                  <a:pt x="3457" y="99"/>
                </a:cubicBezTo>
                <a:cubicBezTo>
                  <a:pt x="3450" y="117"/>
                  <a:pt x="3440" y="134"/>
                  <a:pt x="3437" y="152"/>
                </a:cubicBezTo>
                <a:cubicBezTo>
                  <a:pt x="3407" y="323"/>
                  <a:pt x="3377" y="386"/>
                  <a:pt x="3331" y="364"/>
                </a:cubicBezTo>
                <a:cubicBezTo>
                  <a:pt x="3317" y="366"/>
                  <a:pt x="3301" y="350"/>
                  <a:pt x="3274" y="316"/>
                </a:cubicBezTo>
                <a:cubicBezTo>
                  <a:pt x="3256" y="293"/>
                  <a:pt x="3238" y="276"/>
                  <a:pt x="3218" y="265"/>
                </a:cubicBezTo>
                <a:cubicBezTo>
                  <a:pt x="3218" y="265"/>
                  <a:pt x="3216" y="265"/>
                  <a:pt x="3216" y="265"/>
                </a:cubicBezTo>
                <a:cubicBezTo>
                  <a:pt x="3213" y="263"/>
                  <a:pt x="3213" y="265"/>
                  <a:pt x="3211" y="263"/>
                </a:cubicBezTo>
                <a:cubicBezTo>
                  <a:pt x="3185" y="250"/>
                  <a:pt x="3159" y="248"/>
                  <a:pt x="3134" y="253"/>
                </a:cubicBezTo>
                <a:cubicBezTo>
                  <a:pt x="3072" y="276"/>
                  <a:pt x="2998" y="396"/>
                  <a:pt x="2958" y="535"/>
                </a:cubicBezTo>
                <a:cubicBezTo>
                  <a:pt x="2949" y="584"/>
                  <a:pt x="2942" y="636"/>
                  <a:pt x="2942" y="694"/>
                </a:cubicBezTo>
                <a:cubicBezTo>
                  <a:pt x="2942" y="781"/>
                  <a:pt x="2951" y="852"/>
                  <a:pt x="2961" y="914"/>
                </a:cubicBezTo>
                <a:cubicBezTo>
                  <a:pt x="2979" y="994"/>
                  <a:pt x="3002" y="1064"/>
                  <a:pt x="3031" y="1108"/>
                </a:cubicBezTo>
                <a:cubicBezTo>
                  <a:pt x="3039" y="1117"/>
                  <a:pt x="3047" y="1129"/>
                  <a:pt x="3055" y="1136"/>
                </a:cubicBezTo>
                <a:cubicBezTo>
                  <a:pt x="3060" y="1142"/>
                  <a:pt x="3066" y="1146"/>
                  <a:pt x="3071" y="1151"/>
                </a:cubicBezTo>
                <a:cubicBezTo>
                  <a:pt x="3162" y="1212"/>
                  <a:pt x="3262" y="1159"/>
                  <a:pt x="3331" y="1010"/>
                </a:cubicBezTo>
                <a:lnTo>
                  <a:pt x="3397" y="876"/>
                </a:lnTo>
                <a:lnTo>
                  <a:pt x="3427" y="1015"/>
                </a:lnTo>
                <a:cubicBezTo>
                  <a:pt x="3444" y="1097"/>
                  <a:pt x="3466" y="1132"/>
                  <a:pt x="3494" y="1133"/>
                </a:cubicBezTo>
                <a:cubicBezTo>
                  <a:pt x="3504" y="1132"/>
                  <a:pt x="3513" y="1129"/>
                  <a:pt x="3520" y="1123"/>
                </a:cubicBezTo>
                <a:cubicBezTo>
                  <a:pt x="3520" y="1122"/>
                  <a:pt x="3521" y="1123"/>
                  <a:pt x="3521" y="1123"/>
                </a:cubicBezTo>
                <a:cubicBezTo>
                  <a:pt x="3522" y="1123"/>
                  <a:pt x="3521" y="1122"/>
                  <a:pt x="3521" y="1121"/>
                </a:cubicBezTo>
                <a:cubicBezTo>
                  <a:pt x="3529" y="1114"/>
                  <a:pt x="3535" y="1103"/>
                  <a:pt x="3540" y="1086"/>
                </a:cubicBezTo>
                <a:cubicBezTo>
                  <a:pt x="3548" y="1047"/>
                  <a:pt x="3550" y="979"/>
                  <a:pt x="3550" y="866"/>
                </a:cubicBezTo>
                <a:cubicBezTo>
                  <a:pt x="3550" y="719"/>
                  <a:pt x="3570" y="550"/>
                  <a:pt x="3594" y="490"/>
                </a:cubicBezTo>
                <a:cubicBezTo>
                  <a:pt x="3596" y="487"/>
                  <a:pt x="3596" y="484"/>
                  <a:pt x="3597" y="480"/>
                </a:cubicBezTo>
                <a:cubicBezTo>
                  <a:pt x="3598" y="477"/>
                  <a:pt x="3599" y="464"/>
                  <a:pt x="3600" y="462"/>
                </a:cubicBezTo>
                <a:cubicBezTo>
                  <a:pt x="3620" y="420"/>
                  <a:pt x="3620" y="369"/>
                  <a:pt x="3600" y="301"/>
                </a:cubicBezTo>
                <a:cubicBezTo>
                  <a:pt x="3593" y="278"/>
                  <a:pt x="3589" y="258"/>
                  <a:pt x="3587" y="240"/>
                </a:cubicBezTo>
                <a:cubicBezTo>
                  <a:pt x="3583" y="207"/>
                  <a:pt x="3586" y="182"/>
                  <a:pt x="3597" y="170"/>
                </a:cubicBezTo>
                <a:cubicBezTo>
                  <a:pt x="3634" y="129"/>
                  <a:pt x="3606" y="30"/>
                  <a:pt x="3560" y="3"/>
                </a:cubicBezTo>
                <a:cubicBezTo>
                  <a:pt x="3548" y="1"/>
                  <a:pt x="3535" y="-2"/>
                  <a:pt x="3521" y="3"/>
                </a:cubicBezTo>
                <a:close/>
                <a:moveTo>
                  <a:pt x="4333" y="21"/>
                </a:moveTo>
                <a:cubicBezTo>
                  <a:pt x="4311" y="28"/>
                  <a:pt x="4291" y="80"/>
                  <a:pt x="4286" y="170"/>
                </a:cubicBezTo>
                <a:cubicBezTo>
                  <a:pt x="4271" y="442"/>
                  <a:pt x="4257" y="458"/>
                  <a:pt x="4171" y="346"/>
                </a:cubicBezTo>
                <a:cubicBezTo>
                  <a:pt x="4124" y="284"/>
                  <a:pt x="4083" y="268"/>
                  <a:pt x="4026" y="270"/>
                </a:cubicBezTo>
                <a:cubicBezTo>
                  <a:pt x="4003" y="273"/>
                  <a:pt x="3986" y="272"/>
                  <a:pt x="3956" y="283"/>
                </a:cubicBezTo>
                <a:lnTo>
                  <a:pt x="3824" y="329"/>
                </a:lnTo>
                <a:lnTo>
                  <a:pt x="3824" y="843"/>
                </a:lnTo>
                <a:cubicBezTo>
                  <a:pt x="3824" y="1138"/>
                  <a:pt x="3833" y="1396"/>
                  <a:pt x="3843" y="1414"/>
                </a:cubicBezTo>
                <a:cubicBezTo>
                  <a:pt x="3877" y="1474"/>
                  <a:pt x="3907" y="1451"/>
                  <a:pt x="3953" y="1328"/>
                </a:cubicBezTo>
                <a:cubicBezTo>
                  <a:pt x="3959" y="1313"/>
                  <a:pt x="3969" y="1300"/>
                  <a:pt x="3977" y="1285"/>
                </a:cubicBezTo>
                <a:cubicBezTo>
                  <a:pt x="3997" y="1232"/>
                  <a:pt x="4022" y="1189"/>
                  <a:pt x="4048" y="1189"/>
                </a:cubicBezTo>
                <a:cubicBezTo>
                  <a:pt x="4051" y="1189"/>
                  <a:pt x="4059" y="1185"/>
                  <a:pt x="4063" y="1184"/>
                </a:cubicBezTo>
                <a:cubicBezTo>
                  <a:pt x="4067" y="1182"/>
                  <a:pt x="4072" y="1173"/>
                  <a:pt x="4076" y="1171"/>
                </a:cubicBezTo>
                <a:cubicBezTo>
                  <a:pt x="4118" y="1152"/>
                  <a:pt x="4173" y="1103"/>
                  <a:pt x="4200" y="1060"/>
                </a:cubicBezTo>
                <a:cubicBezTo>
                  <a:pt x="4245" y="989"/>
                  <a:pt x="4252" y="990"/>
                  <a:pt x="4269" y="1065"/>
                </a:cubicBezTo>
                <a:cubicBezTo>
                  <a:pt x="4271" y="1077"/>
                  <a:pt x="4276" y="1086"/>
                  <a:pt x="4281" y="1096"/>
                </a:cubicBezTo>
                <a:cubicBezTo>
                  <a:pt x="4315" y="1132"/>
                  <a:pt x="4345" y="1133"/>
                  <a:pt x="4369" y="1116"/>
                </a:cubicBezTo>
                <a:cubicBezTo>
                  <a:pt x="4384" y="1082"/>
                  <a:pt x="4392" y="1014"/>
                  <a:pt x="4399" y="869"/>
                </a:cubicBezTo>
                <a:cubicBezTo>
                  <a:pt x="4422" y="391"/>
                  <a:pt x="4534" y="356"/>
                  <a:pt x="4534" y="826"/>
                </a:cubicBezTo>
                <a:cubicBezTo>
                  <a:pt x="4534" y="902"/>
                  <a:pt x="4538" y="965"/>
                  <a:pt x="4544" y="1015"/>
                </a:cubicBezTo>
                <a:cubicBezTo>
                  <a:pt x="4545" y="1020"/>
                  <a:pt x="4546" y="1023"/>
                  <a:pt x="4547" y="1027"/>
                </a:cubicBezTo>
                <a:cubicBezTo>
                  <a:pt x="4566" y="1107"/>
                  <a:pt x="4596" y="1135"/>
                  <a:pt x="4632" y="1111"/>
                </a:cubicBezTo>
                <a:cubicBezTo>
                  <a:pt x="4642" y="1098"/>
                  <a:pt x="4652" y="1090"/>
                  <a:pt x="4662" y="1065"/>
                </a:cubicBezTo>
                <a:cubicBezTo>
                  <a:pt x="4700" y="974"/>
                  <a:pt x="4703" y="974"/>
                  <a:pt x="4762" y="1068"/>
                </a:cubicBezTo>
                <a:cubicBezTo>
                  <a:pt x="4841" y="1195"/>
                  <a:pt x="4999" y="1195"/>
                  <a:pt x="5078" y="1068"/>
                </a:cubicBezTo>
                <a:cubicBezTo>
                  <a:pt x="5137" y="974"/>
                  <a:pt x="5138" y="974"/>
                  <a:pt x="5176" y="1065"/>
                </a:cubicBezTo>
                <a:cubicBezTo>
                  <a:pt x="5189" y="1097"/>
                  <a:pt x="5201" y="1114"/>
                  <a:pt x="5213" y="1126"/>
                </a:cubicBezTo>
                <a:cubicBezTo>
                  <a:pt x="5231" y="1130"/>
                  <a:pt x="5250" y="1123"/>
                  <a:pt x="5266" y="1111"/>
                </a:cubicBezTo>
                <a:cubicBezTo>
                  <a:pt x="5288" y="1067"/>
                  <a:pt x="5304" y="976"/>
                  <a:pt x="5308" y="836"/>
                </a:cubicBezTo>
                <a:cubicBezTo>
                  <a:pt x="5310" y="784"/>
                  <a:pt x="5315" y="751"/>
                  <a:pt x="5318" y="715"/>
                </a:cubicBezTo>
                <a:cubicBezTo>
                  <a:pt x="5302" y="729"/>
                  <a:pt x="5282" y="720"/>
                  <a:pt x="5273" y="692"/>
                </a:cubicBezTo>
                <a:cubicBezTo>
                  <a:pt x="5262" y="663"/>
                  <a:pt x="5267" y="627"/>
                  <a:pt x="5283" y="609"/>
                </a:cubicBezTo>
                <a:cubicBezTo>
                  <a:pt x="5299" y="591"/>
                  <a:pt x="5321" y="598"/>
                  <a:pt x="5331" y="626"/>
                </a:cubicBezTo>
                <a:cubicBezTo>
                  <a:pt x="5350" y="558"/>
                  <a:pt x="5375" y="602"/>
                  <a:pt x="5396" y="790"/>
                </a:cubicBezTo>
                <a:cubicBezTo>
                  <a:pt x="5412" y="932"/>
                  <a:pt x="5465" y="1060"/>
                  <a:pt x="5524" y="1133"/>
                </a:cubicBezTo>
                <a:cubicBezTo>
                  <a:pt x="5574" y="1179"/>
                  <a:pt x="5632" y="1184"/>
                  <a:pt x="5692" y="1144"/>
                </a:cubicBezTo>
                <a:cubicBezTo>
                  <a:pt x="5706" y="1130"/>
                  <a:pt x="5720" y="1118"/>
                  <a:pt x="5732" y="1101"/>
                </a:cubicBezTo>
                <a:cubicBezTo>
                  <a:pt x="5793" y="1014"/>
                  <a:pt x="5806" y="1013"/>
                  <a:pt x="5850" y="1083"/>
                </a:cubicBezTo>
                <a:cubicBezTo>
                  <a:pt x="5865" y="1108"/>
                  <a:pt x="5877" y="1116"/>
                  <a:pt x="5890" y="1126"/>
                </a:cubicBezTo>
                <a:cubicBezTo>
                  <a:pt x="5900" y="1130"/>
                  <a:pt x="5910" y="1133"/>
                  <a:pt x="5920" y="1133"/>
                </a:cubicBezTo>
                <a:cubicBezTo>
                  <a:pt x="5929" y="1133"/>
                  <a:pt x="5935" y="1131"/>
                  <a:pt x="5942" y="1126"/>
                </a:cubicBezTo>
                <a:cubicBezTo>
                  <a:pt x="5955" y="1108"/>
                  <a:pt x="5965" y="1070"/>
                  <a:pt x="5973" y="1020"/>
                </a:cubicBezTo>
                <a:cubicBezTo>
                  <a:pt x="5979" y="978"/>
                  <a:pt x="5985" y="937"/>
                  <a:pt x="5987" y="853"/>
                </a:cubicBezTo>
                <a:cubicBezTo>
                  <a:pt x="5988" y="833"/>
                  <a:pt x="5992" y="827"/>
                  <a:pt x="5993" y="810"/>
                </a:cubicBezTo>
                <a:cubicBezTo>
                  <a:pt x="5993" y="802"/>
                  <a:pt x="5993" y="801"/>
                  <a:pt x="5993" y="793"/>
                </a:cubicBezTo>
                <a:cubicBezTo>
                  <a:pt x="6000" y="593"/>
                  <a:pt x="6012" y="520"/>
                  <a:pt x="6043" y="520"/>
                </a:cubicBezTo>
                <a:cubicBezTo>
                  <a:pt x="6075" y="520"/>
                  <a:pt x="6090" y="598"/>
                  <a:pt x="6100" y="821"/>
                </a:cubicBezTo>
                <a:cubicBezTo>
                  <a:pt x="6108" y="980"/>
                  <a:pt x="6117" y="1062"/>
                  <a:pt x="6133" y="1098"/>
                </a:cubicBezTo>
                <a:cubicBezTo>
                  <a:pt x="6140" y="1101"/>
                  <a:pt x="6146" y="1106"/>
                  <a:pt x="6155" y="1106"/>
                </a:cubicBezTo>
                <a:cubicBezTo>
                  <a:pt x="6165" y="1106"/>
                  <a:pt x="6173" y="1102"/>
                  <a:pt x="6180" y="1098"/>
                </a:cubicBezTo>
                <a:cubicBezTo>
                  <a:pt x="6195" y="1065"/>
                  <a:pt x="6203" y="998"/>
                  <a:pt x="6208" y="874"/>
                </a:cubicBezTo>
                <a:cubicBezTo>
                  <a:pt x="6224" y="401"/>
                  <a:pt x="6328" y="378"/>
                  <a:pt x="6328" y="848"/>
                </a:cubicBezTo>
                <a:cubicBezTo>
                  <a:pt x="6328" y="882"/>
                  <a:pt x="6328" y="901"/>
                  <a:pt x="6328" y="929"/>
                </a:cubicBezTo>
                <a:cubicBezTo>
                  <a:pt x="6336" y="1067"/>
                  <a:pt x="6350" y="1131"/>
                  <a:pt x="6388" y="1133"/>
                </a:cubicBezTo>
                <a:cubicBezTo>
                  <a:pt x="6401" y="1125"/>
                  <a:pt x="6417" y="1113"/>
                  <a:pt x="6436" y="1091"/>
                </a:cubicBezTo>
                <a:cubicBezTo>
                  <a:pt x="6453" y="1073"/>
                  <a:pt x="6467" y="1069"/>
                  <a:pt x="6484" y="1068"/>
                </a:cubicBezTo>
                <a:cubicBezTo>
                  <a:pt x="6499" y="1057"/>
                  <a:pt x="6522" y="1065"/>
                  <a:pt x="6554" y="1103"/>
                </a:cubicBezTo>
                <a:cubicBezTo>
                  <a:pt x="6555" y="1104"/>
                  <a:pt x="6558" y="1104"/>
                  <a:pt x="6559" y="1106"/>
                </a:cubicBezTo>
                <a:cubicBezTo>
                  <a:pt x="6566" y="1112"/>
                  <a:pt x="6569" y="1110"/>
                  <a:pt x="6576" y="1116"/>
                </a:cubicBezTo>
                <a:cubicBezTo>
                  <a:pt x="6605" y="1142"/>
                  <a:pt x="6626" y="1158"/>
                  <a:pt x="6647" y="1171"/>
                </a:cubicBezTo>
                <a:cubicBezTo>
                  <a:pt x="6683" y="1185"/>
                  <a:pt x="6720" y="1186"/>
                  <a:pt x="6756" y="1164"/>
                </a:cubicBezTo>
                <a:cubicBezTo>
                  <a:pt x="6758" y="1163"/>
                  <a:pt x="6760" y="1162"/>
                  <a:pt x="6762" y="1161"/>
                </a:cubicBezTo>
                <a:cubicBezTo>
                  <a:pt x="6781" y="1143"/>
                  <a:pt x="6801" y="1121"/>
                  <a:pt x="6824" y="1088"/>
                </a:cubicBezTo>
                <a:cubicBezTo>
                  <a:pt x="6897" y="988"/>
                  <a:pt x="6905" y="985"/>
                  <a:pt x="6937" y="1063"/>
                </a:cubicBezTo>
                <a:cubicBezTo>
                  <a:pt x="6942" y="1074"/>
                  <a:pt x="6950" y="1081"/>
                  <a:pt x="6957" y="1091"/>
                </a:cubicBezTo>
                <a:cubicBezTo>
                  <a:pt x="6978" y="1115"/>
                  <a:pt x="7003" y="1133"/>
                  <a:pt x="7027" y="1133"/>
                </a:cubicBezTo>
                <a:cubicBezTo>
                  <a:pt x="7037" y="1133"/>
                  <a:pt x="7045" y="1128"/>
                  <a:pt x="7052" y="1121"/>
                </a:cubicBezTo>
                <a:cubicBezTo>
                  <a:pt x="7079" y="1075"/>
                  <a:pt x="7091" y="956"/>
                  <a:pt x="7100" y="720"/>
                </a:cubicBezTo>
                <a:cubicBezTo>
                  <a:pt x="7101" y="702"/>
                  <a:pt x="7104" y="697"/>
                  <a:pt x="7105" y="682"/>
                </a:cubicBezTo>
                <a:cubicBezTo>
                  <a:pt x="7108" y="659"/>
                  <a:pt x="7109" y="621"/>
                  <a:pt x="7112" y="606"/>
                </a:cubicBezTo>
                <a:cubicBezTo>
                  <a:pt x="7121" y="553"/>
                  <a:pt x="7134" y="520"/>
                  <a:pt x="7152" y="520"/>
                </a:cubicBezTo>
                <a:cubicBezTo>
                  <a:pt x="7176" y="520"/>
                  <a:pt x="7185" y="581"/>
                  <a:pt x="7193" y="689"/>
                </a:cubicBezTo>
                <a:cubicBezTo>
                  <a:pt x="7197" y="732"/>
                  <a:pt x="7205" y="770"/>
                  <a:pt x="7208" y="841"/>
                </a:cubicBezTo>
                <a:cubicBezTo>
                  <a:pt x="7211" y="933"/>
                  <a:pt x="7214" y="977"/>
                  <a:pt x="7220" y="1022"/>
                </a:cubicBezTo>
                <a:cubicBezTo>
                  <a:pt x="7228" y="1069"/>
                  <a:pt x="7238" y="1107"/>
                  <a:pt x="7250" y="1126"/>
                </a:cubicBezTo>
                <a:cubicBezTo>
                  <a:pt x="7257" y="1132"/>
                  <a:pt x="7263" y="1133"/>
                  <a:pt x="7273" y="1133"/>
                </a:cubicBezTo>
                <a:cubicBezTo>
                  <a:pt x="7283" y="1133"/>
                  <a:pt x="7293" y="1123"/>
                  <a:pt x="7303" y="1116"/>
                </a:cubicBezTo>
                <a:cubicBezTo>
                  <a:pt x="7314" y="1103"/>
                  <a:pt x="7324" y="1093"/>
                  <a:pt x="7335" y="1065"/>
                </a:cubicBezTo>
                <a:cubicBezTo>
                  <a:pt x="7346" y="1040"/>
                  <a:pt x="7354" y="1023"/>
                  <a:pt x="7361" y="1012"/>
                </a:cubicBezTo>
                <a:cubicBezTo>
                  <a:pt x="7375" y="966"/>
                  <a:pt x="7389" y="978"/>
                  <a:pt x="7443" y="1068"/>
                </a:cubicBezTo>
                <a:cubicBezTo>
                  <a:pt x="7454" y="1087"/>
                  <a:pt x="7467" y="1099"/>
                  <a:pt x="7479" y="1113"/>
                </a:cubicBezTo>
                <a:cubicBezTo>
                  <a:pt x="7551" y="1175"/>
                  <a:pt x="7648" y="1173"/>
                  <a:pt x="7714" y="1106"/>
                </a:cubicBezTo>
                <a:cubicBezTo>
                  <a:pt x="7746" y="1062"/>
                  <a:pt x="7772" y="1003"/>
                  <a:pt x="7789" y="927"/>
                </a:cubicBezTo>
                <a:cubicBezTo>
                  <a:pt x="7796" y="873"/>
                  <a:pt x="7800" y="810"/>
                  <a:pt x="7801" y="722"/>
                </a:cubicBezTo>
                <a:cubicBezTo>
                  <a:pt x="7803" y="610"/>
                  <a:pt x="7801" y="542"/>
                  <a:pt x="7792" y="490"/>
                </a:cubicBezTo>
                <a:cubicBezTo>
                  <a:pt x="7779" y="442"/>
                  <a:pt x="7760" y="403"/>
                  <a:pt x="7729" y="359"/>
                </a:cubicBezTo>
                <a:cubicBezTo>
                  <a:pt x="7686" y="299"/>
                  <a:pt x="7650" y="269"/>
                  <a:pt x="7614" y="258"/>
                </a:cubicBezTo>
                <a:cubicBezTo>
                  <a:pt x="7606" y="256"/>
                  <a:pt x="7597" y="249"/>
                  <a:pt x="7588" y="250"/>
                </a:cubicBezTo>
                <a:cubicBezTo>
                  <a:pt x="7584" y="250"/>
                  <a:pt x="7579" y="254"/>
                  <a:pt x="7574" y="255"/>
                </a:cubicBezTo>
                <a:cubicBezTo>
                  <a:pt x="7559" y="258"/>
                  <a:pt x="7541" y="265"/>
                  <a:pt x="7526" y="276"/>
                </a:cubicBezTo>
                <a:cubicBezTo>
                  <a:pt x="7505" y="293"/>
                  <a:pt x="7484" y="316"/>
                  <a:pt x="7461" y="349"/>
                </a:cubicBezTo>
                <a:cubicBezTo>
                  <a:pt x="7442" y="376"/>
                  <a:pt x="7428" y="394"/>
                  <a:pt x="7416" y="407"/>
                </a:cubicBezTo>
                <a:lnTo>
                  <a:pt x="7366" y="482"/>
                </a:lnTo>
                <a:lnTo>
                  <a:pt x="7300" y="361"/>
                </a:lnTo>
                <a:cubicBezTo>
                  <a:pt x="7279" y="320"/>
                  <a:pt x="7261" y="297"/>
                  <a:pt x="7243" y="281"/>
                </a:cubicBezTo>
                <a:cubicBezTo>
                  <a:pt x="7206" y="258"/>
                  <a:pt x="7166" y="258"/>
                  <a:pt x="7103" y="276"/>
                </a:cubicBezTo>
                <a:cubicBezTo>
                  <a:pt x="7082" y="282"/>
                  <a:pt x="7065" y="289"/>
                  <a:pt x="7045" y="298"/>
                </a:cubicBezTo>
                <a:cubicBezTo>
                  <a:pt x="7030" y="305"/>
                  <a:pt x="7012" y="310"/>
                  <a:pt x="7000" y="318"/>
                </a:cubicBezTo>
                <a:cubicBezTo>
                  <a:pt x="6971" y="337"/>
                  <a:pt x="6951" y="357"/>
                  <a:pt x="6945" y="376"/>
                </a:cubicBezTo>
                <a:cubicBezTo>
                  <a:pt x="6925" y="434"/>
                  <a:pt x="6904" y="431"/>
                  <a:pt x="6827" y="346"/>
                </a:cubicBezTo>
                <a:cubicBezTo>
                  <a:pt x="6769" y="282"/>
                  <a:pt x="6724" y="251"/>
                  <a:pt x="6682" y="250"/>
                </a:cubicBezTo>
                <a:cubicBezTo>
                  <a:pt x="6681" y="250"/>
                  <a:pt x="6680" y="250"/>
                  <a:pt x="6679" y="250"/>
                </a:cubicBezTo>
                <a:cubicBezTo>
                  <a:pt x="6637" y="257"/>
                  <a:pt x="6598" y="292"/>
                  <a:pt x="6566" y="354"/>
                </a:cubicBezTo>
                <a:cubicBezTo>
                  <a:pt x="6520" y="444"/>
                  <a:pt x="6509" y="454"/>
                  <a:pt x="6464" y="397"/>
                </a:cubicBezTo>
                <a:cubicBezTo>
                  <a:pt x="6452" y="386"/>
                  <a:pt x="6438" y="371"/>
                  <a:pt x="6419" y="344"/>
                </a:cubicBezTo>
                <a:cubicBezTo>
                  <a:pt x="6380" y="290"/>
                  <a:pt x="6324" y="273"/>
                  <a:pt x="6238" y="270"/>
                </a:cubicBezTo>
                <a:cubicBezTo>
                  <a:pt x="6230" y="279"/>
                  <a:pt x="6223" y="287"/>
                  <a:pt x="6218" y="301"/>
                </a:cubicBezTo>
                <a:cubicBezTo>
                  <a:pt x="6203" y="342"/>
                  <a:pt x="6184" y="343"/>
                  <a:pt x="6155" y="301"/>
                </a:cubicBezTo>
                <a:cubicBezTo>
                  <a:pt x="6145" y="287"/>
                  <a:pt x="6123" y="278"/>
                  <a:pt x="6098" y="273"/>
                </a:cubicBezTo>
                <a:cubicBezTo>
                  <a:pt x="5983" y="286"/>
                  <a:pt x="5877" y="316"/>
                  <a:pt x="5857" y="346"/>
                </a:cubicBezTo>
                <a:cubicBezTo>
                  <a:pt x="5851" y="355"/>
                  <a:pt x="5846" y="351"/>
                  <a:pt x="5840" y="356"/>
                </a:cubicBezTo>
                <a:cubicBezTo>
                  <a:pt x="5840" y="356"/>
                  <a:pt x="5837" y="359"/>
                  <a:pt x="5837" y="359"/>
                </a:cubicBezTo>
                <a:cubicBezTo>
                  <a:pt x="5826" y="367"/>
                  <a:pt x="5813" y="368"/>
                  <a:pt x="5800" y="361"/>
                </a:cubicBezTo>
                <a:cubicBezTo>
                  <a:pt x="5799" y="360"/>
                  <a:pt x="5796" y="360"/>
                  <a:pt x="5794" y="359"/>
                </a:cubicBezTo>
                <a:cubicBezTo>
                  <a:pt x="5776" y="350"/>
                  <a:pt x="5753" y="332"/>
                  <a:pt x="5729" y="308"/>
                </a:cubicBezTo>
                <a:cubicBezTo>
                  <a:pt x="5698" y="276"/>
                  <a:pt x="5675" y="263"/>
                  <a:pt x="5652" y="255"/>
                </a:cubicBezTo>
                <a:cubicBezTo>
                  <a:pt x="5643" y="252"/>
                  <a:pt x="5636" y="249"/>
                  <a:pt x="5627" y="248"/>
                </a:cubicBezTo>
                <a:cubicBezTo>
                  <a:pt x="5602" y="248"/>
                  <a:pt x="5576" y="258"/>
                  <a:pt x="5541" y="281"/>
                </a:cubicBezTo>
                <a:cubicBezTo>
                  <a:pt x="5534" y="286"/>
                  <a:pt x="5531" y="284"/>
                  <a:pt x="5524" y="288"/>
                </a:cubicBezTo>
                <a:cubicBezTo>
                  <a:pt x="5520" y="293"/>
                  <a:pt x="5512" y="295"/>
                  <a:pt x="5508" y="301"/>
                </a:cubicBezTo>
                <a:cubicBezTo>
                  <a:pt x="5484" y="345"/>
                  <a:pt x="5466" y="345"/>
                  <a:pt x="5436" y="301"/>
                </a:cubicBezTo>
                <a:cubicBezTo>
                  <a:pt x="5413" y="267"/>
                  <a:pt x="5364" y="263"/>
                  <a:pt x="5311" y="276"/>
                </a:cubicBezTo>
                <a:cubicBezTo>
                  <a:pt x="5292" y="282"/>
                  <a:pt x="5272" y="288"/>
                  <a:pt x="5253" y="298"/>
                </a:cubicBezTo>
                <a:cubicBezTo>
                  <a:pt x="5244" y="302"/>
                  <a:pt x="5237" y="306"/>
                  <a:pt x="5228" y="311"/>
                </a:cubicBezTo>
                <a:cubicBezTo>
                  <a:pt x="5211" y="323"/>
                  <a:pt x="5196" y="336"/>
                  <a:pt x="5183" y="351"/>
                </a:cubicBezTo>
                <a:cubicBezTo>
                  <a:pt x="5173" y="361"/>
                  <a:pt x="5161" y="372"/>
                  <a:pt x="5153" y="384"/>
                </a:cubicBezTo>
                <a:cubicBezTo>
                  <a:pt x="5107" y="454"/>
                  <a:pt x="5098" y="453"/>
                  <a:pt x="5045" y="354"/>
                </a:cubicBezTo>
                <a:cubicBezTo>
                  <a:pt x="4970" y="211"/>
                  <a:pt x="4871" y="215"/>
                  <a:pt x="4767" y="369"/>
                </a:cubicBezTo>
                <a:lnTo>
                  <a:pt x="4685" y="495"/>
                </a:lnTo>
                <a:lnTo>
                  <a:pt x="4642" y="382"/>
                </a:lnTo>
                <a:cubicBezTo>
                  <a:pt x="4613" y="305"/>
                  <a:pt x="4569" y="267"/>
                  <a:pt x="4504" y="263"/>
                </a:cubicBezTo>
                <a:cubicBezTo>
                  <a:pt x="4427" y="259"/>
                  <a:pt x="4404" y="235"/>
                  <a:pt x="4391" y="139"/>
                </a:cubicBezTo>
                <a:cubicBezTo>
                  <a:pt x="4380" y="54"/>
                  <a:pt x="4356" y="17"/>
                  <a:pt x="4334" y="21"/>
                </a:cubicBezTo>
                <a:cubicBezTo>
                  <a:pt x="4333" y="21"/>
                  <a:pt x="4334" y="21"/>
                  <a:pt x="4333" y="21"/>
                </a:cubicBezTo>
                <a:close/>
                <a:moveTo>
                  <a:pt x="8112" y="21"/>
                </a:moveTo>
                <a:cubicBezTo>
                  <a:pt x="8104" y="21"/>
                  <a:pt x="8099" y="25"/>
                  <a:pt x="8092" y="28"/>
                </a:cubicBezTo>
                <a:cubicBezTo>
                  <a:pt x="8085" y="37"/>
                  <a:pt x="8081" y="36"/>
                  <a:pt x="8072" y="53"/>
                </a:cubicBezTo>
                <a:cubicBezTo>
                  <a:pt x="8057" y="79"/>
                  <a:pt x="8052" y="100"/>
                  <a:pt x="8047" y="119"/>
                </a:cubicBezTo>
                <a:cubicBezTo>
                  <a:pt x="8046" y="149"/>
                  <a:pt x="8050" y="180"/>
                  <a:pt x="8065" y="212"/>
                </a:cubicBezTo>
                <a:cubicBezTo>
                  <a:pt x="8089" y="264"/>
                  <a:pt x="8090" y="298"/>
                  <a:pt x="8067" y="323"/>
                </a:cubicBezTo>
                <a:cubicBezTo>
                  <a:pt x="8049" y="343"/>
                  <a:pt x="8035" y="535"/>
                  <a:pt x="8034" y="750"/>
                </a:cubicBezTo>
                <a:cubicBezTo>
                  <a:pt x="8034" y="751"/>
                  <a:pt x="8034" y="754"/>
                  <a:pt x="8034" y="755"/>
                </a:cubicBezTo>
                <a:cubicBezTo>
                  <a:pt x="8035" y="1013"/>
                  <a:pt x="8043" y="1107"/>
                  <a:pt x="8075" y="1128"/>
                </a:cubicBezTo>
                <a:cubicBezTo>
                  <a:pt x="8078" y="1130"/>
                  <a:pt x="8082" y="1130"/>
                  <a:pt x="8085" y="1131"/>
                </a:cubicBezTo>
                <a:lnTo>
                  <a:pt x="8122" y="1116"/>
                </a:lnTo>
                <a:cubicBezTo>
                  <a:pt x="8128" y="1114"/>
                  <a:pt x="8135" y="1114"/>
                  <a:pt x="8142" y="1113"/>
                </a:cubicBezTo>
                <a:cubicBezTo>
                  <a:pt x="8147" y="1109"/>
                  <a:pt x="8154" y="1108"/>
                  <a:pt x="8157" y="1103"/>
                </a:cubicBezTo>
                <a:cubicBezTo>
                  <a:pt x="8179" y="1071"/>
                  <a:pt x="8205" y="1067"/>
                  <a:pt x="8220" y="1093"/>
                </a:cubicBezTo>
                <a:cubicBezTo>
                  <a:pt x="8235" y="1117"/>
                  <a:pt x="8272" y="1147"/>
                  <a:pt x="8303" y="1161"/>
                </a:cubicBezTo>
                <a:cubicBezTo>
                  <a:pt x="8397" y="1202"/>
                  <a:pt x="8491" y="1147"/>
                  <a:pt x="8548" y="1058"/>
                </a:cubicBezTo>
                <a:cubicBezTo>
                  <a:pt x="8558" y="1039"/>
                  <a:pt x="8567" y="1022"/>
                  <a:pt x="8574" y="1005"/>
                </a:cubicBezTo>
                <a:cubicBezTo>
                  <a:pt x="8575" y="1002"/>
                  <a:pt x="8577" y="998"/>
                  <a:pt x="8578" y="995"/>
                </a:cubicBezTo>
                <a:cubicBezTo>
                  <a:pt x="8583" y="983"/>
                  <a:pt x="8585" y="970"/>
                  <a:pt x="8588" y="959"/>
                </a:cubicBezTo>
                <a:cubicBezTo>
                  <a:pt x="8592" y="943"/>
                  <a:pt x="8597" y="930"/>
                  <a:pt x="8598" y="914"/>
                </a:cubicBezTo>
                <a:cubicBezTo>
                  <a:pt x="8600" y="880"/>
                  <a:pt x="8593" y="853"/>
                  <a:pt x="8573" y="831"/>
                </a:cubicBezTo>
                <a:cubicBezTo>
                  <a:pt x="8564" y="821"/>
                  <a:pt x="8559" y="783"/>
                  <a:pt x="8556" y="737"/>
                </a:cubicBezTo>
                <a:cubicBezTo>
                  <a:pt x="8530" y="694"/>
                  <a:pt x="8528" y="662"/>
                  <a:pt x="8553" y="591"/>
                </a:cubicBezTo>
                <a:cubicBezTo>
                  <a:pt x="8556" y="585"/>
                  <a:pt x="8554" y="578"/>
                  <a:pt x="8556" y="571"/>
                </a:cubicBezTo>
                <a:cubicBezTo>
                  <a:pt x="8557" y="460"/>
                  <a:pt x="8534" y="369"/>
                  <a:pt x="8496" y="313"/>
                </a:cubicBezTo>
                <a:cubicBezTo>
                  <a:pt x="8481" y="297"/>
                  <a:pt x="8467" y="282"/>
                  <a:pt x="8448" y="270"/>
                </a:cubicBezTo>
                <a:cubicBezTo>
                  <a:pt x="8388" y="232"/>
                  <a:pt x="8350" y="243"/>
                  <a:pt x="8283" y="311"/>
                </a:cubicBezTo>
                <a:cubicBezTo>
                  <a:pt x="8281" y="313"/>
                  <a:pt x="8279" y="311"/>
                  <a:pt x="8278" y="313"/>
                </a:cubicBezTo>
                <a:cubicBezTo>
                  <a:pt x="8275" y="316"/>
                  <a:pt x="8271" y="318"/>
                  <a:pt x="8268" y="321"/>
                </a:cubicBezTo>
                <a:cubicBezTo>
                  <a:pt x="8240" y="357"/>
                  <a:pt x="8215" y="362"/>
                  <a:pt x="8192" y="356"/>
                </a:cubicBezTo>
                <a:cubicBezTo>
                  <a:pt x="8182" y="355"/>
                  <a:pt x="8171" y="356"/>
                  <a:pt x="8165" y="349"/>
                </a:cubicBezTo>
                <a:cubicBezTo>
                  <a:pt x="8164" y="349"/>
                  <a:pt x="8165" y="346"/>
                  <a:pt x="8165" y="346"/>
                </a:cubicBezTo>
                <a:cubicBezTo>
                  <a:pt x="8142" y="320"/>
                  <a:pt x="8134" y="269"/>
                  <a:pt x="8162" y="210"/>
                </a:cubicBezTo>
                <a:cubicBezTo>
                  <a:pt x="8182" y="167"/>
                  <a:pt x="8185" y="121"/>
                  <a:pt x="8175" y="84"/>
                </a:cubicBezTo>
                <a:cubicBezTo>
                  <a:pt x="8170" y="66"/>
                  <a:pt x="8162" y="49"/>
                  <a:pt x="8152" y="38"/>
                </a:cubicBezTo>
                <a:cubicBezTo>
                  <a:pt x="8141" y="27"/>
                  <a:pt x="8128" y="21"/>
                  <a:pt x="8112" y="21"/>
                </a:cubicBezTo>
                <a:close/>
                <a:moveTo>
                  <a:pt x="10055" y="21"/>
                </a:moveTo>
                <a:cubicBezTo>
                  <a:pt x="10043" y="22"/>
                  <a:pt x="10033" y="35"/>
                  <a:pt x="10022" y="46"/>
                </a:cubicBezTo>
                <a:cubicBezTo>
                  <a:pt x="10016" y="55"/>
                  <a:pt x="10009" y="67"/>
                  <a:pt x="10002" y="79"/>
                </a:cubicBezTo>
                <a:cubicBezTo>
                  <a:pt x="9994" y="96"/>
                  <a:pt x="9985" y="111"/>
                  <a:pt x="9982" y="132"/>
                </a:cubicBezTo>
                <a:cubicBezTo>
                  <a:pt x="9971" y="205"/>
                  <a:pt x="9939" y="243"/>
                  <a:pt x="9889" y="243"/>
                </a:cubicBezTo>
                <a:cubicBezTo>
                  <a:pt x="9872" y="243"/>
                  <a:pt x="9852" y="255"/>
                  <a:pt x="9832" y="268"/>
                </a:cubicBezTo>
                <a:cubicBezTo>
                  <a:pt x="9814" y="282"/>
                  <a:pt x="9797" y="301"/>
                  <a:pt x="9779" y="323"/>
                </a:cubicBezTo>
                <a:cubicBezTo>
                  <a:pt x="9771" y="333"/>
                  <a:pt x="9762" y="343"/>
                  <a:pt x="9756" y="354"/>
                </a:cubicBezTo>
                <a:cubicBezTo>
                  <a:pt x="9727" y="409"/>
                  <a:pt x="9713" y="435"/>
                  <a:pt x="9696" y="434"/>
                </a:cubicBezTo>
                <a:lnTo>
                  <a:pt x="9683" y="452"/>
                </a:lnTo>
                <a:lnTo>
                  <a:pt x="9606" y="346"/>
                </a:lnTo>
                <a:cubicBezTo>
                  <a:pt x="9575" y="302"/>
                  <a:pt x="9550" y="275"/>
                  <a:pt x="9520" y="265"/>
                </a:cubicBezTo>
                <a:cubicBezTo>
                  <a:pt x="9490" y="256"/>
                  <a:pt x="9458" y="263"/>
                  <a:pt x="9410" y="278"/>
                </a:cubicBezTo>
                <a:cubicBezTo>
                  <a:pt x="9381" y="287"/>
                  <a:pt x="9355" y="282"/>
                  <a:pt x="9323" y="288"/>
                </a:cubicBezTo>
                <a:cubicBezTo>
                  <a:pt x="9272" y="298"/>
                  <a:pt x="9215" y="311"/>
                  <a:pt x="9185" y="313"/>
                </a:cubicBezTo>
                <a:cubicBezTo>
                  <a:pt x="9151" y="315"/>
                  <a:pt x="9130" y="323"/>
                  <a:pt x="9117" y="346"/>
                </a:cubicBezTo>
                <a:cubicBezTo>
                  <a:pt x="9108" y="379"/>
                  <a:pt x="9107" y="437"/>
                  <a:pt x="9107" y="543"/>
                </a:cubicBezTo>
                <a:cubicBezTo>
                  <a:pt x="9107" y="692"/>
                  <a:pt x="9088" y="811"/>
                  <a:pt x="9060" y="853"/>
                </a:cubicBezTo>
                <a:cubicBezTo>
                  <a:pt x="9058" y="856"/>
                  <a:pt x="9056" y="859"/>
                  <a:pt x="9054" y="861"/>
                </a:cubicBezTo>
                <a:cubicBezTo>
                  <a:pt x="9045" y="892"/>
                  <a:pt x="9038" y="908"/>
                  <a:pt x="9029" y="884"/>
                </a:cubicBezTo>
                <a:cubicBezTo>
                  <a:pt x="8997" y="898"/>
                  <a:pt x="8984" y="812"/>
                  <a:pt x="8974" y="551"/>
                </a:cubicBezTo>
                <a:cubicBezTo>
                  <a:pt x="8966" y="371"/>
                  <a:pt x="8953" y="326"/>
                  <a:pt x="8902" y="326"/>
                </a:cubicBezTo>
                <a:cubicBezTo>
                  <a:pt x="8853" y="326"/>
                  <a:pt x="8842" y="382"/>
                  <a:pt x="8834" y="576"/>
                </a:cubicBezTo>
                <a:cubicBezTo>
                  <a:pt x="8833" y="608"/>
                  <a:pt x="8829" y="619"/>
                  <a:pt x="8829" y="659"/>
                </a:cubicBezTo>
                <a:cubicBezTo>
                  <a:pt x="8829" y="758"/>
                  <a:pt x="8832" y="834"/>
                  <a:pt x="8837" y="899"/>
                </a:cubicBezTo>
                <a:cubicBezTo>
                  <a:pt x="8844" y="962"/>
                  <a:pt x="8855" y="1016"/>
                  <a:pt x="8871" y="1060"/>
                </a:cubicBezTo>
                <a:cubicBezTo>
                  <a:pt x="8878" y="1078"/>
                  <a:pt x="8883" y="1089"/>
                  <a:pt x="8889" y="1103"/>
                </a:cubicBezTo>
                <a:cubicBezTo>
                  <a:pt x="8925" y="1151"/>
                  <a:pt x="8981" y="1162"/>
                  <a:pt x="9069" y="1156"/>
                </a:cubicBezTo>
                <a:cubicBezTo>
                  <a:pt x="9083" y="1155"/>
                  <a:pt x="9085" y="1159"/>
                  <a:pt x="9097" y="1159"/>
                </a:cubicBezTo>
                <a:cubicBezTo>
                  <a:pt x="9200" y="1137"/>
                  <a:pt x="9238" y="1146"/>
                  <a:pt x="9250" y="1212"/>
                </a:cubicBezTo>
                <a:cubicBezTo>
                  <a:pt x="9258" y="1261"/>
                  <a:pt x="9271" y="1337"/>
                  <a:pt x="9280" y="1383"/>
                </a:cubicBezTo>
                <a:cubicBezTo>
                  <a:pt x="9284" y="1407"/>
                  <a:pt x="9291" y="1421"/>
                  <a:pt x="9297" y="1434"/>
                </a:cubicBezTo>
                <a:cubicBezTo>
                  <a:pt x="9318" y="1455"/>
                  <a:pt x="9345" y="1446"/>
                  <a:pt x="9368" y="1409"/>
                </a:cubicBezTo>
                <a:cubicBezTo>
                  <a:pt x="9377" y="1388"/>
                  <a:pt x="9383" y="1361"/>
                  <a:pt x="9390" y="1328"/>
                </a:cubicBezTo>
                <a:cubicBezTo>
                  <a:pt x="9408" y="1247"/>
                  <a:pt x="9447" y="1189"/>
                  <a:pt x="9483" y="1189"/>
                </a:cubicBezTo>
                <a:cubicBezTo>
                  <a:pt x="9485" y="1189"/>
                  <a:pt x="9487" y="1186"/>
                  <a:pt x="9490" y="1186"/>
                </a:cubicBezTo>
                <a:cubicBezTo>
                  <a:pt x="9494" y="1183"/>
                  <a:pt x="9498" y="1176"/>
                  <a:pt x="9503" y="1174"/>
                </a:cubicBezTo>
                <a:cubicBezTo>
                  <a:pt x="9547" y="1155"/>
                  <a:pt x="9605" y="1103"/>
                  <a:pt x="9633" y="1060"/>
                </a:cubicBezTo>
                <a:cubicBezTo>
                  <a:pt x="9652" y="1029"/>
                  <a:pt x="9666" y="1015"/>
                  <a:pt x="9678" y="1012"/>
                </a:cubicBezTo>
                <a:cubicBezTo>
                  <a:pt x="9702" y="998"/>
                  <a:pt x="9719" y="1022"/>
                  <a:pt x="9761" y="1091"/>
                </a:cubicBezTo>
                <a:cubicBezTo>
                  <a:pt x="9762" y="1092"/>
                  <a:pt x="9762" y="1091"/>
                  <a:pt x="9763" y="1093"/>
                </a:cubicBezTo>
                <a:cubicBezTo>
                  <a:pt x="9808" y="1141"/>
                  <a:pt x="9883" y="1164"/>
                  <a:pt x="9956" y="1159"/>
                </a:cubicBezTo>
                <a:cubicBezTo>
                  <a:pt x="9970" y="1155"/>
                  <a:pt x="9981" y="1152"/>
                  <a:pt x="9999" y="1146"/>
                </a:cubicBezTo>
                <a:cubicBezTo>
                  <a:pt x="10013" y="1140"/>
                  <a:pt x="10025" y="1143"/>
                  <a:pt x="10039" y="1139"/>
                </a:cubicBezTo>
                <a:cubicBezTo>
                  <a:pt x="10059" y="1129"/>
                  <a:pt x="10080" y="1119"/>
                  <a:pt x="10092" y="1101"/>
                </a:cubicBezTo>
                <a:cubicBezTo>
                  <a:pt x="10119" y="1062"/>
                  <a:pt x="10154" y="1068"/>
                  <a:pt x="10215" y="1121"/>
                </a:cubicBezTo>
                <a:cubicBezTo>
                  <a:pt x="10276" y="1175"/>
                  <a:pt x="10322" y="1182"/>
                  <a:pt x="10388" y="1149"/>
                </a:cubicBezTo>
                <a:cubicBezTo>
                  <a:pt x="10444" y="1120"/>
                  <a:pt x="10484" y="1123"/>
                  <a:pt x="10495" y="1154"/>
                </a:cubicBezTo>
                <a:cubicBezTo>
                  <a:pt x="10500" y="1169"/>
                  <a:pt x="10509" y="1171"/>
                  <a:pt x="10518" y="1171"/>
                </a:cubicBezTo>
                <a:cubicBezTo>
                  <a:pt x="10527" y="1169"/>
                  <a:pt x="10539" y="1163"/>
                  <a:pt x="10551" y="1146"/>
                </a:cubicBezTo>
                <a:cubicBezTo>
                  <a:pt x="10579" y="1104"/>
                  <a:pt x="10605" y="1106"/>
                  <a:pt x="10651" y="1149"/>
                </a:cubicBezTo>
                <a:cubicBezTo>
                  <a:pt x="10658" y="1156"/>
                  <a:pt x="10661" y="1151"/>
                  <a:pt x="10668" y="1156"/>
                </a:cubicBezTo>
                <a:cubicBezTo>
                  <a:pt x="10714" y="1147"/>
                  <a:pt x="10742" y="1135"/>
                  <a:pt x="10764" y="1121"/>
                </a:cubicBezTo>
                <a:cubicBezTo>
                  <a:pt x="10790" y="1081"/>
                  <a:pt x="10811" y="1074"/>
                  <a:pt x="10836" y="1083"/>
                </a:cubicBezTo>
                <a:cubicBezTo>
                  <a:pt x="10841" y="1083"/>
                  <a:pt x="10846" y="1090"/>
                  <a:pt x="10851" y="1093"/>
                </a:cubicBezTo>
                <a:cubicBezTo>
                  <a:pt x="10866" y="1101"/>
                  <a:pt x="10876" y="1104"/>
                  <a:pt x="10901" y="1126"/>
                </a:cubicBezTo>
                <a:cubicBezTo>
                  <a:pt x="10996" y="1210"/>
                  <a:pt x="11085" y="1186"/>
                  <a:pt x="11167" y="1060"/>
                </a:cubicBezTo>
                <a:cubicBezTo>
                  <a:pt x="11209" y="994"/>
                  <a:pt x="11223" y="1000"/>
                  <a:pt x="11294" y="1093"/>
                </a:cubicBezTo>
                <a:cubicBezTo>
                  <a:pt x="11361" y="1180"/>
                  <a:pt x="11396" y="1192"/>
                  <a:pt x="11503" y="1159"/>
                </a:cubicBezTo>
                <a:lnTo>
                  <a:pt x="11630" y="1118"/>
                </a:lnTo>
                <a:lnTo>
                  <a:pt x="11630" y="568"/>
                </a:lnTo>
                <a:cubicBezTo>
                  <a:pt x="11630" y="266"/>
                  <a:pt x="11628" y="137"/>
                  <a:pt x="11615" y="71"/>
                </a:cubicBezTo>
                <a:cubicBezTo>
                  <a:pt x="11607" y="37"/>
                  <a:pt x="11593" y="21"/>
                  <a:pt x="11573" y="21"/>
                </a:cubicBezTo>
                <a:cubicBezTo>
                  <a:pt x="11540" y="21"/>
                  <a:pt x="11506" y="71"/>
                  <a:pt x="11497" y="132"/>
                </a:cubicBezTo>
                <a:cubicBezTo>
                  <a:pt x="11493" y="164"/>
                  <a:pt x="11481" y="190"/>
                  <a:pt x="11467" y="210"/>
                </a:cubicBezTo>
                <a:cubicBezTo>
                  <a:pt x="11454" y="229"/>
                  <a:pt x="11438" y="243"/>
                  <a:pt x="11423" y="243"/>
                </a:cubicBezTo>
                <a:cubicBezTo>
                  <a:pt x="11410" y="243"/>
                  <a:pt x="11393" y="254"/>
                  <a:pt x="11375" y="263"/>
                </a:cubicBezTo>
                <a:cubicBezTo>
                  <a:pt x="11369" y="267"/>
                  <a:pt x="11364" y="268"/>
                  <a:pt x="11357" y="273"/>
                </a:cubicBezTo>
                <a:cubicBezTo>
                  <a:pt x="11352" y="277"/>
                  <a:pt x="11345" y="282"/>
                  <a:pt x="11340" y="286"/>
                </a:cubicBezTo>
                <a:cubicBezTo>
                  <a:pt x="11320" y="305"/>
                  <a:pt x="11302" y="325"/>
                  <a:pt x="11287" y="351"/>
                </a:cubicBezTo>
                <a:lnTo>
                  <a:pt x="11222" y="457"/>
                </a:lnTo>
                <a:lnTo>
                  <a:pt x="11144" y="351"/>
                </a:lnTo>
                <a:cubicBezTo>
                  <a:pt x="11094" y="280"/>
                  <a:pt x="11045" y="251"/>
                  <a:pt x="10997" y="253"/>
                </a:cubicBezTo>
                <a:cubicBezTo>
                  <a:pt x="10960" y="258"/>
                  <a:pt x="10922" y="279"/>
                  <a:pt x="10884" y="326"/>
                </a:cubicBezTo>
                <a:cubicBezTo>
                  <a:pt x="10868" y="346"/>
                  <a:pt x="10857" y="362"/>
                  <a:pt x="10846" y="369"/>
                </a:cubicBezTo>
                <a:cubicBezTo>
                  <a:pt x="10846" y="369"/>
                  <a:pt x="10844" y="369"/>
                  <a:pt x="10844" y="369"/>
                </a:cubicBezTo>
                <a:cubicBezTo>
                  <a:pt x="10810" y="401"/>
                  <a:pt x="10793" y="376"/>
                  <a:pt x="10766" y="293"/>
                </a:cubicBezTo>
                <a:cubicBezTo>
                  <a:pt x="10757" y="273"/>
                  <a:pt x="10746" y="257"/>
                  <a:pt x="10734" y="230"/>
                </a:cubicBezTo>
                <a:lnTo>
                  <a:pt x="10691" y="132"/>
                </a:lnTo>
                <a:cubicBezTo>
                  <a:pt x="10670" y="107"/>
                  <a:pt x="10649" y="96"/>
                  <a:pt x="10631" y="96"/>
                </a:cubicBezTo>
                <a:lnTo>
                  <a:pt x="10591" y="195"/>
                </a:lnTo>
                <a:cubicBezTo>
                  <a:pt x="10590" y="197"/>
                  <a:pt x="10589" y="198"/>
                  <a:pt x="10588" y="200"/>
                </a:cubicBezTo>
                <a:cubicBezTo>
                  <a:pt x="10582" y="246"/>
                  <a:pt x="10567" y="279"/>
                  <a:pt x="10540" y="291"/>
                </a:cubicBezTo>
                <a:cubicBezTo>
                  <a:pt x="10514" y="325"/>
                  <a:pt x="10488" y="319"/>
                  <a:pt x="10432" y="281"/>
                </a:cubicBezTo>
                <a:cubicBezTo>
                  <a:pt x="10428" y="278"/>
                  <a:pt x="10426" y="278"/>
                  <a:pt x="10422" y="276"/>
                </a:cubicBezTo>
                <a:cubicBezTo>
                  <a:pt x="10395" y="259"/>
                  <a:pt x="10372" y="250"/>
                  <a:pt x="10352" y="250"/>
                </a:cubicBezTo>
                <a:cubicBezTo>
                  <a:pt x="10344" y="248"/>
                  <a:pt x="10335" y="249"/>
                  <a:pt x="10328" y="250"/>
                </a:cubicBezTo>
                <a:cubicBezTo>
                  <a:pt x="10304" y="256"/>
                  <a:pt x="10282" y="275"/>
                  <a:pt x="10250" y="306"/>
                </a:cubicBezTo>
                <a:cubicBezTo>
                  <a:pt x="10243" y="315"/>
                  <a:pt x="10236" y="320"/>
                  <a:pt x="10227" y="331"/>
                </a:cubicBezTo>
                <a:cubicBezTo>
                  <a:pt x="10131" y="458"/>
                  <a:pt x="10109" y="435"/>
                  <a:pt x="10109" y="212"/>
                </a:cubicBezTo>
                <a:cubicBezTo>
                  <a:pt x="10109" y="108"/>
                  <a:pt x="10097" y="50"/>
                  <a:pt x="10077" y="26"/>
                </a:cubicBezTo>
                <a:cubicBezTo>
                  <a:pt x="10072" y="24"/>
                  <a:pt x="10066" y="21"/>
                  <a:pt x="10059" y="21"/>
                </a:cubicBezTo>
                <a:cubicBezTo>
                  <a:pt x="10058" y="21"/>
                  <a:pt x="10056" y="21"/>
                  <a:pt x="10055" y="21"/>
                </a:cubicBezTo>
                <a:close/>
                <a:moveTo>
                  <a:pt x="16689" y="23"/>
                </a:moveTo>
                <a:cubicBezTo>
                  <a:pt x="16673" y="21"/>
                  <a:pt x="16659" y="28"/>
                  <a:pt x="16645" y="41"/>
                </a:cubicBezTo>
                <a:cubicBezTo>
                  <a:pt x="16636" y="57"/>
                  <a:pt x="16627" y="73"/>
                  <a:pt x="16619" y="99"/>
                </a:cubicBezTo>
                <a:cubicBezTo>
                  <a:pt x="16607" y="141"/>
                  <a:pt x="16597" y="161"/>
                  <a:pt x="16586" y="167"/>
                </a:cubicBezTo>
                <a:cubicBezTo>
                  <a:pt x="16584" y="169"/>
                  <a:pt x="16578" y="160"/>
                  <a:pt x="16575" y="159"/>
                </a:cubicBezTo>
                <a:cubicBezTo>
                  <a:pt x="16569" y="156"/>
                  <a:pt x="16563" y="160"/>
                  <a:pt x="16556" y="149"/>
                </a:cubicBezTo>
                <a:cubicBezTo>
                  <a:pt x="16533" y="107"/>
                  <a:pt x="16509" y="94"/>
                  <a:pt x="16485" y="101"/>
                </a:cubicBezTo>
                <a:cubicBezTo>
                  <a:pt x="16470" y="113"/>
                  <a:pt x="16455" y="137"/>
                  <a:pt x="16432" y="190"/>
                </a:cubicBezTo>
                <a:cubicBezTo>
                  <a:pt x="16402" y="259"/>
                  <a:pt x="16383" y="328"/>
                  <a:pt x="16376" y="389"/>
                </a:cubicBezTo>
                <a:cubicBezTo>
                  <a:pt x="16376" y="417"/>
                  <a:pt x="16381" y="438"/>
                  <a:pt x="16392" y="457"/>
                </a:cubicBezTo>
                <a:cubicBezTo>
                  <a:pt x="16402" y="476"/>
                  <a:pt x="16409" y="540"/>
                  <a:pt x="16415" y="614"/>
                </a:cubicBezTo>
                <a:cubicBezTo>
                  <a:pt x="16425" y="670"/>
                  <a:pt x="16433" y="748"/>
                  <a:pt x="16433" y="848"/>
                </a:cubicBezTo>
                <a:cubicBezTo>
                  <a:pt x="16433" y="897"/>
                  <a:pt x="16435" y="940"/>
                  <a:pt x="16436" y="982"/>
                </a:cubicBezTo>
                <a:cubicBezTo>
                  <a:pt x="16444" y="1035"/>
                  <a:pt x="16455" y="1078"/>
                  <a:pt x="16469" y="1106"/>
                </a:cubicBezTo>
                <a:cubicBezTo>
                  <a:pt x="16492" y="1150"/>
                  <a:pt x="16509" y="1170"/>
                  <a:pt x="16525" y="1181"/>
                </a:cubicBezTo>
                <a:cubicBezTo>
                  <a:pt x="16537" y="1181"/>
                  <a:pt x="16551" y="1176"/>
                  <a:pt x="16565" y="1174"/>
                </a:cubicBezTo>
                <a:cubicBezTo>
                  <a:pt x="16569" y="1168"/>
                  <a:pt x="16573" y="1165"/>
                  <a:pt x="16576" y="1154"/>
                </a:cubicBezTo>
                <a:cubicBezTo>
                  <a:pt x="16585" y="1130"/>
                  <a:pt x="16623" y="1120"/>
                  <a:pt x="16662" y="1133"/>
                </a:cubicBezTo>
                <a:cubicBezTo>
                  <a:pt x="16672" y="1136"/>
                  <a:pt x="16680" y="1138"/>
                  <a:pt x="16688" y="1139"/>
                </a:cubicBezTo>
                <a:cubicBezTo>
                  <a:pt x="16705" y="1130"/>
                  <a:pt x="16717" y="1120"/>
                  <a:pt x="16728" y="1106"/>
                </a:cubicBezTo>
                <a:cubicBezTo>
                  <a:pt x="16737" y="1088"/>
                  <a:pt x="16746" y="1069"/>
                  <a:pt x="16752" y="1027"/>
                </a:cubicBezTo>
                <a:cubicBezTo>
                  <a:pt x="16762" y="955"/>
                  <a:pt x="16764" y="825"/>
                  <a:pt x="16758" y="742"/>
                </a:cubicBezTo>
                <a:cubicBezTo>
                  <a:pt x="16744" y="585"/>
                  <a:pt x="16795" y="461"/>
                  <a:pt x="16848" y="518"/>
                </a:cubicBezTo>
                <a:cubicBezTo>
                  <a:pt x="16864" y="536"/>
                  <a:pt x="16878" y="675"/>
                  <a:pt x="16878" y="826"/>
                </a:cubicBezTo>
                <a:cubicBezTo>
                  <a:pt x="16878" y="989"/>
                  <a:pt x="16894" y="1089"/>
                  <a:pt x="16921" y="1128"/>
                </a:cubicBezTo>
                <a:cubicBezTo>
                  <a:pt x="16925" y="1130"/>
                  <a:pt x="16929" y="1133"/>
                  <a:pt x="16935" y="1133"/>
                </a:cubicBezTo>
                <a:cubicBezTo>
                  <a:pt x="16950" y="1133"/>
                  <a:pt x="16966" y="1124"/>
                  <a:pt x="16982" y="1113"/>
                </a:cubicBezTo>
                <a:cubicBezTo>
                  <a:pt x="16983" y="1113"/>
                  <a:pt x="16985" y="1113"/>
                  <a:pt x="16985" y="1113"/>
                </a:cubicBezTo>
                <a:cubicBezTo>
                  <a:pt x="16995" y="1102"/>
                  <a:pt x="17004" y="1100"/>
                  <a:pt x="17015" y="1080"/>
                </a:cubicBezTo>
                <a:cubicBezTo>
                  <a:pt x="17030" y="1054"/>
                  <a:pt x="17038" y="1047"/>
                  <a:pt x="17048" y="1040"/>
                </a:cubicBezTo>
                <a:cubicBezTo>
                  <a:pt x="17065" y="1025"/>
                  <a:pt x="17079" y="1032"/>
                  <a:pt x="17108" y="1078"/>
                </a:cubicBezTo>
                <a:cubicBezTo>
                  <a:pt x="17177" y="1188"/>
                  <a:pt x="17310" y="1178"/>
                  <a:pt x="17394" y="1101"/>
                </a:cubicBezTo>
                <a:cubicBezTo>
                  <a:pt x="17394" y="1101"/>
                  <a:pt x="17393" y="1098"/>
                  <a:pt x="17394" y="1098"/>
                </a:cubicBezTo>
                <a:cubicBezTo>
                  <a:pt x="17427" y="1045"/>
                  <a:pt x="17453" y="972"/>
                  <a:pt x="17470" y="881"/>
                </a:cubicBezTo>
                <a:cubicBezTo>
                  <a:pt x="17469" y="842"/>
                  <a:pt x="17475" y="798"/>
                  <a:pt x="17484" y="768"/>
                </a:cubicBezTo>
                <a:cubicBezTo>
                  <a:pt x="17490" y="686"/>
                  <a:pt x="17488" y="610"/>
                  <a:pt x="17478" y="543"/>
                </a:cubicBezTo>
                <a:cubicBezTo>
                  <a:pt x="17462" y="469"/>
                  <a:pt x="17434" y="395"/>
                  <a:pt x="17397" y="344"/>
                </a:cubicBezTo>
                <a:cubicBezTo>
                  <a:pt x="17352" y="281"/>
                  <a:pt x="17308" y="250"/>
                  <a:pt x="17264" y="250"/>
                </a:cubicBezTo>
                <a:cubicBezTo>
                  <a:pt x="17218" y="256"/>
                  <a:pt x="17169" y="288"/>
                  <a:pt x="17121" y="354"/>
                </a:cubicBezTo>
                <a:lnTo>
                  <a:pt x="17105" y="371"/>
                </a:lnTo>
                <a:lnTo>
                  <a:pt x="17048" y="452"/>
                </a:lnTo>
                <a:lnTo>
                  <a:pt x="17024" y="419"/>
                </a:lnTo>
                <a:cubicBezTo>
                  <a:pt x="17020" y="414"/>
                  <a:pt x="17015" y="410"/>
                  <a:pt x="17011" y="402"/>
                </a:cubicBezTo>
                <a:lnTo>
                  <a:pt x="16975" y="349"/>
                </a:lnTo>
                <a:cubicBezTo>
                  <a:pt x="16934" y="292"/>
                  <a:pt x="16874" y="243"/>
                  <a:pt x="16845" y="243"/>
                </a:cubicBezTo>
                <a:cubicBezTo>
                  <a:pt x="16815" y="243"/>
                  <a:pt x="16776" y="188"/>
                  <a:pt x="16758" y="119"/>
                </a:cubicBezTo>
                <a:cubicBezTo>
                  <a:pt x="16750" y="89"/>
                  <a:pt x="16743" y="70"/>
                  <a:pt x="16735" y="51"/>
                </a:cubicBezTo>
                <a:cubicBezTo>
                  <a:pt x="16721" y="37"/>
                  <a:pt x="16704" y="25"/>
                  <a:pt x="16689" y="23"/>
                </a:cubicBezTo>
                <a:close/>
                <a:moveTo>
                  <a:pt x="19747" y="23"/>
                </a:moveTo>
                <a:cubicBezTo>
                  <a:pt x="19736" y="25"/>
                  <a:pt x="19727" y="34"/>
                  <a:pt x="19717" y="41"/>
                </a:cubicBezTo>
                <a:cubicBezTo>
                  <a:pt x="19709" y="58"/>
                  <a:pt x="19700" y="71"/>
                  <a:pt x="19691" y="99"/>
                </a:cubicBezTo>
                <a:cubicBezTo>
                  <a:pt x="19676" y="150"/>
                  <a:pt x="19663" y="163"/>
                  <a:pt x="19650" y="162"/>
                </a:cubicBezTo>
                <a:cubicBezTo>
                  <a:pt x="19640" y="169"/>
                  <a:pt x="19627" y="162"/>
                  <a:pt x="19604" y="129"/>
                </a:cubicBezTo>
                <a:cubicBezTo>
                  <a:pt x="19596" y="116"/>
                  <a:pt x="19588" y="107"/>
                  <a:pt x="19581" y="101"/>
                </a:cubicBezTo>
                <a:cubicBezTo>
                  <a:pt x="19571" y="96"/>
                  <a:pt x="19561" y="97"/>
                  <a:pt x="19551" y="99"/>
                </a:cubicBezTo>
                <a:cubicBezTo>
                  <a:pt x="19534" y="111"/>
                  <a:pt x="19515" y="143"/>
                  <a:pt x="19487" y="205"/>
                </a:cubicBezTo>
                <a:cubicBezTo>
                  <a:pt x="19478" y="223"/>
                  <a:pt x="19473" y="234"/>
                  <a:pt x="19467" y="248"/>
                </a:cubicBezTo>
                <a:cubicBezTo>
                  <a:pt x="19462" y="260"/>
                  <a:pt x="19456" y="271"/>
                  <a:pt x="19451" y="278"/>
                </a:cubicBezTo>
                <a:cubicBezTo>
                  <a:pt x="19413" y="345"/>
                  <a:pt x="19390" y="338"/>
                  <a:pt x="19314" y="286"/>
                </a:cubicBezTo>
                <a:cubicBezTo>
                  <a:pt x="19297" y="275"/>
                  <a:pt x="19284" y="267"/>
                  <a:pt x="19271" y="260"/>
                </a:cubicBezTo>
                <a:cubicBezTo>
                  <a:pt x="19264" y="258"/>
                  <a:pt x="19265" y="261"/>
                  <a:pt x="19258" y="258"/>
                </a:cubicBezTo>
                <a:cubicBezTo>
                  <a:pt x="19202" y="239"/>
                  <a:pt x="19152" y="263"/>
                  <a:pt x="19098" y="334"/>
                </a:cubicBezTo>
                <a:cubicBezTo>
                  <a:pt x="19026" y="427"/>
                  <a:pt x="19015" y="430"/>
                  <a:pt x="18975" y="359"/>
                </a:cubicBezTo>
                <a:cubicBezTo>
                  <a:pt x="18967" y="345"/>
                  <a:pt x="18960" y="344"/>
                  <a:pt x="18952" y="334"/>
                </a:cubicBezTo>
                <a:cubicBezTo>
                  <a:pt x="18922" y="302"/>
                  <a:pt x="18896" y="298"/>
                  <a:pt x="18875" y="334"/>
                </a:cubicBezTo>
                <a:cubicBezTo>
                  <a:pt x="18853" y="383"/>
                  <a:pt x="18840" y="479"/>
                  <a:pt x="18835" y="629"/>
                </a:cubicBezTo>
                <a:cubicBezTo>
                  <a:pt x="18829" y="848"/>
                  <a:pt x="18817" y="922"/>
                  <a:pt x="18785" y="922"/>
                </a:cubicBezTo>
                <a:cubicBezTo>
                  <a:pt x="18753" y="922"/>
                  <a:pt x="18737" y="842"/>
                  <a:pt x="18726" y="619"/>
                </a:cubicBezTo>
                <a:cubicBezTo>
                  <a:pt x="18713" y="325"/>
                  <a:pt x="18710" y="317"/>
                  <a:pt x="18626" y="313"/>
                </a:cubicBezTo>
                <a:cubicBezTo>
                  <a:pt x="18584" y="311"/>
                  <a:pt x="18501" y="294"/>
                  <a:pt x="18432" y="276"/>
                </a:cubicBezTo>
                <a:cubicBezTo>
                  <a:pt x="18423" y="274"/>
                  <a:pt x="18417" y="272"/>
                  <a:pt x="18409" y="270"/>
                </a:cubicBezTo>
                <a:cubicBezTo>
                  <a:pt x="18386" y="264"/>
                  <a:pt x="18368" y="261"/>
                  <a:pt x="18352" y="258"/>
                </a:cubicBezTo>
                <a:cubicBezTo>
                  <a:pt x="18296" y="255"/>
                  <a:pt x="18265" y="281"/>
                  <a:pt x="18216" y="349"/>
                </a:cubicBezTo>
                <a:cubicBezTo>
                  <a:pt x="18215" y="350"/>
                  <a:pt x="18214" y="349"/>
                  <a:pt x="18213" y="351"/>
                </a:cubicBezTo>
                <a:cubicBezTo>
                  <a:pt x="18211" y="354"/>
                  <a:pt x="18210" y="356"/>
                  <a:pt x="18209" y="359"/>
                </a:cubicBezTo>
                <a:lnTo>
                  <a:pt x="18143" y="482"/>
                </a:lnTo>
                <a:lnTo>
                  <a:pt x="18086" y="399"/>
                </a:lnTo>
                <a:cubicBezTo>
                  <a:pt x="18076" y="386"/>
                  <a:pt x="18065" y="374"/>
                  <a:pt x="18050" y="354"/>
                </a:cubicBezTo>
                <a:cubicBezTo>
                  <a:pt x="18025" y="319"/>
                  <a:pt x="18002" y="293"/>
                  <a:pt x="17980" y="276"/>
                </a:cubicBezTo>
                <a:cubicBezTo>
                  <a:pt x="17958" y="260"/>
                  <a:pt x="17935" y="250"/>
                  <a:pt x="17913" y="250"/>
                </a:cubicBezTo>
                <a:cubicBezTo>
                  <a:pt x="17872" y="252"/>
                  <a:pt x="17830" y="289"/>
                  <a:pt x="17780" y="359"/>
                </a:cubicBezTo>
                <a:cubicBezTo>
                  <a:pt x="17774" y="367"/>
                  <a:pt x="17772" y="376"/>
                  <a:pt x="17767" y="384"/>
                </a:cubicBezTo>
                <a:cubicBezTo>
                  <a:pt x="17708" y="502"/>
                  <a:pt x="17687" y="710"/>
                  <a:pt x="17710" y="881"/>
                </a:cubicBezTo>
                <a:cubicBezTo>
                  <a:pt x="17717" y="918"/>
                  <a:pt x="17726" y="957"/>
                  <a:pt x="17737" y="990"/>
                </a:cubicBezTo>
                <a:cubicBezTo>
                  <a:pt x="17748" y="1023"/>
                  <a:pt x="17762" y="1052"/>
                  <a:pt x="17777" y="1078"/>
                </a:cubicBezTo>
                <a:cubicBezTo>
                  <a:pt x="17851" y="1185"/>
                  <a:pt x="17990" y="1190"/>
                  <a:pt x="18066" y="1080"/>
                </a:cubicBezTo>
                <a:cubicBezTo>
                  <a:pt x="18095" y="1020"/>
                  <a:pt x="18109" y="998"/>
                  <a:pt x="18129" y="1007"/>
                </a:cubicBezTo>
                <a:cubicBezTo>
                  <a:pt x="18131" y="1007"/>
                  <a:pt x="18133" y="1011"/>
                  <a:pt x="18136" y="1012"/>
                </a:cubicBezTo>
                <a:cubicBezTo>
                  <a:pt x="18145" y="1016"/>
                  <a:pt x="18156" y="1026"/>
                  <a:pt x="18169" y="1045"/>
                </a:cubicBezTo>
                <a:cubicBezTo>
                  <a:pt x="18176" y="1055"/>
                  <a:pt x="18183" y="1064"/>
                  <a:pt x="18193" y="1078"/>
                </a:cubicBezTo>
                <a:cubicBezTo>
                  <a:pt x="18194" y="1080"/>
                  <a:pt x="18195" y="1079"/>
                  <a:pt x="18196" y="1080"/>
                </a:cubicBezTo>
                <a:cubicBezTo>
                  <a:pt x="18229" y="1124"/>
                  <a:pt x="18285" y="1164"/>
                  <a:pt x="18332" y="1171"/>
                </a:cubicBezTo>
                <a:cubicBezTo>
                  <a:pt x="18383" y="1178"/>
                  <a:pt x="18430" y="1214"/>
                  <a:pt x="18436" y="1252"/>
                </a:cubicBezTo>
                <a:cubicBezTo>
                  <a:pt x="18441" y="1285"/>
                  <a:pt x="18450" y="1332"/>
                  <a:pt x="18456" y="1368"/>
                </a:cubicBezTo>
                <a:cubicBezTo>
                  <a:pt x="18505" y="1472"/>
                  <a:pt x="18543" y="1444"/>
                  <a:pt x="18582" y="1265"/>
                </a:cubicBezTo>
                <a:cubicBezTo>
                  <a:pt x="18586" y="1247"/>
                  <a:pt x="18591" y="1236"/>
                  <a:pt x="18595" y="1222"/>
                </a:cubicBezTo>
                <a:cubicBezTo>
                  <a:pt x="18604" y="1164"/>
                  <a:pt x="18619" y="1130"/>
                  <a:pt x="18642" y="1141"/>
                </a:cubicBezTo>
                <a:cubicBezTo>
                  <a:pt x="18719" y="1178"/>
                  <a:pt x="18932" y="1150"/>
                  <a:pt x="18968" y="1098"/>
                </a:cubicBezTo>
                <a:cubicBezTo>
                  <a:pt x="18992" y="1062"/>
                  <a:pt x="19025" y="1065"/>
                  <a:pt x="19075" y="1111"/>
                </a:cubicBezTo>
                <a:cubicBezTo>
                  <a:pt x="19118" y="1151"/>
                  <a:pt x="19210" y="1171"/>
                  <a:pt x="19301" y="1159"/>
                </a:cubicBezTo>
                <a:cubicBezTo>
                  <a:pt x="19353" y="1153"/>
                  <a:pt x="19378" y="1152"/>
                  <a:pt x="19411" y="1149"/>
                </a:cubicBezTo>
                <a:cubicBezTo>
                  <a:pt x="19429" y="1141"/>
                  <a:pt x="19450" y="1133"/>
                  <a:pt x="19454" y="1121"/>
                </a:cubicBezTo>
                <a:cubicBezTo>
                  <a:pt x="19463" y="1094"/>
                  <a:pt x="19490" y="1103"/>
                  <a:pt x="19514" y="1139"/>
                </a:cubicBezTo>
                <a:cubicBezTo>
                  <a:pt x="19517" y="1143"/>
                  <a:pt x="19525" y="1142"/>
                  <a:pt x="19528" y="1146"/>
                </a:cubicBezTo>
                <a:cubicBezTo>
                  <a:pt x="19545" y="1147"/>
                  <a:pt x="19563" y="1146"/>
                  <a:pt x="19578" y="1151"/>
                </a:cubicBezTo>
                <a:cubicBezTo>
                  <a:pt x="19617" y="1161"/>
                  <a:pt x="19653" y="1162"/>
                  <a:pt x="19684" y="1159"/>
                </a:cubicBezTo>
                <a:cubicBezTo>
                  <a:pt x="19712" y="1152"/>
                  <a:pt x="19739" y="1142"/>
                  <a:pt x="19764" y="1128"/>
                </a:cubicBezTo>
                <a:cubicBezTo>
                  <a:pt x="19775" y="1122"/>
                  <a:pt x="19781" y="1110"/>
                  <a:pt x="19790" y="1103"/>
                </a:cubicBezTo>
                <a:cubicBezTo>
                  <a:pt x="19803" y="1084"/>
                  <a:pt x="19813" y="1062"/>
                  <a:pt x="19817" y="1035"/>
                </a:cubicBezTo>
                <a:lnTo>
                  <a:pt x="19833" y="924"/>
                </a:lnTo>
                <a:lnTo>
                  <a:pt x="19907" y="1045"/>
                </a:lnTo>
                <a:cubicBezTo>
                  <a:pt x="19976" y="1159"/>
                  <a:pt x="20082" y="1195"/>
                  <a:pt x="20157" y="1146"/>
                </a:cubicBezTo>
                <a:cubicBezTo>
                  <a:pt x="20182" y="1129"/>
                  <a:pt x="20203" y="1104"/>
                  <a:pt x="20219" y="1068"/>
                </a:cubicBezTo>
                <a:cubicBezTo>
                  <a:pt x="20261" y="973"/>
                  <a:pt x="20263" y="973"/>
                  <a:pt x="20303" y="1065"/>
                </a:cubicBezTo>
                <a:cubicBezTo>
                  <a:pt x="20313" y="1087"/>
                  <a:pt x="20321" y="1094"/>
                  <a:pt x="20330" y="1106"/>
                </a:cubicBezTo>
                <a:cubicBezTo>
                  <a:pt x="20358" y="1130"/>
                  <a:pt x="20384" y="1132"/>
                  <a:pt x="20403" y="1098"/>
                </a:cubicBezTo>
                <a:cubicBezTo>
                  <a:pt x="20406" y="1092"/>
                  <a:pt x="20407" y="1086"/>
                  <a:pt x="20409" y="1078"/>
                </a:cubicBezTo>
                <a:cubicBezTo>
                  <a:pt x="20414" y="1066"/>
                  <a:pt x="20418" y="1048"/>
                  <a:pt x="20422" y="1030"/>
                </a:cubicBezTo>
                <a:cubicBezTo>
                  <a:pt x="20428" y="990"/>
                  <a:pt x="20433" y="940"/>
                  <a:pt x="20433" y="881"/>
                </a:cubicBezTo>
                <a:cubicBezTo>
                  <a:pt x="20433" y="645"/>
                  <a:pt x="20489" y="457"/>
                  <a:pt x="20542" y="515"/>
                </a:cubicBezTo>
                <a:cubicBezTo>
                  <a:pt x="20560" y="534"/>
                  <a:pt x="20576" y="671"/>
                  <a:pt x="20576" y="821"/>
                </a:cubicBezTo>
                <a:cubicBezTo>
                  <a:pt x="20576" y="969"/>
                  <a:pt x="20587" y="1102"/>
                  <a:pt x="20603" y="1121"/>
                </a:cubicBezTo>
                <a:cubicBezTo>
                  <a:pt x="20604" y="1121"/>
                  <a:pt x="20603" y="1123"/>
                  <a:pt x="20603" y="1123"/>
                </a:cubicBezTo>
                <a:cubicBezTo>
                  <a:pt x="20607" y="1127"/>
                  <a:pt x="20610" y="1124"/>
                  <a:pt x="20613" y="1126"/>
                </a:cubicBezTo>
                <a:cubicBezTo>
                  <a:pt x="20622" y="1132"/>
                  <a:pt x="20631" y="1135"/>
                  <a:pt x="20639" y="1133"/>
                </a:cubicBezTo>
                <a:cubicBezTo>
                  <a:pt x="20643" y="1133"/>
                  <a:pt x="20645" y="1129"/>
                  <a:pt x="20649" y="1128"/>
                </a:cubicBezTo>
                <a:cubicBezTo>
                  <a:pt x="20664" y="1115"/>
                  <a:pt x="20676" y="1084"/>
                  <a:pt x="20686" y="1043"/>
                </a:cubicBezTo>
                <a:cubicBezTo>
                  <a:pt x="20693" y="987"/>
                  <a:pt x="20695" y="904"/>
                  <a:pt x="20695" y="745"/>
                </a:cubicBezTo>
                <a:cubicBezTo>
                  <a:pt x="20695" y="579"/>
                  <a:pt x="20694" y="481"/>
                  <a:pt x="20685" y="417"/>
                </a:cubicBezTo>
                <a:cubicBezTo>
                  <a:pt x="20685" y="417"/>
                  <a:pt x="20685" y="414"/>
                  <a:pt x="20685" y="414"/>
                </a:cubicBezTo>
                <a:cubicBezTo>
                  <a:pt x="20677" y="385"/>
                  <a:pt x="20668" y="359"/>
                  <a:pt x="20656" y="339"/>
                </a:cubicBezTo>
                <a:cubicBezTo>
                  <a:pt x="20646" y="321"/>
                  <a:pt x="20638" y="308"/>
                  <a:pt x="20629" y="296"/>
                </a:cubicBezTo>
                <a:cubicBezTo>
                  <a:pt x="20584" y="259"/>
                  <a:pt x="20488" y="263"/>
                  <a:pt x="20406" y="293"/>
                </a:cubicBezTo>
                <a:cubicBezTo>
                  <a:pt x="20390" y="300"/>
                  <a:pt x="20373" y="304"/>
                  <a:pt x="20359" y="313"/>
                </a:cubicBezTo>
                <a:cubicBezTo>
                  <a:pt x="20327" y="332"/>
                  <a:pt x="20301" y="352"/>
                  <a:pt x="20289" y="371"/>
                </a:cubicBezTo>
                <a:cubicBezTo>
                  <a:pt x="20251" y="431"/>
                  <a:pt x="20239" y="429"/>
                  <a:pt x="20197" y="344"/>
                </a:cubicBezTo>
                <a:cubicBezTo>
                  <a:pt x="20165" y="277"/>
                  <a:pt x="20122" y="244"/>
                  <a:pt x="20076" y="248"/>
                </a:cubicBezTo>
                <a:cubicBezTo>
                  <a:pt x="20074" y="248"/>
                  <a:pt x="20072" y="250"/>
                  <a:pt x="20070" y="250"/>
                </a:cubicBezTo>
                <a:cubicBezTo>
                  <a:pt x="20024" y="257"/>
                  <a:pt x="19974" y="296"/>
                  <a:pt x="19924" y="369"/>
                </a:cubicBezTo>
                <a:cubicBezTo>
                  <a:pt x="19848" y="483"/>
                  <a:pt x="19814" y="481"/>
                  <a:pt x="19804" y="346"/>
                </a:cubicBezTo>
                <a:cubicBezTo>
                  <a:pt x="19743" y="287"/>
                  <a:pt x="19741" y="277"/>
                  <a:pt x="19793" y="210"/>
                </a:cubicBezTo>
                <a:cubicBezTo>
                  <a:pt x="19797" y="205"/>
                  <a:pt x="19799" y="198"/>
                  <a:pt x="19803" y="192"/>
                </a:cubicBezTo>
                <a:cubicBezTo>
                  <a:pt x="19803" y="188"/>
                  <a:pt x="19803" y="188"/>
                  <a:pt x="19803" y="185"/>
                </a:cubicBezTo>
                <a:cubicBezTo>
                  <a:pt x="19805" y="108"/>
                  <a:pt x="19796" y="60"/>
                  <a:pt x="19784" y="28"/>
                </a:cubicBezTo>
                <a:cubicBezTo>
                  <a:pt x="19772" y="23"/>
                  <a:pt x="19760" y="20"/>
                  <a:pt x="19747" y="23"/>
                </a:cubicBezTo>
                <a:close/>
                <a:moveTo>
                  <a:pt x="252" y="31"/>
                </a:moveTo>
                <a:cubicBezTo>
                  <a:pt x="224" y="39"/>
                  <a:pt x="207" y="77"/>
                  <a:pt x="189" y="134"/>
                </a:cubicBezTo>
                <a:cubicBezTo>
                  <a:pt x="177" y="171"/>
                  <a:pt x="161" y="241"/>
                  <a:pt x="146" y="306"/>
                </a:cubicBezTo>
                <a:cubicBezTo>
                  <a:pt x="131" y="374"/>
                  <a:pt x="117" y="440"/>
                  <a:pt x="102" y="520"/>
                </a:cubicBezTo>
                <a:cubicBezTo>
                  <a:pt x="72" y="672"/>
                  <a:pt x="48" y="811"/>
                  <a:pt x="36" y="901"/>
                </a:cubicBezTo>
                <a:cubicBezTo>
                  <a:pt x="32" y="930"/>
                  <a:pt x="22" y="977"/>
                  <a:pt x="20" y="995"/>
                </a:cubicBezTo>
                <a:cubicBezTo>
                  <a:pt x="17" y="1044"/>
                  <a:pt x="17" y="1074"/>
                  <a:pt x="20" y="1096"/>
                </a:cubicBezTo>
                <a:cubicBezTo>
                  <a:pt x="38" y="1147"/>
                  <a:pt x="84" y="1142"/>
                  <a:pt x="122" y="1091"/>
                </a:cubicBezTo>
                <a:cubicBezTo>
                  <a:pt x="133" y="1067"/>
                  <a:pt x="144" y="1038"/>
                  <a:pt x="152" y="997"/>
                </a:cubicBezTo>
                <a:cubicBezTo>
                  <a:pt x="176" y="874"/>
                  <a:pt x="196" y="846"/>
                  <a:pt x="266" y="846"/>
                </a:cubicBezTo>
                <a:cubicBezTo>
                  <a:pt x="334" y="846"/>
                  <a:pt x="363" y="880"/>
                  <a:pt x="398" y="1000"/>
                </a:cubicBezTo>
                <a:cubicBezTo>
                  <a:pt x="408" y="1034"/>
                  <a:pt x="416" y="1060"/>
                  <a:pt x="425" y="1080"/>
                </a:cubicBezTo>
                <a:cubicBezTo>
                  <a:pt x="426" y="1081"/>
                  <a:pt x="426" y="1083"/>
                  <a:pt x="426" y="1083"/>
                </a:cubicBezTo>
                <a:cubicBezTo>
                  <a:pt x="456" y="1120"/>
                  <a:pt x="493" y="1133"/>
                  <a:pt x="552" y="1133"/>
                </a:cubicBezTo>
                <a:lnTo>
                  <a:pt x="568" y="1133"/>
                </a:lnTo>
                <a:cubicBezTo>
                  <a:pt x="650" y="1119"/>
                  <a:pt x="654" y="1104"/>
                  <a:pt x="662" y="874"/>
                </a:cubicBezTo>
                <a:cubicBezTo>
                  <a:pt x="680" y="388"/>
                  <a:pt x="811" y="393"/>
                  <a:pt x="811" y="881"/>
                </a:cubicBezTo>
                <a:cubicBezTo>
                  <a:pt x="811" y="988"/>
                  <a:pt x="812" y="1047"/>
                  <a:pt x="818" y="1086"/>
                </a:cubicBezTo>
                <a:cubicBezTo>
                  <a:pt x="828" y="1122"/>
                  <a:pt x="841" y="1132"/>
                  <a:pt x="864" y="1133"/>
                </a:cubicBezTo>
                <a:cubicBezTo>
                  <a:pt x="898" y="1115"/>
                  <a:pt x="913" y="1044"/>
                  <a:pt x="924" y="821"/>
                </a:cubicBezTo>
                <a:cubicBezTo>
                  <a:pt x="934" y="598"/>
                  <a:pt x="949" y="520"/>
                  <a:pt x="981" y="520"/>
                </a:cubicBezTo>
                <a:cubicBezTo>
                  <a:pt x="1013" y="520"/>
                  <a:pt x="1025" y="594"/>
                  <a:pt x="1031" y="833"/>
                </a:cubicBezTo>
                <a:cubicBezTo>
                  <a:pt x="1036" y="1015"/>
                  <a:pt x="1044" y="1091"/>
                  <a:pt x="1061" y="1123"/>
                </a:cubicBezTo>
                <a:cubicBezTo>
                  <a:pt x="1068" y="1128"/>
                  <a:pt x="1075" y="1133"/>
                  <a:pt x="1084" y="1133"/>
                </a:cubicBezTo>
                <a:cubicBezTo>
                  <a:pt x="1104" y="1133"/>
                  <a:pt x="1126" y="1117"/>
                  <a:pt x="1147" y="1098"/>
                </a:cubicBezTo>
                <a:cubicBezTo>
                  <a:pt x="1153" y="1087"/>
                  <a:pt x="1161" y="1078"/>
                  <a:pt x="1164" y="1065"/>
                </a:cubicBezTo>
                <a:cubicBezTo>
                  <a:pt x="1176" y="1009"/>
                  <a:pt x="1186" y="1009"/>
                  <a:pt x="1208" y="1035"/>
                </a:cubicBezTo>
                <a:cubicBezTo>
                  <a:pt x="1225" y="1033"/>
                  <a:pt x="1242" y="1048"/>
                  <a:pt x="1267" y="1093"/>
                </a:cubicBezTo>
                <a:cubicBezTo>
                  <a:pt x="1285" y="1125"/>
                  <a:pt x="1307" y="1149"/>
                  <a:pt x="1331" y="1164"/>
                </a:cubicBezTo>
                <a:cubicBezTo>
                  <a:pt x="1346" y="1174"/>
                  <a:pt x="1364" y="1176"/>
                  <a:pt x="1380" y="1179"/>
                </a:cubicBezTo>
                <a:cubicBezTo>
                  <a:pt x="1439" y="1177"/>
                  <a:pt x="1510" y="1125"/>
                  <a:pt x="1560" y="1050"/>
                </a:cubicBezTo>
                <a:lnTo>
                  <a:pt x="1603" y="964"/>
                </a:lnTo>
                <a:lnTo>
                  <a:pt x="1613" y="980"/>
                </a:lnTo>
                <a:cubicBezTo>
                  <a:pt x="1632" y="964"/>
                  <a:pt x="1643" y="983"/>
                  <a:pt x="1670" y="1055"/>
                </a:cubicBezTo>
                <a:cubicBezTo>
                  <a:pt x="1679" y="1078"/>
                  <a:pt x="1685" y="1098"/>
                  <a:pt x="1695" y="1113"/>
                </a:cubicBezTo>
                <a:cubicBezTo>
                  <a:pt x="1724" y="1157"/>
                  <a:pt x="1762" y="1166"/>
                  <a:pt x="1847" y="1159"/>
                </a:cubicBezTo>
                <a:cubicBezTo>
                  <a:pt x="1925" y="1153"/>
                  <a:pt x="2007" y="1113"/>
                  <a:pt x="2036" y="1068"/>
                </a:cubicBezTo>
                <a:cubicBezTo>
                  <a:pt x="2081" y="995"/>
                  <a:pt x="2086" y="995"/>
                  <a:pt x="2111" y="1075"/>
                </a:cubicBezTo>
                <a:cubicBezTo>
                  <a:pt x="2119" y="1099"/>
                  <a:pt x="2129" y="1116"/>
                  <a:pt x="2141" y="1126"/>
                </a:cubicBezTo>
                <a:cubicBezTo>
                  <a:pt x="2165" y="1130"/>
                  <a:pt x="2182" y="1128"/>
                  <a:pt x="2193" y="1121"/>
                </a:cubicBezTo>
                <a:cubicBezTo>
                  <a:pt x="2203" y="1111"/>
                  <a:pt x="2211" y="1092"/>
                  <a:pt x="2216" y="1068"/>
                </a:cubicBezTo>
                <a:cubicBezTo>
                  <a:pt x="2218" y="1056"/>
                  <a:pt x="2221" y="1051"/>
                  <a:pt x="2222" y="1033"/>
                </a:cubicBezTo>
                <a:cubicBezTo>
                  <a:pt x="2224" y="999"/>
                  <a:pt x="2223" y="953"/>
                  <a:pt x="2223" y="894"/>
                </a:cubicBezTo>
                <a:cubicBezTo>
                  <a:pt x="2223" y="802"/>
                  <a:pt x="2232" y="728"/>
                  <a:pt x="2243" y="669"/>
                </a:cubicBezTo>
                <a:cubicBezTo>
                  <a:pt x="2262" y="538"/>
                  <a:pt x="2301" y="471"/>
                  <a:pt x="2344" y="518"/>
                </a:cubicBezTo>
                <a:cubicBezTo>
                  <a:pt x="2360" y="536"/>
                  <a:pt x="2375" y="675"/>
                  <a:pt x="2375" y="826"/>
                </a:cubicBezTo>
                <a:cubicBezTo>
                  <a:pt x="2375" y="957"/>
                  <a:pt x="2386" y="1048"/>
                  <a:pt x="2405" y="1101"/>
                </a:cubicBezTo>
                <a:cubicBezTo>
                  <a:pt x="2416" y="1107"/>
                  <a:pt x="2428" y="1107"/>
                  <a:pt x="2445" y="1108"/>
                </a:cubicBezTo>
                <a:cubicBezTo>
                  <a:pt x="2456" y="1108"/>
                  <a:pt x="2465" y="1119"/>
                  <a:pt x="2477" y="1121"/>
                </a:cubicBezTo>
                <a:cubicBezTo>
                  <a:pt x="2483" y="1114"/>
                  <a:pt x="2489" y="1114"/>
                  <a:pt x="2495" y="1103"/>
                </a:cubicBezTo>
                <a:cubicBezTo>
                  <a:pt x="2518" y="1061"/>
                  <a:pt x="2539" y="1068"/>
                  <a:pt x="2575" y="1126"/>
                </a:cubicBezTo>
                <a:cubicBezTo>
                  <a:pt x="2594" y="1156"/>
                  <a:pt x="2609" y="1170"/>
                  <a:pt x="2625" y="1174"/>
                </a:cubicBezTo>
                <a:cubicBezTo>
                  <a:pt x="2628" y="1175"/>
                  <a:pt x="2630" y="1174"/>
                  <a:pt x="2632" y="1174"/>
                </a:cubicBezTo>
                <a:cubicBezTo>
                  <a:pt x="2645" y="1175"/>
                  <a:pt x="2661" y="1168"/>
                  <a:pt x="2678" y="1154"/>
                </a:cubicBezTo>
                <a:cubicBezTo>
                  <a:pt x="2686" y="1148"/>
                  <a:pt x="2691" y="1141"/>
                  <a:pt x="2698" y="1133"/>
                </a:cubicBezTo>
                <a:cubicBezTo>
                  <a:pt x="2705" y="1126"/>
                  <a:pt x="2713" y="1118"/>
                  <a:pt x="2718" y="1111"/>
                </a:cubicBezTo>
                <a:cubicBezTo>
                  <a:pt x="2735" y="1076"/>
                  <a:pt x="2737" y="1032"/>
                  <a:pt x="2725" y="992"/>
                </a:cubicBezTo>
                <a:cubicBezTo>
                  <a:pt x="2719" y="977"/>
                  <a:pt x="2711" y="964"/>
                  <a:pt x="2700" y="947"/>
                </a:cubicBezTo>
                <a:cubicBezTo>
                  <a:pt x="2699" y="946"/>
                  <a:pt x="2700" y="943"/>
                  <a:pt x="2699" y="942"/>
                </a:cubicBezTo>
                <a:cubicBezTo>
                  <a:pt x="2698" y="941"/>
                  <a:pt x="2699" y="940"/>
                  <a:pt x="2698" y="939"/>
                </a:cubicBezTo>
                <a:cubicBezTo>
                  <a:pt x="2693" y="933"/>
                  <a:pt x="2689" y="914"/>
                  <a:pt x="2685" y="899"/>
                </a:cubicBezTo>
                <a:cubicBezTo>
                  <a:pt x="2650" y="789"/>
                  <a:pt x="2652" y="566"/>
                  <a:pt x="2698" y="500"/>
                </a:cubicBezTo>
                <a:cubicBezTo>
                  <a:pt x="2730" y="452"/>
                  <a:pt x="2728" y="414"/>
                  <a:pt x="2689" y="268"/>
                </a:cubicBezTo>
                <a:cubicBezTo>
                  <a:pt x="2656" y="141"/>
                  <a:pt x="2613" y="92"/>
                  <a:pt x="2575" y="109"/>
                </a:cubicBezTo>
                <a:lnTo>
                  <a:pt x="2536" y="200"/>
                </a:lnTo>
                <a:cubicBezTo>
                  <a:pt x="2524" y="230"/>
                  <a:pt x="2516" y="235"/>
                  <a:pt x="2506" y="253"/>
                </a:cubicBezTo>
                <a:cubicBezTo>
                  <a:pt x="2481" y="341"/>
                  <a:pt x="2451" y="363"/>
                  <a:pt x="2425" y="306"/>
                </a:cubicBezTo>
                <a:cubicBezTo>
                  <a:pt x="2420" y="303"/>
                  <a:pt x="2417" y="301"/>
                  <a:pt x="2412" y="296"/>
                </a:cubicBezTo>
                <a:cubicBezTo>
                  <a:pt x="2381" y="267"/>
                  <a:pt x="2314" y="264"/>
                  <a:pt x="2249" y="276"/>
                </a:cubicBezTo>
                <a:cubicBezTo>
                  <a:pt x="2185" y="293"/>
                  <a:pt x="2121" y="318"/>
                  <a:pt x="2096" y="356"/>
                </a:cubicBezTo>
                <a:cubicBezTo>
                  <a:pt x="2081" y="378"/>
                  <a:pt x="2069" y="384"/>
                  <a:pt x="2056" y="379"/>
                </a:cubicBezTo>
                <a:cubicBezTo>
                  <a:pt x="2042" y="385"/>
                  <a:pt x="2027" y="380"/>
                  <a:pt x="2019" y="356"/>
                </a:cubicBezTo>
                <a:cubicBezTo>
                  <a:pt x="2008" y="326"/>
                  <a:pt x="1982" y="304"/>
                  <a:pt x="1959" y="301"/>
                </a:cubicBezTo>
                <a:cubicBezTo>
                  <a:pt x="1955" y="303"/>
                  <a:pt x="1952" y="301"/>
                  <a:pt x="1949" y="306"/>
                </a:cubicBezTo>
                <a:cubicBezTo>
                  <a:pt x="1948" y="306"/>
                  <a:pt x="1946" y="306"/>
                  <a:pt x="1946" y="306"/>
                </a:cubicBezTo>
                <a:cubicBezTo>
                  <a:pt x="1928" y="337"/>
                  <a:pt x="1918" y="413"/>
                  <a:pt x="1918" y="535"/>
                </a:cubicBezTo>
                <a:cubicBezTo>
                  <a:pt x="1918" y="790"/>
                  <a:pt x="1863" y="987"/>
                  <a:pt x="1808" y="927"/>
                </a:cubicBezTo>
                <a:cubicBezTo>
                  <a:pt x="1790" y="907"/>
                  <a:pt x="1777" y="769"/>
                  <a:pt x="1777" y="619"/>
                </a:cubicBezTo>
                <a:cubicBezTo>
                  <a:pt x="1777" y="345"/>
                  <a:pt x="1748" y="275"/>
                  <a:pt x="1670" y="331"/>
                </a:cubicBezTo>
                <a:cubicBezTo>
                  <a:pt x="1658" y="347"/>
                  <a:pt x="1648" y="365"/>
                  <a:pt x="1643" y="387"/>
                </a:cubicBezTo>
                <a:cubicBezTo>
                  <a:pt x="1626" y="463"/>
                  <a:pt x="1613" y="460"/>
                  <a:pt x="1540" y="359"/>
                </a:cubicBezTo>
                <a:cubicBezTo>
                  <a:pt x="1520" y="332"/>
                  <a:pt x="1504" y="313"/>
                  <a:pt x="1487" y="296"/>
                </a:cubicBezTo>
                <a:cubicBezTo>
                  <a:pt x="1478" y="288"/>
                  <a:pt x="1468" y="279"/>
                  <a:pt x="1460" y="273"/>
                </a:cubicBezTo>
                <a:cubicBezTo>
                  <a:pt x="1449" y="265"/>
                  <a:pt x="1438" y="262"/>
                  <a:pt x="1427" y="258"/>
                </a:cubicBezTo>
                <a:cubicBezTo>
                  <a:pt x="1417" y="255"/>
                  <a:pt x="1407" y="250"/>
                  <a:pt x="1397" y="250"/>
                </a:cubicBezTo>
                <a:cubicBezTo>
                  <a:pt x="1357" y="252"/>
                  <a:pt x="1316" y="288"/>
                  <a:pt x="1268" y="354"/>
                </a:cubicBezTo>
                <a:cubicBezTo>
                  <a:pt x="1191" y="462"/>
                  <a:pt x="1190" y="459"/>
                  <a:pt x="1137" y="356"/>
                </a:cubicBezTo>
                <a:cubicBezTo>
                  <a:pt x="1131" y="344"/>
                  <a:pt x="1123" y="341"/>
                  <a:pt x="1117" y="331"/>
                </a:cubicBezTo>
                <a:cubicBezTo>
                  <a:pt x="1080" y="290"/>
                  <a:pt x="1021" y="275"/>
                  <a:pt x="934" y="273"/>
                </a:cubicBezTo>
                <a:cubicBezTo>
                  <a:pt x="868" y="273"/>
                  <a:pt x="791" y="276"/>
                  <a:pt x="645" y="291"/>
                </a:cubicBezTo>
                <a:cubicBezTo>
                  <a:pt x="626" y="295"/>
                  <a:pt x="604" y="296"/>
                  <a:pt x="592" y="303"/>
                </a:cubicBezTo>
                <a:cubicBezTo>
                  <a:pt x="592" y="303"/>
                  <a:pt x="591" y="302"/>
                  <a:pt x="591" y="303"/>
                </a:cubicBezTo>
                <a:cubicBezTo>
                  <a:pt x="591" y="303"/>
                  <a:pt x="590" y="303"/>
                  <a:pt x="589" y="303"/>
                </a:cubicBezTo>
                <a:cubicBezTo>
                  <a:pt x="570" y="317"/>
                  <a:pt x="562" y="357"/>
                  <a:pt x="555" y="404"/>
                </a:cubicBezTo>
                <a:cubicBezTo>
                  <a:pt x="553" y="425"/>
                  <a:pt x="549" y="441"/>
                  <a:pt x="548" y="470"/>
                </a:cubicBezTo>
                <a:cubicBezTo>
                  <a:pt x="536" y="711"/>
                  <a:pt x="493" y="712"/>
                  <a:pt x="445" y="470"/>
                </a:cubicBezTo>
                <a:cubicBezTo>
                  <a:pt x="419" y="339"/>
                  <a:pt x="407" y="276"/>
                  <a:pt x="392" y="207"/>
                </a:cubicBezTo>
                <a:cubicBezTo>
                  <a:pt x="364" y="101"/>
                  <a:pt x="336" y="41"/>
                  <a:pt x="292" y="31"/>
                </a:cubicBezTo>
                <a:cubicBezTo>
                  <a:pt x="278" y="28"/>
                  <a:pt x="263" y="28"/>
                  <a:pt x="252" y="31"/>
                </a:cubicBezTo>
                <a:close/>
                <a:moveTo>
                  <a:pt x="14282" y="33"/>
                </a:moveTo>
                <a:cubicBezTo>
                  <a:pt x="14280" y="38"/>
                  <a:pt x="14277" y="40"/>
                  <a:pt x="14275" y="46"/>
                </a:cubicBezTo>
                <a:cubicBezTo>
                  <a:pt x="14264" y="79"/>
                  <a:pt x="14244" y="74"/>
                  <a:pt x="14219" y="41"/>
                </a:cubicBezTo>
                <a:cubicBezTo>
                  <a:pt x="14166" y="53"/>
                  <a:pt x="14118" y="77"/>
                  <a:pt x="14103" y="114"/>
                </a:cubicBezTo>
                <a:cubicBezTo>
                  <a:pt x="14070" y="186"/>
                  <a:pt x="14026" y="243"/>
                  <a:pt x="14003" y="243"/>
                </a:cubicBezTo>
                <a:cubicBezTo>
                  <a:pt x="13996" y="243"/>
                  <a:pt x="13984" y="252"/>
                  <a:pt x="13973" y="258"/>
                </a:cubicBezTo>
                <a:cubicBezTo>
                  <a:pt x="13962" y="266"/>
                  <a:pt x="13954" y="275"/>
                  <a:pt x="13943" y="281"/>
                </a:cubicBezTo>
                <a:cubicBezTo>
                  <a:pt x="13928" y="294"/>
                  <a:pt x="13912" y="305"/>
                  <a:pt x="13898" y="321"/>
                </a:cubicBezTo>
                <a:cubicBezTo>
                  <a:pt x="13841" y="393"/>
                  <a:pt x="13833" y="394"/>
                  <a:pt x="13817" y="321"/>
                </a:cubicBezTo>
                <a:cubicBezTo>
                  <a:pt x="13816" y="316"/>
                  <a:pt x="13814" y="312"/>
                  <a:pt x="13813" y="308"/>
                </a:cubicBezTo>
                <a:cubicBezTo>
                  <a:pt x="13808" y="305"/>
                  <a:pt x="13803" y="302"/>
                  <a:pt x="13800" y="298"/>
                </a:cubicBezTo>
                <a:cubicBezTo>
                  <a:pt x="13785" y="271"/>
                  <a:pt x="13735" y="270"/>
                  <a:pt x="13683" y="281"/>
                </a:cubicBezTo>
                <a:cubicBezTo>
                  <a:pt x="13630" y="300"/>
                  <a:pt x="13577" y="330"/>
                  <a:pt x="13560" y="354"/>
                </a:cubicBezTo>
                <a:cubicBezTo>
                  <a:pt x="13547" y="373"/>
                  <a:pt x="13527" y="374"/>
                  <a:pt x="13507" y="364"/>
                </a:cubicBezTo>
                <a:cubicBezTo>
                  <a:pt x="13489" y="359"/>
                  <a:pt x="13469" y="346"/>
                  <a:pt x="13450" y="321"/>
                </a:cubicBezTo>
                <a:cubicBezTo>
                  <a:pt x="13430" y="296"/>
                  <a:pt x="13410" y="276"/>
                  <a:pt x="13390" y="263"/>
                </a:cubicBezTo>
                <a:cubicBezTo>
                  <a:pt x="13373" y="253"/>
                  <a:pt x="13357" y="251"/>
                  <a:pt x="13340" y="250"/>
                </a:cubicBezTo>
                <a:cubicBezTo>
                  <a:pt x="13302" y="251"/>
                  <a:pt x="13260" y="273"/>
                  <a:pt x="13209" y="318"/>
                </a:cubicBezTo>
                <a:cubicBezTo>
                  <a:pt x="13205" y="322"/>
                  <a:pt x="13201" y="326"/>
                  <a:pt x="13197" y="331"/>
                </a:cubicBezTo>
                <a:cubicBezTo>
                  <a:pt x="13141" y="396"/>
                  <a:pt x="13120" y="405"/>
                  <a:pt x="13081" y="366"/>
                </a:cubicBezTo>
                <a:cubicBezTo>
                  <a:pt x="13080" y="365"/>
                  <a:pt x="13078" y="362"/>
                  <a:pt x="13077" y="361"/>
                </a:cubicBezTo>
                <a:cubicBezTo>
                  <a:pt x="13065" y="352"/>
                  <a:pt x="13053" y="340"/>
                  <a:pt x="13036" y="323"/>
                </a:cubicBezTo>
                <a:cubicBezTo>
                  <a:pt x="12954" y="237"/>
                  <a:pt x="12908" y="229"/>
                  <a:pt x="12831" y="293"/>
                </a:cubicBezTo>
                <a:cubicBezTo>
                  <a:pt x="12815" y="309"/>
                  <a:pt x="12801" y="328"/>
                  <a:pt x="12788" y="354"/>
                </a:cubicBezTo>
                <a:cubicBezTo>
                  <a:pt x="12745" y="438"/>
                  <a:pt x="12733" y="453"/>
                  <a:pt x="12695" y="409"/>
                </a:cubicBezTo>
                <a:cubicBezTo>
                  <a:pt x="12673" y="414"/>
                  <a:pt x="12657" y="398"/>
                  <a:pt x="12631" y="344"/>
                </a:cubicBezTo>
                <a:cubicBezTo>
                  <a:pt x="12616" y="314"/>
                  <a:pt x="12599" y="292"/>
                  <a:pt x="12581" y="276"/>
                </a:cubicBezTo>
                <a:cubicBezTo>
                  <a:pt x="12564" y="263"/>
                  <a:pt x="12550" y="258"/>
                  <a:pt x="12535" y="255"/>
                </a:cubicBezTo>
                <a:cubicBezTo>
                  <a:pt x="12528" y="254"/>
                  <a:pt x="12521" y="249"/>
                  <a:pt x="12515" y="250"/>
                </a:cubicBezTo>
                <a:cubicBezTo>
                  <a:pt x="12507" y="250"/>
                  <a:pt x="12499" y="256"/>
                  <a:pt x="12490" y="258"/>
                </a:cubicBezTo>
                <a:cubicBezTo>
                  <a:pt x="12477" y="263"/>
                  <a:pt x="12463" y="267"/>
                  <a:pt x="12449" y="278"/>
                </a:cubicBezTo>
                <a:cubicBezTo>
                  <a:pt x="12443" y="283"/>
                  <a:pt x="12438" y="292"/>
                  <a:pt x="12432" y="298"/>
                </a:cubicBezTo>
                <a:cubicBezTo>
                  <a:pt x="12415" y="316"/>
                  <a:pt x="12397" y="336"/>
                  <a:pt x="12382" y="364"/>
                </a:cubicBezTo>
                <a:lnTo>
                  <a:pt x="12315" y="485"/>
                </a:lnTo>
                <a:lnTo>
                  <a:pt x="12234" y="364"/>
                </a:lnTo>
                <a:cubicBezTo>
                  <a:pt x="12183" y="288"/>
                  <a:pt x="12134" y="250"/>
                  <a:pt x="12086" y="250"/>
                </a:cubicBezTo>
                <a:cubicBezTo>
                  <a:pt x="12084" y="250"/>
                  <a:pt x="12081" y="250"/>
                  <a:pt x="12079" y="250"/>
                </a:cubicBezTo>
                <a:cubicBezTo>
                  <a:pt x="12031" y="252"/>
                  <a:pt x="11984" y="292"/>
                  <a:pt x="11939" y="371"/>
                </a:cubicBezTo>
                <a:cubicBezTo>
                  <a:pt x="11923" y="400"/>
                  <a:pt x="11920" y="417"/>
                  <a:pt x="11911" y="437"/>
                </a:cubicBezTo>
                <a:cubicBezTo>
                  <a:pt x="11902" y="472"/>
                  <a:pt x="11898" y="510"/>
                  <a:pt x="11896" y="553"/>
                </a:cubicBezTo>
                <a:cubicBezTo>
                  <a:pt x="11898" y="560"/>
                  <a:pt x="11899" y="565"/>
                  <a:pt x="11903" y="573"/>
                </a:cubicBezTo>
                <a:cubicBezTo>
                  <a:pt x="11930" y="630"/>
                  <a:pt x="11931" y="663"/>
                  <a:pt x="11906" y="707"/>
                </a:cubicBezTo>
                <a:cubicBezTo>
                  <a:pt x="11895" y="726"/>
                  <a:pt x="11888" y="754"/>
                  <a:pt x="11883" y="785"/>
                </a:cubicBezTo>
                <a:cubicBezTo>
                  <a:pt x="11882" y="792"/>
                  <a:pt x="11880" y="798"/>
                  <a:pt x="11879" y="805"/>
                </a:cubicBezTo>
                <a:cubicBezTo>
                  <a:pt x="11872" y="861"/>
                  <a:pt x="11875" y="928"/>
                  <a:pt x="11883" y="985"/>
                </a:cubicBezTo>
                <a:cubicBezTo>
                  <a:pt x="11888" y="1007"/>
                  <a:pt x="11891" y="1028"/>
                  <a:pt x="11899" y="1050"/>
                </a:cubicBezTo>
                <a:cubicBezTo>
                  <a:pt x="11907" y="1071"/>
                  <a:pt x="11915" y="1086"/>
                  <a:pt x="11923" y="1101"/>
                </a:cubicBezTo>
                <a:cubicBezTo>
                  <a:pt x="11965" y="1150"/>
                  <a:pt x="12102" y="1174"/>
                  <a:pt x="12199" y="1164"/>
                </a:cubicBezTo>
                <a:cubicBezTo>
                  <a:pt x="12208" y="1162"/>
                  <a:pt x="12218" y="1163"/>
                  <a:pt x="12226" y="1161"/>
                </a:cubicBezTo>
                <a:cubicBezTo>
                  <a:pt x="12254" y="1155"/>
                  <a:pt x="12279" y="1147"/>
                  <a:pt x="12289" y="1133"/>
                </a:cubicBezTo>
                <a:cubicBezTo>
                  <a:pt x="12299" y="1127"/>
                  <a:pt x="12317" y="1123"/>
                  <a:pt x="12322" y="1116"/>
                </a:cubicBezTo>
                <a:cubicBezTo>
                  <a:pt x="12350" y="1077"/>
                  <a:pt x="12373" y="1082"/>
                  <a:pt x="12398" y="1126"/>
                </a:cubicBezTo>
                <a:cubicBezTo>
                  <a:pt x="12401" y="1131"/>
                  <a:pt x="12406" y="1132"/>
                  <a:pt x="12409" y="1136"/>
                </a:cubicBezTo>
                <a:cubicBezTo>
                  <a:pt x="12414" y="1139"/>
                  <a:pt x="12419" y="1136"/>
                  <a:pt x="12425" y="1139"/>
                </a:cubicBezTo>
                <a:cubicBezTo>
                  <a:pt x="12512" y="1181"/>
                  <a:pt x="12583" y="1176"/>
                  <a:pt x="12622" y="1128"/>
                </a:cubicBezTo>
                <a:cubicBezTo>
                  <a:pt x="12636" y="1112"/>
                  <a:pt x="12645" y="1090"/>
                  <a:pt x="12651" y="1065"/>
                </a:cubicBezTo>
                <a:cubicBezTo>
                  <a:pt x="12669" y="983"/>
                  <a:pt x="12725" y="981"/>
                  <a:pt x="12761" y="1045"/>
                </a:cubicBezTo>
                <a:cubicBezTo>
                  <a:pt x="12775" y="1060"/>
                  <a:pt x="12790" y="1082"/>
                  <a:pt x="12801" y="1106"/>
                </a:cubicBezTo>
                <a:cubicBezTo>
                  <a:pt x="12809" y="1123"/>
                  <a:pt x="12822" y="1133"/>
                  <a:pt x="12833" y="1144"/>
                </a:cubicBezTo>
                <a:cubicBezTo>
                  <a:pt x="12903" y="1182"/>
                  <a:pt x="13011" y="1159"/>
                  <a:pt x="13064" y="1075"/>
                </a:cubicBezTo>
                <a:cubicBezTo>
                  <a:pt x="13117" y="991"/>
                  <a:pt x="13129" y="988"/>
                  <a:pt x="13174" y="1058"/>
                </a:cubicBezTo>
                <a:cubicBezTo>
                  <a:pt x="13251" y="1178"/>
                  <a:pt x="13333" y="1202"/>
                  <a:pt x="13420" y="1139"/>
                </a:cubicBezTo>
                <a:cubicBezTo>
                  <a:pt x="13432" y="1128"/>
                  <a:pt x="13442" y="1121"/>
                  <a:pt x="13454" y="1106"/>
                </a:cubicBezTo>
                <a:cubicBezTo>
                  <a:pt x="13497" y="1053"/>
                  <a:pt x="13530" y="1043"/>
                  <a:pt x="13543" y="1078"/>
                </a:cubicBezTo>
                <a:cubicBezTo>
                  <a:pt x="13546" y="1088"/>
                  <a:pt x="13555" y="1093"/>
                  <a:pt x="13563" y="1101"/>
                </a:cubicBezTo>
                <a:cubicBezTo>
                  <a:pt x="13569" y="1106"/>
                  <a:pt x="13575" y="1103"/>
                  <a:pt x="13583" y="1111"/>
                </a:cubicBezTo>
                <a:cubicBezTo>
                  <a:pt x="13596" y="1126"/>
                  <a:pt x="13606" y="1130"/>
                  <a:pt x="13617" y="1133"/>
                </a:cubicBezTo>
                <a:cubicBezTo>
                  <a:pt x="13619" y="1133"/>
                  <a:pt x="13621" y="1133"/>
                  <a:pt x="13623" y="1133"/>
                </a:cubicBezTo>
                <a:cubicBezTo>
                  <a:pt x="13630" y="1133"/>
                  <a:pt x="13634" y="1130"/>
                  <a:pt x="13640" y="1128"/>
                </a:cubicBezTo>
                <a:cubicBezTo>
                  <a:pt x="13649" y="1122"/>
                  <a:pt x="13657" y="1115"/>
                  <a:pt x="13663" y="1098"/>
                </a:cubicBezTo>
                <a:cubicBezTo>
                  <a:pt x="13669" y="1081"/>
                  <a:pt x="13673" y="1053"/>
                  <a:pt x="13677" y="1025"/>
                </a:cubicBezTo>
                <a:cubicBezTo>
                  <a:pt x="13681" y="998"/>
                  <a:pt x="13685" y="962"/>
                  <a:pt x="13687" y="916"/>
                </a:cubicBezTo>
                <a:cubicBezTo>
                  <a:pt x="13689" y="883"/>
                  <a:pt x="13693" y="857"/>
                  <a:pt x="13693" y="816"/>
                </a:cubicBezTo>
                <a:cubicBezTo>
                  <a:pt x="13693" y="620"/>
                  <a:pt x="13747" y="456"/>
                  <a:pt x="13787" y="528"/>
                </a:cubicBezTo>
                <a:cubicBezTo>
                  <a:pt x="13798" y="546"/>
                  <a:pt x="13806" y="644"/>
                  <a:pt x="13806" y="747"/>
                </a:cubicBezTo>
                <a:cubicBezTo>
                  <a:pt x="13806" y="800"/>
                  <a:pt x="13813" y="850"/>
                  <a:pt x="13820" y="896"/>
                </a:cubicBezTo>
                <a:cubicBezTo>
                  <a:pt x="13829" y="936"/>
                  <a:pt x="13838" y="976"/>
                  <a:pt x="13848" y="1007"/>
                </a:cubicBezTo>
                <a:cubicBezTo>
                  <a:pt x="13850" y="1012"/>
                  <a:pt x="13851" y="1021"/>
                  <a:pt x="13853" y="1025"/>
                </a:cubicBezTo>
                <a:cubicBezTo>
                  <a:pt x="13862" y="1052"/>
                  <a:pt x="13875" y="1067"/>
                  <a:pt x="13886" y="1086"/>
                </a:cubicBezTo>
                <a:cubicBezTo>
                  <a:pt x="13916" y="1130"/>
                  <a:pt x="13951" y="1160"/>
                  <a:pt x="13993" y="1159"/>
                </a:cubicBezTo>
                <a:cubicBezTo>
                  <a:pt x="14088" y="1158"/>
                  <a:pt x="14133" y="1150"/>
                  <a:pt x="14189" y="1144"/>
                </a:cubicBezTo>
                <a:cubicBezTo>
                  <a:pt x="14231" y="1135"/>
                  <a:pt x="14272" y="1131"/>
                  <a:pt x="14319" y="1126"/>
                </a:cubicBezTo>
                <a:cubicBezTo>
                  <a:pt x="14358" y="1111"/>
                  <a:pt x="14382" y="1089"/>
                  <a:pt x="14389" y="1060"/>
                </a:cubicBezTo>
                <a:cubicBezTo>
                  <a:pt x="14404" y="992"/>
                  <a:pt x="14411" y="992"/>
                  <a:pt x="14459" y="1068"/>
                </a:cubicBezTo>
                <a:cubicBezTo>
                  <a:pt x="14472" y="1089"/>
                  <a:pt x="14482" y="1097"/>
                  <a:pt x="14492" y="1108"/>
                </a:cubicBezTo>
                <a:lnTo>
                  <a:pt x="14545" y="1106"/>
                </a:lnTo>
                <a:cubicBezTo>
                  <a:pt x="14562" y="1069"/>
                  <a:pt x="14574" y="985"/>
                  <a:pt x="14582" y="843"/>
                </a:cubicBezTo>
                <a:cubicBezTo>
                  <a:pt x="14608" y="370"/>
                  <a:pt x="14715" y="374"/>
                  <a:pt x="14715" y="848"/>
                </a:cubicBezTo>
                <a:cubicBezTo>
                  <a:pt x="14715" y="970"/>
                  <a:pt x="14719" y="1035"/>
                  <a:pt x="14725" y="1078"/>
                </a:cubicBezTo>
                <a:cubicBezTo>
                  <a:pt x="14733" y="1098"/>
                  <a:pt x="14743" y="1110"/>
                  <a:pt x="14755" y="1118"/>
                </a:cubicBezTo>
                <a:cubicBezTo>
                  <a:pt x="14761" y="1122"/>
                  <a:pt x="14773" y="1140"/>
                  <a:pt x="14782" y="1151"/>
                </a:cubicBezTo>
                <a:cubicBezTo>
                  <a:pt x="14812" y="1157"/>
                  <a:pt x="14843" y="1201"/>
                  <a:pt x="14861" y="1262"/>
                </a:cubicBezTo>
                <a:cubicBezTo>
                  <a:pt x="14871" y="1279"/>
                  <a:pt x="14881" y="1292"/>
                  <a:pt x="14891" y="1310"/>
                </a:cubicBezTo>
                <a:cubicBezTo>
                  <a:pt x="14918" y="1361"/>
                  <a:pt x="14945" y="1396"/>
                  <a:pt x="14971" y="1421"/>
                </a:cubicBezTo>
                <a:cubicBezTo>
                  <a:pt x="15020" y="1432"/>
                  <a:pt x="15085" y="1423"/>
                  <a:pt x="15141" y="1398"/>
                </a:cubicBezTo>
                <a:cubicBezTo>
                  <a:pt x="15155" y="1383"/>
                  <a:pt x="15168" y="1371"/>
                  <a:pt x="15184" y="1350"/>
                </a:cubicBezTo>
                <a:cubicBezTo>
                  <a:pt x="15217" y="1304"/>
                  <a:pt x="15235" y="1269"/>
                  <a:pt x="15247" y="1219"/>
                </a:cubicBezTo>
                <a:cubicBezTo>
                  <a:pt x="15254" y="1136"/>
                  <a:pt x="15254" y="1011"/>
                  <a:pt x="15251" y="800"/>
                </a:cubicBezTo>
                <a:lnTo>
                  <a:pt x="15244" y="329"/>
                </a:lnTo>
                <a:lnTo>
                  <a:pt x="15131" y="281"/>
                </a:lnTo>
                <a:cubicBezTo>
                  <a:pt x="15062" y="253"/>
                  <a:pt x="15020" y="251"/>
                  <a:pt x="14978" y="281"/>
                </a:cubicBezTo>
                <a:cubicBezTo>
                  <a:pt x="14976" y="282"/>
                  <a:pt x="14975" y="285"/>
                  <a:pt x="14973" y="286"/>
                </a:cubicBezTo>
                <a:cubicBezTo>
                  <a:pt x="14960" y="296"/>
                  <a:pt x="14946" y="306"/>
                  <a:pt x="14931" y="323"/>
                </a:cubicBezTo>
                <a:cubicBezTo>
                  <a:pt x="14855" y="411"/>
                  <a:pt x="14844" y="413"/>
                  <a:pt x="14788" y="323"/>
                </a:cubicBezTo>
                <a:cubicBezTo>
                  <a:pt x="14784" y="317"/>
                  <a:pt x="14782" y="313"/>
                  <a:pt x="14778" y="308"/>
                </a:cubicBezTo>
                <a:cubicBezTo>
                  <a:pt x="14748" y="280"/>
                  <a:pt x="14704" y="267"/>
                  <a:pt x="14655" y="265"/>
                </a:cubicBezTo>
                <a:cubicBezTo>
                  <a:pt x="14626" y="270"/>
                  <a:pt x="14602" y="273"/>
                  <a:pt x="14552" y="291"/>
                </a:cubicBezTo>
                <a:cubicBezTo>
                  <a:pt x="14532" y="298"/>
                  <a:pt x="14519" y="298"/>
                  <a:pt x="14502" y="303"/>
                </a:cubicBezTo>
                <a:cubicBezTo>
                  <a:pt x="14478" y="316"/>
                  <a:pt x="14456" y="330"/>
                  <a:pt x="14442" y="351"/>
                </a:cubicBezTo>
                <a:cubicBezTo>
                  <a:pt x="14418" y="385"/>
                  <a:pt x="14398" y="369"/>
                  <a:pt x="14385" y="321"/>
                </a:cubicBezTo>
                <a:cubicBezTo>
                  <a:pt x="14325" y="316"/>
                  <a:pt x="14311" y="280"/>
                  <a:pt x="14365" y="210"/>
                </a:cubicBezTo>
                <a:cubicBezTo>
                  <a:pt x="14368" y="206"/>
                  <a:pt x="14368" y="200"/>
                  <a:pt x="14372" y="195"/>
                </a:cubicBezTo>
                <a:cubicBezTo>
                  <a:pt x="14371" y="174"/>
                  <a:pt x="14370" y="156"/>
                  <a:pt x="14372" y="132"/>
                </a:cubicBezTo>
                <a:cubicBezTo>
                  <a:pt x="14374" y="98"/>
                  <a:pt x="14370" y="71"/>
                  <a:pt x="14365" y="48"/>
                </a:cubicBezTo>
                <a:cubicBezTo>
                  <a:pt x="14343" y="36"/>
                  <a:pt x="14313" y="33"/>
                  <a:pt x="14282" y="33"/>
                </a:cubicBezTo>
                <a:close/>
                <a:moveTo>
                  <a:pt x="15611" y="106"/>
                </a:moveTo>
                <a:cubicBezTo>
                  <a:pt x="15582" y="109"/>
                  <a:pt x="15550" y="158"/>
                  <a:pt x="15517" y="255"/>
                </a:cubicBezTo>
                <a:cubicBezTo>
                  <a:pt x="15478" y="368"/>
                  <a:pt x="15478" y="414"/>
                  <a:pt x="15507" y="495"/>
                </a:cubicBezTo>
                <a:cubicBezTo>
                  <a:pt x="15526" y="550"/>
                  <a:pt x="15541" y="706"/>
                  <a:pt x="15541" y="843"/>
                </a:cubicBezTo>
                <a:cubicBezTo>
                  <a:pt x="15541" y="1027"/>
                  <a:pt x="15555" y="1106"/>
                  <a:pt x="15591" y="1144"/>
                </a:cubicBezTo>
                <a:cubicBezTo>
                  <a:pt x="15621" y="1174"/>
                  <a:pt x="15636" y="1183"/>
                  <a:pt x="15650" y="1184"/>
                </a:cubicBezTo>
                <a:cubicBezTo>
                  <a:pt x="15654" y="1184"/>
                  <a:pt x="15658" y="1182"/>
                  <a:pt x="15663" y="1181"/>
                </a:cubicBezTo>
                <a:cubicBezTo>
                  <a:pt x="15676" y="1174"/>
                  <a:pt x="15689" y="1160"/>
                  <a:pt x="15713" y="1121"/>
                </a:cubicBezTo>
                <a:cubicBezTo>
                  <a:pt x="15755" y="1054"/>
                  <a:pt x="15770" y="1056"/>
                  <a:pt x="15850" y="1126"/>
                </a:cubicBezTo>
                <a:cubicBezTo>
                  <a:pt x="15953" y="1217"/>
                  <a:pt x="16047" y="1178"/>
                  <a:pt x="16106" y="1053"/>
                </a:cubicBezTo>
                <a:cubicBezTo>
                  <a:pt x="16111" y="1043"/>
                  <a:pt x="16115" y="1032"/>
                  <a:pt x="16119" y="1020"/>
                </a:cubicBezTo>
                <a:cubicBezTo>
                  <a:pt x="16124" y="1008"/>
                  <a:pt x="16129" y="994"/>
                  <a:pt x="16133" y="980"/>
                </a:cubicBezTo>
                <a:cubicBezTo>
                  <a:pt x="16139" y="959"/>
                  <a:pt x="16144" y="935"/>
                  <a:pt x="16149" y="911"/>
                </a:cubicBezTo>
                <a:cubicBezTo>
                  <a:pt x="16153" y="892"/>
                  <a:pt x="16156" y="874"/>
                  <a:pt x="16159" y="853"/>
                </a:cubicBezTo>
                <a:cubicBezTo>
                  <a:pt x="16159" y="850"/>
                  <a:pt x="16160" y="849"/>
                  <a:pt x="16160" y="846"/>
                </a:cubicBezTo>
                <a:cubicBezTo>
                  <a:pt x="16161" y="845"/>
                  <a:pt x="16160" y="843"/>
                  <a:pt x="16160" y="841"/>
                </a:cubicBezTo>
                <a:cubicBezTo>
                  <a:pt x="16165" y="803"/>
                  <a:pt x="16166" y="760"/>
                  <a:pt x="16166" y="717"/>
                </a:cubicBezTo>
                <a:cubicBezTo>
                  <a:pt x="16166" y="534"/>
                  <a:pt x="16151" y="464"/>
                  <a:pt x="16090" y="366"/>
                </a:cubicBezTo>
                <a:cubicBezTo>
                  <a:pt x="16069" y="331"/>
                  <a:pt x="16048" y="306"/>
                  <a:pt x="16026" y="286"/>
                </a:cubicBezTo>
                <a:cubicBezTo>
                  <a:pt x="16006" y="267"/>
                  <a:pt x="15986" y="254"/>
                  <a:pt x="15966" y="250"/>
                </a:cubicBezTo>
                <a:cubicBezTo>
                  <a:pt x="15943" y="246"/>
                  <a:pt x="15920" y="251"/>
                  <a:pt x="15896" y="263"/>
                </a:cubicBezTo>
                <a:cubicBezTo>
                  <a:pt x="15876" y="275"/>
                  <a:pt x="15856" y="291"/>
                  <a:pt x="15837" y="316"/>
                </a:cubicBezTo>
                <a:cubicBezTo>
                  <a:pt x="15797" y="370"/>
                  <a:pt x="15774" y="395"/>
                  <a:pt x="15754" y="382"/>
                </a:cubicBezTo>
                <a:cubicBezTo>
                  <a:pt x="15734" y="381"/>
                  <a:pt x="15721" y="344"/>
                  <a:pt x="15693" y="248"/>
                </a:cubicBezTo>
                <a:cubicBezTo>
                  <a:pt x="15678" y="200"/>
                  <a:pt x="15666" y="164"/>
                  <a:pt x="15654" y="137"/>
                </a:cubicBezTo>
                <a:cubicBezTo>
                  <a:pt x="15641" y="117"/>
                  <a:pt x="15626" y="105"/>
                  <a:pt x="15611" y="106"/>
                </a:cubicBezTo>
                <a:close/>
                <a:moveTo>
                  <a:pt x="8373" y="376"/>
                </a:moveTo>
                <a:cubicBezTo>
                  <a:pt x="8382" y="380"/>
                  <a:pt x="8390" y="389"/>
                  <a:pt x="8395" y="404"/>
                </a:cubicBezTo>
                <a:cubicBezTo>
                  <a:pt x="8405" y="433"/>
                  <a:pt x="8401" y="473"/>
                  <a:pt x="8385" y="490"/>
                </a:cubicBezTo>
                <a:cubicBezTo>
                  <a:pt x="8368" y="508"/>
                  <a:pt x="8345" y="499"/>
                  <a:pt x="8335" y="470"/>
                </a:cubicBezTo>
                <a:cubicBezTo>
                  <a:pt x="8325" y="441"/>
                  <a:pt x="8329" y="405"/>
                  <a:pt x="8345" y="387"/>
                </a:cubicBezTo>
                <a:cubicBezTo>
                  <a:pt x="8353" y="378"/>
                  <a:pt x="8365" y="372"/>
                  <a:pt x="8373" y="376"/>
                </a:cubicBezTo>
                <a:close/>
                <a:moveTo>
                  <a:pt x="6636" y="432"/>
                </a:moveTo>
                <a:cubicBezTo>
                  <a:pt x="6645" y="436"/>
                  <a:pt x="6652" y="446"/>
                  <a:pt x="6657" y="460"/>
                </a:cubicBezTo>
                <a:cubicBezTo>
                  <a:pt x="6667" y="489"/>
                  <a:pt x="6663" y="528"/>
                  <a:pt x="6647" y="546"/>
                </a:cubicBezTo>
                <a:cubicBezTo>
                  <a:pt x="6630" y="564"/>
                  <a:pt x="6609" y="554"/>
                  <a:pt x="6599" y="525"/>
                </a:cubicBezTo>
                <a:cubicBezTo>
                  <a:pt x="6589" y="496"/>
                  <a:pt x="6594" y="459"/>
                  <a:pt x="6611" y="442"/>
                </a:cubicBezTo>
                <a:cubicBezTo>
                  <a:pt x="6619" y="433"/>
                  <a:pt x="6628" y="429"/>
                  <a:pt x="6636" y="432"/>
                </a:cubicBezTo>
                <a:close/>
                <a:moveTo>
                  <a:pt x="12931" y="503"/>
                </a:moveTo>
                <a:cubicBezTo>
                  <a:pt x="12949" y="513"/>
                  <a:pt x="12967" y="551"/>
                  <a:pt x="12994" y="624"/>
                </a:cubicBezTo>
                <a:cubicBezTo>
                  <a:pt x="13039" y="746"/>
                  <a:pt x="13040" y="757"/>
                  <a:pt x="12994" y="848"/>
                </a:cubicBezTo>
                <a:cubicBezTo>
                  <a:pt x="12966" y="901"/>
                  <a:pt x="12935" y="947"/>
                  <a:pt x="12925" y="947"/>
                </a:cubicBezTo>
                <a:cubicBezTo>
                  <a:pt x="12849" y="947"/>
                  <a:pt x="12812" y="665"/>
                  <a:pt x="12873" y="556"/>
                </a:cubicBezTo>
                <a:cubicBezTo>
                  <a:pt x="12898" y="513"/>
                  <a:pt x="12914" y="493"/>
                  <a:pt x="12931" y="503"/>
                </a:cubicBezTo>
                <a:close/>
                <a:moveTo>
                  <a:pt x="13327" y="510"/>
                </a:moveTo>
                <a:cubicBezTo>
                  <a:pt x="13339" y="513"/>
                  <a:pt x="13352" y="526"/>
                  <a:pt x="13367" y="548"/>
                </a:cubicBezTo>
                <a:cubicBezTo>
                  <a:pt x="13417" y="622"/>
                  <a:pt x="13421" y="803"/>
                  <a:pt x="13374" y="886"/>
                </a:cubicBezTo>
                <a:cubicBezTo>
                  <a:pt x="13306" y="1005"/>
                  <a:pt x="13267" y="942"/>
                  <a:pt x="13267" y="715"/>
                </a:cubicBezTo>
                <a:cubicBezTo>
                  <a:pt x="13267" y="574"/>
                  <a:pt x="13290" y="500"/>
                  <a:pt x="13327" y="510"/>
                </a:cubicBezTo>
                <a:close/>
                <a:moveTo>
                  <a:pt x="18352" y="538"/>
                </a:moveTo>
                <a:cubicBezTo>
                  <a:pt x="18393" y="518"/>
                  <a:pt x="18430" y="606"/>
                  <a:pt x="18419" y="747"/>
                </a:cubicBezTo>
                <a:cubicBezTo>
                  <a:pt x="18405" y="912"/>
                  <a:pt x="18340" y="946"/>
                  <a:pt x="18299" y="810"/>
                </a:cubicBezTo>
                <a:cubicBezTo>
                  <a:pt x="18275" y="732"/>
                  <a:pt x="18278" y="676"/>
                  <a:pt x="18310" y="599"/>
                </a:cubicBezTo>
                <a:cubicBezTo>
                  <a:pt x="18324" y="566"/>
                  <a:pt x="18338" y="545"/>
                  <a:pt x="18352" y="538"/>
                </a:cubicBezTo>
                <a:close/>
                <a:moveTo>
                  <a:pt x="20046" y="543"/>
                </a:moveTo>
                <a:cubicBezTo>
                  <a:pt x="20055" y="539"/>
                  <a:pt x="20065" y="540"/>
                  <a:pt x="20076" y="546"/>
                </a:cubicBezTo>
                <a:cubicBezTo>
                  <a:pt x="20090" y="554"/>
                  <a:pt x="20107" y="571"/>
                  <a:pt x="20123" y="599"/>
                </a:cubicBezTo>
                <a:cubicBezTo>
                  <a:pt x="20162" y="667"/>
                  <a:pt x="20165" y="713"/>
                  <a:pt x="20140" y="783"/>
                </a:cubicBezTo>
                <a:cubicBezTo>
                  <a:pt x="20074" y="968"/>
                  <a:pt x="20000" y="930"/>
                  <a:pt x="20000" y="710"/>
                </a:cubicBezTo>
                <a:cubicBezTo>
                  <a:pt x="20000" y="614"/>
                  <a:pt x="20019" y="556"/>
                  <a:pt x="20046" y="543"/>
                </a:cubicBezTo>
                <a:close/>
                <a:moveTo>
                  <a:pt x="1410" y="553"/>
                </a:moveTo>
                <a:cubicBezTo>
                  <a:pt x="1433" y="566"/>
                  <a:pt x="1450" y="621"/>
                  <a:pt x="1450" y="712"/>
                </a:cubicBezTo>
                <a:cubicBezTo>
                  <a:pt x="1450" y="901"/>
                  <a:pt x="1400" y="954"/>
                  <a:pt x="1340" y="826"/>
                </a:cubicBezTo>
                <a:cubicBezTo>
                  <a:pt x="1309" y="761"/>
                  <a:pt x="1305" y="708"/>
                  <a:pt x="1330" y="641"/>
                </a:cubicBezTo>
                <a:cubicBezTo>
                  <a:pt x="1356" y="566"/>
                  <a:pt x="1386" y="539"/>
                  <a:pt x="1410" y="553"/>
                </a:cubicBezTo>
                <a:close/>
                <a:moveTo>
                  <a:pt x="3178" y="553"/>
                </a:moveTo>
                <a:cubicBezTo>
                  <a:pt x="3202" y="566"/>
                  <a:pt x="3218" y="621"/>
                  <a:pt x="3218" y="712"/>
                </a:cubicBezTo>
                <a:cubicBezTo>
                  <a:pt x="3218" y="901"/>
                  <a:pt x="3166" y="954"/>
                  <a:pt x="3106" y="826"/>
                </a:cubicBezTo>
                <a:cubicBezTo>
                  <a:pt x="3075" y="761"/>
                  <a:pt x="3072" y="708"/>
                  <a:pt x="3096" y="641"/>
                </a:cubicBezTo>
                <a:cubicBezTo>
                  <a:pt x="3123" y="566"/>
                  <a:pt x="3155" y="539"/>
                  <a:pt x="3178" y="553"/>
                </a:cubicBezTo>
                <a:close/>
                <a:moveTo>
                  <a:pt x="14040" y="553"/>
                </a:moveTo>
                <a:cubicBezTo>
                  <a:pt x="14064" y="566"/>
                  <a:pt x="14081" y="621"/>
                  <a:pt x="14081" y="712"/>
                </a:cubicBezTo>
                <a:cubicBezTo>
                  <a:pt x="14081" y="901"/>
                  <a:pt x="14029" y="954"/>
                  <a:pt x="13969" y="826"/>
                </a:cubicBezTo>
                <a:cubicBezTo>
                  <a:pt x="13938" y="761"/>
                  <a:pt x="13935" y="708"/>
                  <a:pt x="13959" y="641"/>
                </a:cubicBezTo>
                <a:cubicBezTo>
                  <a:pt x="13986" y="566"/>
                  <a:pt x="14017" y="539"/>
                  <a:pt x="14040" y="553"/>
                </a:cubicBezTo>
                <a:close/>
                <a:moveTo>
                  <a:pt x="4038" y="563"/>
                </a:moveTo>
                <a:cubicBezTo>
                  <a:pt x="4058" y="562"/>
                  <a:pt x="4078" y="588"/>
                  <a:pt x="4098" y="644"/>
                </a:cubicBezTo>
                <a:cubicBezTo>
                  <a:pt x="4124" y="718"/>
                  <a:pt x="4121" y="761"/>
                  <a:pt x="4083" y="828"/>
                </a:cubicBezTo>
                <a:cubicBezTo>
                  <a:pt x="4038" y="907"/>
                  <a:pt x="4029" y="909"/>
                  <a:pt x="3990" y="826"/>
                </a:cubicBezTo>
                <a:cubicBezTo>
                  <a:pt x="3962" y="765"/>
                  <a:pt x="3958" y="708"/>
                  <a:pt x="3977" y="652"/>
                </a:cubicBezTo>
                <a:cubicBezTo>
                  <a:pt x="3998" y="594"/>
                  <a:pt x="4018" y="564"/>
                  <a:pt x="4038" y="563"/>
                </a:cubicBezTo>
                <a:close/>
                <a:moveTo>
                  <a:pt x="9340" y="2870"/>
                </a:moveTo>
                <a:cubicBezTo>
                  <a:pt x="9333" y="2873"/>
                  <a:pt x="9326" y="2882"/>
                  <a:pt x="9320" y="2887"/>
                </a:cubicBezTo>
                <a:cubicBezTo>
                  <a:pt x="9292" y="2917"/>
                  <a:pt x="9263" y="2971"/>
                  <a:pt x="9233" y="3056"/>
                </a:cubicBezTo>
                <a:cubicBezTo>
                  <a:pt x="9227" y="3073"/>
                  <a:pt x="9222" y="3087"/>
                  <a:pt x="9217" y="3104"/>
                </a:cubicBezTo>
                <a:cubicBezTo>
                  <a:pt x="9197" y="3185"/>
                  <a:pt x="9184" y="3285"/>
                  <a:pt x="9177" y="3410"/>
                </a:cubicBezTo>
                <a:cubicBezTo>
                  <a:pt x="9174" y="3488"/>
                  <a:pt x="9172" y="3557"/>
                  <a:pt x="9175" y="3692"/>
                </a:cubicBezTo>
                <a:cubicBezTo>
                  <a:pt x="9180" y="3876"/>
                  <a:pt x="9187" y="3992"/>
                  <a:pt x="9200" y="4076"/>
                </a:cubicBezTo>
                <a:cubicBezTo>
                  <a:pt x="9200" y="4080"/>
                  <a:pt x="9199" y="4083"/>
                  <a:pt x="9200" y="4086"/>
                </a:cubicBezTo>
                <a:cubicBezTo>
                  <a:pt x="9202" y="4099"/>
                  <a:pt x="9205" y="4107"/>
                  <a:pt x="9207" y="4119"/>
                </a:cubicBezTo>
                <a:cubicBezTo>
                  <a:pt x="9216" y="4152"/>
                  <a:pt x="9228" y="4185"/>
                  <a:pt x="9242" y="4222"/>
                </a:cubicBezTo>
                <a:cubicBezTo>
                  <a:pt x="9268" y="4288"/>
                  <a:pt x="9293" y="4329"/>
                  <a:pt x="9315" y="4361"/>
                </a:cubicBezTo>
                <a:cubicBezTo>
                  <a:pt x="9333" y="4388"/>
                  <a:pt x="9344" y="4399"/>
                  <a:pt x="9353" y="4406"/>
                </a:cubicBezTo>
                <a:cubicBezTo>
                  <a:pt x="9355" y="4407"/>
                  <a:pt x="9358" y="4413"/>
                  <a:pt x="9360" y="4414"/>
                </a:cubicBezTo>
                <a:cubicBezTo>
                  <a:pt x="9364" y="4417"/>
                  <a:pt x="9366" y="4413"/>
                  <a:pt x="9370" y="4414"/>
                </a:cubicBezTo>
                <a:cubicBezTo>
                  <a:pt x="9387" y="4410"/>
                  <a:pt x="9398" y="4394"/>
                  <a:pt x="9403" y="4366"/>
                </a:cubicBezTo>
                <a:cubicBezTo>
                  <a:pt x="9405" y="4323"/>
                  <a:pt x="9395" y="4255"/>
                  <a:pt x="9363" y="4162"/>
                </a:cubicBezTo>
                <a:cubicBezTo>
                  <a:pt x="9272" y="3904"/>
                  <a:pt x="9275" y="3359"/>
                  <a:pt x="9368" y="3092"/>
                </a:cubicBezTo>
                <a:cubicBezTo>
                  <a:pt x="9388" y="3034"/>
                  <a:pt x="9393" y="3011"/>
                  <a:pt x="9400" y="2981"/>
                </a:cubicBezTo>
                <a:cubicBezTo>
                  <a:pt x="9404" y="2950"/>
                  <a:pt x="9409" y="2917"/>
                  <a:pt x="9405" y="2907"/>
                </a:cubicBezTo>
                <a:cubicBezTo>
                  <a:pt x="9399" y="2887"/>
                  <a:pt x="9389" y="2880"/>
                  <a:pt x="9380" y="2872"/>
                </a:cubicBezTo>
                <a:cubicBezTo>
                  <a:pt x="9369" y="2868"/>
                  <a:pt x="9356" y="2866"/>
                  <a:pt x="9343" y="2870"/>
                </a:cubicBezTo>
                <a:cubicBezTo>
                  <a:pt x="9341" y="2871"/>
                  <a:pt x="9341" y="2869"/>
                  <a:pt x="9340" y="2870"/>
                </a:cubicBezTo>
                <a:close/>
                <a:moveTo>
                  <a:pt x="11302" y="2880"/>
                </a:moveTo>
                <a:cubicBezTo>
                  <a:pt x="11295" y="2883"/>
                  <a:pt x="11288" y="2890"/>
                  <a:pt x="11282" y="2900"/>
                </a:cubicBezTo>
                <a:cubicBezTo>
                  <a:pt x="11272" y="2919"/>
                  <a:pt x="11268" y="2943"/>
                  <a:pt x="11270" y="2973"/>
                </a:cubicBezTo>
                <a:cubicBezTo>
                  <a:pt x="11273" y="2991"/>
                  <a:pt x="11281" y="3024"/>
                  <a:pt x="11287" y="3049"/>
                </a:cubicBezTo>
                <a:cubicBezTo>
                  <a:pt x="11293" y="3071"/>
                  <a:pt x="11296" y="3086"/>
                  <a:pt x="11307" y="3114"/>
                </a:cubicBezTo>
                <a:cubicBezTo>
                  <a:pt x="11324" y="3160"/>
                  <a:pt x="11337" y="3229"/>
                  <a:pt x="11347" y="3304"/>
                </a:cubicBezTo>
                <a:cubicBezTo>
                  <a:pt x="11379" y="3444"/>
                  <a:pt x="11391" y="3545"/>
                  <a:pt x="11380" y="3712"/>
                </a:cubicBezTo>
                <a:cubicBezTo>
                  <a:pt x="11375" y="3777"/>
                  <a:pt x="11365" y="3854"/>
                  <a:pt x="11352" y="3927"/>
                </a:cubicBezTo>
                <a:cubicBezTo>
                  <a:pt x="11342" y="4022"/>
                  <a:pt x="11328" y="4106"/>
                  <a:pt x="11307" y="4162"/>
                </a:cubicBezTo>
                <a:cubicBezTo>
                  <a:pt x="11266" y="4271"/>
                  <a:pt x="11259" y="4338"/>
                  <a:pt x="11282" y="4379"/>
                </a:cubicBezTo>
                <a:cubicBezTo>
                  <a:pt x="11290" y="4392"/>
                  <a:pt x="11298" y="4394"/>
                  <a:pt x="11307" y="4396"/>
                </a:cubicBezTo>
                <a:cubicBezTo>
                  <a:pt x="11310" y="4395"/>
                  <a:pt x="11312" y="4397"/>
                  <a:pt x="11314" y="4396"/>
                </a:cubicBezTo>
                <a:cubicBezTo>
                  <a:pt x="11316" y="4395"/>
                  <a:pt x="11318" y="4395"/>
                  <a:pt x="11320" y="4394"/>
                </a:cubicBezTo>
                <a:cubicBezTo>
                  <a:pt x="11342" y="4380"/>
                  <a:pt x="11368" y="4347"/>
                  <a:pt x="11393" y="4300"/>
                </a:cubicBezTo>
                <a:cubicBezTo>
                  <a:pt x="11416" y="4254"/>
                  <a:pt x="11439" y="4192"/>
                  <a:pt x="11460" y="4126"/>
                </a:cubicBezTo>
                <a:cubicBezTo>
                  <a:pt x="11462" y="4116"/>
                  <a:pt x="11465" y="4111"/>
                  <a:pt x="11467" y="4101"/>
                </a:cubicBezTo>
                <a:cubicBezTo>
                  <a:pt x="11481" y="4054"/>
                  <a:pt x="11490" y="4000"/>
                  <a:pt x="11500" y="3947"/>
                </a:cubicBezTo>
                <a:cubicBezTo>
                  <a:pt x="11504" y="3911"/>
                  <a:pt x="11507" y="3874"/>
                  <a:pt x="11507" y="3839"/>
                </a:cubicBezTo>
                <a:cubicBezTo>
                  <a:pt x="11507" y="3756"/>
                  <a:pt x="11533" y="3674"/>
                  <a:pt x="11570" y="3639"/>
                </a:cubicBezTo>
                <a:cubicBezTo>
                  <a:pt x="11586" y="3624"/>
                  <a:pt x="11596" y="3614"/>
                  <a:pt x="11606" y="3609"/>
                </a:cubicBezTo>
                <a:cubicBezTo>
                  <a:pt x="11630" y="3577"/>
                  <a:pt x="11653" y="3560"/>
                  <a:pt x="11670" y="3579"/>
                </a:cubicBezTo>
                <a:cubicBezTo>
                  <a:pt x="11691" y="3601"/>
                  <a:pt x="11688" y="3670"/>
                  <a:pt x="11658" y="3793"/>
                </a:cubicBezTo>
                <a:cubicBezTo>
                  <a:pt x="11652" y="3821"/>
                  <a:pt x="11650" y="3837"/>
                  <a:pt x="11646" y="3861"/>
                </a:cubicBezTo>
                <a:cubicBezTo>
                  <a:pt x="11648" y="3966"/>
                  <a:pt x="11659" y="4032"/>
                  <a:pt x="11676" y="4053"/>
                </a:cubicBezTo>
                <a:cubicBezTo>
                  <a:pt x="11677" y="4054"/>
                  <a:pt x="11679" y="4056"/>
                  <a:pt x="11680" y="4056"/>
                </a:cubicBezTo>
                <a:cubicBezTo>
                  <a:pt x="11680" y="4056"/>
                  <a:pt x="11682" y="4056"/>
                  <a:pt x="11683" y="4056"/>
                </a:cubicBezTo>
                <a:cubicBezTo>
                  <a:pt x="11694" y="4056"/>
                  <a:pt x="11705" y="4043"/>
                  <a:pt x="11716" y="4028"/>
                </a:cubicBezTo>
                <a:cubicBezTo>
                  <a:pt x="11719" y="4023"/>
                  <a:pt x="11722" y="4018"/>
                  <a:pt x="11726" y="4010"/>
                </a:cubicBezTo>
                <a:cubicBezTo>
                  <a:pt x="11733" y="3997"/>
                  <a:pt x="11740" y="3980"/>
                  <a:pt x="11746" y="3960"/>
                </a:cubicBezTo>
                <a:cubicBezTo>
                  <a:pt x="11756" y="3925"/>
                  <a:pt x="11765" y="3880"/>
                  <a:pt x="11773" y="3826"/>
                </a:cubicBezTo>
                <a:cubicBezTo>
                  <a:pt x="11774" y="3817"/>
                  <a:pt x="11777" y="3811"/>
                  <a:pt x="11778" y="3801"/>
                </a:cubicBezTo>
                <a:cubicBezTo>
                  <a:pt x="11787" y="3721"/>
                  <a:pt x="11802" y="3664"/>
                  <a:pt x="11818" y="3616"/>
                </a:cubicBezTo>
                <a:cubicBezTo>
                  <a:pt x="11819" y="3613"/>
                  <a:pt x="11818" y="3612"/>
                  <a:pt x="11819" y="3609"/>
                </a:cubicBezTo>
                <a:cubicBezTo>
                  <a:pt x="11848" y="3528"/>
                  <a:pt x="11885" y="3499"/>
                  <a:pt x="11923" y="3538"/>
                </a:cubicBezTo>
                <a:cubicBezTo>
                  <a:pt x="11924" y="3538"/>
                  <a:pt x="11925" y="3537"/>
                  <a:pt x="11926" y="3538"/>
                </a:cubicBezTo>
                <a:cubicBezTo>
                  <a:pt x="11930" y="3542"/>
                  <a:pt x="11934" y="3542"/>
                  <a:pt x="11939" y="3548"/>
                </a:cubicBezTo>
                <a:cubicBezTo>
                  <a:pt x="11975" y="3602"/>
                  <a:pt x="11976" y="3643"/>
                  <a:pt x="11941" y="3871"/>
                </a:cubicBezTo>
                <a:cubicBezTo>
                  <a:pt x="11916" y="4039"/>
                  <a:pt x="11904" y="4133"/>
                  <a:pt x="11906" y="4187"/>
                </a:cubicBezTo>
                <a:cubicBezTo>
                  <a:pt x="11906" y="4190"/>
                  <a:pt x="11906" y="4191"/>
                  <a:pt x="11906" y="4194"/>
                </a:cubicBezTo>
                <a:cubicBezTo>
                  <a:pt x="11908" y="4244"/>
                  <a:pt x="11924" y="4257"/>
                  <a:pt x="11956" y="4257"/>
                </a:cubicBezTo>
                <a:cubicBezTo>
                  <a:pt x="12024" y="4257"/>
                  <a:pt x="12048" y="4191"/>
                  <a:pt x="12059" y="3975"/>
                </a:cubicBezTo>
                <a:cubicBezTo>
                  <a:pt x="12059" y="3970"/>
                  <a:pt x="12059" y="3967"/>
                  <a:pt x="12059" y="3962"/>
                </a:cubicBezTo>
                <a:cubicBezTo>
                  <a:pt x="12064" y="3862"/>
                  <a:pt x="12077" y="3712"/>
                  <a:pt x="12086" y="3624"/>
                </a:cubicBezTo>
                <a:cubicBezTo>
                  <a:pt x="12091" y="3572"/>
                  <a:pt x="12092" y="3537"/>
                  <a:pt x="12089" y="3508"/>
                </a:cubicBezTo>
                <a:cubicBezTo>
                  <a:pt x="12078" y="3468"/>
                  <a:pt x="12052" y="3432"/>
                  <a:pt x="12006" y="3392"/>
                </a:cubicBezTo>
                <a:cubicBezTo>
                  <a:pt x="11940" y="3334"/>
                  <a:pt x="11829" y="3308"/>
                  <a:pt x="11733" y="3311"/>
                </a:cubicBezTo>
                <a:cubicBezTo>
                  <a:pt x="11666" y="3317"/>
                  <a:pt x="11608" y="3337"/>
                  <a:pt x="11588" y="3379"/>
                </a:cubicBezTo>
                <a:cubicBezTo>
                  <a:pt x="11548" y="3463"/>
                  <a:pt x="11503" y="3435"/>
                  <a:pt x="11503" y="3326"/>
                </a:cubicBezTo>
                <a:cubicBezTo>
                  <a:pt x="11503" y="3292"/>
                  <a:pt x="11494" y="3248"/>
                  <a:pt x="11480" y="3198"/>
                </a:cubicBezTo>
                <a:cubicBezTo>
                  <a:pt x="11480" y="3197"/>
                  <a:pt x="11480" y="3196"/>
                  <a:pt x="11480" y="3195"/>
                </a:cubicBezTo>
                <a:cubicBezTo>
                  <a:pt x="11479" y="3190"/>
                  <a:pt x="11477" y="3182"/>
                  <a:pt x="11475" y="3177"/>
                </a:cubicBezTo>
                <a:cubicBezTo>
                  <a:pt x="11462" y="3130"/>
                  <a:pt x="11445" y="3085"/>
                  <a:pt x="11425" y="3039"/>
                </a:cubicBezTo>
                <a:cubicBezTo>
                  <a:pt x="11408" y="2998"/>
                  <a:pt x="11390" y="2964"/>
                  <a:pt x="11372" y="2933"/>
                </a:cubicBezTo>
                <a:cubicBezTo>
                  <a:pt x="11346" y="2894"/>
                  <a:pt x="11322" y="2872"/>
                  <a:pt x="11302" y="2880"/>
                </a:cubicBezTo>
                <a:close/>
                <a:moveTo>
                  <a:pt x="9688" y="2948"/>
                </a:moveTo>
                <a:cubicBezTo>
                  <a:pt x="9677" y="2943"/>
                  <a:pt x="9662" y="2954"/>
                  <a:pt x="9646" y="2968"/>
                </a:cubicBezTo>
                <a:cubicBezTo>
                  <a:pt x="9623" y="2992"/>
                  <a:pt x="9598" y="3026"/>
                  <a:pt x="9573" y="3069"/>
                </a:cubicBezTo>
                <a:cubicBezTo>
                  <a:pt x="9504" y="3191"/>
                  <a:pt x="9487" y="3224"/>
                  <a:pt x="9508" y="3258"/>
                </a:cubicBezTo>
                <a:lnTo>
                  <a:pt x="9523" y="3278"/>
                </a:lnTo>
                <a:cubicBezTo>
                  <a:pt x="9530" y="3285"/>
                  <a:pt x="9536" y="3292"/>
                  <a:pt x="9546" y="3301"/>
                </a:cubicBezTo>
                <a:cubicBezTo>
                  <a:pt x="9603" y="3355"/>
                  <a:pt x="9613" y="3415"/>
                  <a:pt x="9613" y="3697"/>
                </a:cubicBezTo>
                <a:cubicBezTo>
                  <a:pt x="9613" y="3861"/>
                  <a:pt x="9617" y="3939"/>
                  <a:pt x="9628" y="3982"/>
                </a:cubicBezTo>
                <a:cubicBezTo>
                  <a:pt x="9642" y="3994"/>
                  <a:pt x="9662" y="4002"/>
                  <a:pt x="9681" y="3995"/>
                </a:cubicBezTo>
                <a:cubicBezTo>
                  <a:pt x="9717" y="3983"/>
                  <a:pt x="9727" y="3887"/>
                  <a:pt x="9733" y="3500"/>
                </a:cubicBezTo>
                <a:cubicBezTo>
                  <a:pt x="9736" y="3327"/>
                  <a:pt x="9734" y="3207"/>
                  <a:pt x="9729" y="3117"/>
                </a:cubicBezTo>
                <a:cubicBezTo>
                  <a:pt x="9729" y="3115"/>
                  <a:pt x="9729" y="3111"/>
                  <a:pt x="9729" y="3109"/>
                </a:cubicBezTo>
                <a:cubicBezTo>
                  <a:pt x="9728" y="3090"/>
                  <a:pt x="9727" y="3080"/>
                  <a:pt x="9726" y="3064"/>
                </a:cubicBezTo>
                <a:cubicBezTo>
                  <a:pt x="9718" y="2997"/>
                  <a:pt x="9707" y="2956"/>
                  <a:pt x="9688" y="2948"/>
                </a:cubicBezTo>
                <a:close/>
                <a:moveTo>
                  <a:pt x="13737" y="2970"/>
                </a:moveTo>
                <a:cubicBezTo>
                  <a:pt x="13731" y="2970"/>
                  <a:pt x="13726" y="2979"/>
                  <a:pt x="13720" y="2981"/>
                </a:cubicBezTo>
                <a:cubicBezTo>
                  <a:pt x="13675" y="3026"/>
                  <a:pt x="13624" y="3176"/>
                  <a:pt x="13547" y="3455"/>
                </a:cubicBezTo>
                <a:cubicBezTo>
                  <a:pt x="13517" y="3565"/>
                  <a:pt x="13493" y="3662"/>
                  <a:pt x="13472" y="3748"/>
                </a:cubicBezTo>
                <a:cubicBezTo>
                  <a:pt x="13471" y="3753"/>
                  <a:pt x="13468" y="3758"/>
                  <a:pt x="13467" y="3763"/>
                </a:cubicBezTo>
                <a:cubicBezTo>
                  <a:pt x="13446" y="3859"/>
                  <a:pt x="13433" y="3931"/>
                  <a:pt x="13433" y="3952"/>
                </a:cubicBezTo>
                <a:cubicBezTo>
                  <a:pt x="13433" y="3964"/>
                  <a:pt x="13438" y="3968"/>
                  <a:pt x="13443" y="3977"/>
                </a:cubicBezTo>
                <a:cubicBezTo>
                  <a:pt x="13525" y="4026"/>
                  <a:pt x="14059" y="4011"/>
                  <a:pt x="14062" y="3952"/>
                </a:cubicBezTo>
                <a:lnTo>
                  <a:pt x="14062" y="3950"/>
                </a:lnTo>
                <a:cubicBezTo>
                  <a:pt x="14061" y="3919"/>
                  <a:pt x="14044" y="3835"/>
                  <a:pt x="14023" y="3763"/>
                </a:cubicBezTo>
                <a:cubicBezTo>
                  <a:pt x="14001" y="3690"/>
                  <a:pt x="13940" y="3475"/>
                  <a:pt x="13889" y="3288"/>
                </a:cubicBezTo>
                <a:cubicBezTo>
                  <a:pt x="13843" y="3119"/>
                  <a:pt x="13809" y="3019"/>
                  <a:pt x="13776" y="2981"/>
                </a:cubicBezTo>
                <a:cubicBezTo>
                  <a:pt x="13764" y="2977"/>
                  <a:pt x="13752" y="2970"/>
                  <a:pt x="13737" y="2970"/>
                </a:cubicBezTo>
                <a:close/>
                <a:moveTo>
                  <a:pt x="12928" y="3167"/>
                </a:moveTo>
                <a:cubicBezTo>
                  <a:pt x="12902" y="3167"/>
                  <a:pt x="12876" y="3221"/>
                  <a:pt x="12865" y="3331"/>
                </a:cubicBezTo>
                <a:cubicBezTo>
                  <a:pt x="12864" y="3343"/>
                  <a:pt x="12863" y="3352"/>
                  <a:pt x="12861" y="3364"/>
                </a:cubicBezTo>
                <a:cubicBezTo>
                  <a:pt x="12859" y="3378"/>
                  <a:pt x="12856" y="3396"/>
                  <a:pt x="12854" y="3407"/>
                </a:cubicBezTo>
                <a:cubicBezTo>
                  <a:pt x="12850" y="3427"/>
                  <a:pt x="12844" y="3442"/>
                  <a:pt x="12838" y="3455"/>
                </a:cubicBezTo>
                <a:cubicBezTo>
                  <a:pt x="12823" y="3490"/>
                  <a:pt x="12804" y="3509"/>
                  <a:pt x="12771" y="3516"/>
                </a:cubicBezTo>
                <a:cubicBezTo>
                  <a:pt x="12736" y="3523"/>
                  <a:pt x="12698" y="3539"/>
                  <a:pt x="12671" y="3551"/>
                </a:cubicBezTo>
                <a:cubicBezTo>
                  <a:pt x="12614" y="3610"/>
                  <a:pt x="12637" y="3700"/>
                  <a:pt x="12745" y="3715"/>
                </a:cubicBezTo>
                <a:cubicBezTo>
                  <a:pt x="12843" y="3729"/>
                  <a:pt x="12854" y="3746"/>
                  <a:pt x="12861" y="3881"/>
                </a:cubicBezTo>
                <a:cubicBezTo>
                  <a:pt x="12864" y="3928"/>
                  <a:pt x="12869" y="3963"/>
                  <a:pt x="12873" y="4005"/>
                </a:cubicBezTo>
                <a:cubicBezTo>
                  <a:pt x="12877" y="4030"/>
                  <a:pt x="12881" y="4060"/>
                  <a:pt x="12884" y="4076"/>
                </a:cubicBezTo>
                <a:cubicBezTo>
                  <a:pt x="12897" y="4147"/>
                  <a:pt x="12923" y="4142"/>
                  <a:pt x="12948" y="4098"/>
                </a:cubicBezTo>
                <a:cubicBezTo>
                  <a:pt x="12963" y="4058"/>
                  <a:pt x="12976" y="4003"/>
                  <a:pt x="12981" y="3927"/>
                </a:cubicBezTo>
                <a:cubicBezTo>
                  <a:pt x="12995" y="3741"/>
                  <a:pt x="13001" y="3730"/>
                  <a:pt x="13104" y="3715"/>
                </a:cubicBezTo>
                <a:cubicBezTo>
                  <a:pt x="13138" y="3710"/>
                  <a:pt x="13163" y="3696"/>
                  <a:pt x="13181" y="3680"/>
                </a:cubicBezTo>
                <a:cubicBezTo>
                  <a:pt x="13188" y="3666"/>
                  <a:pt x="13197" y="3653"/>
                  <a:pt x="13197" y="3639"/>
                </a:cubicBezTo>
                <a:cubicBezTo>
                  <a:pt x="13197" y="3591"/>
                  <a:pt x="13156" y="3544"/>
                  <a:pt x="13101" y="3528"/>
                </a:cubicBezTo>
                <a:cubicBezTo>
                  <a:pt x="13062" y="3516"/>
                  <a:pt x="13038" y="3499"/>
                  <a:pt x="13021" y="3468"/>
                </a:cubicBezTo>
                <a:cubicBezTo>
                  <a:pt x="12998" y="3442"/>
                  <a:pt x="12989" y="3399"/>
                  <a:pt x="12981" y="3306"/>
                </a:cubicBezTo>
                <a:cubicBezTo>
                  <a:pt x="12978" y="3265"/>
                  <a:pt x="12973" y="3237"/>
                  <a:pt x="12966" y="3210"/>
                </a:cubicBezTo>
                <a:cubicBezTo>
                  <a:pt x="12955" y="3182"/>
                  <a:pt x="12941" y="3167"/>
                  <a:pt x="12928" y="3167"/>
                </a:cubicBezTo>
                <a:close/>
                <a:moveTo>
                  <a:pt x="7398" y="3306"/>
                </a:moveTo>
                <a:cubicBezTo>
                  <a:pt x="7320" y="3315"/>
                  <a:pt x="7239" y="3347"/>
                  <a:pt x="7208" y="3397"/>
                </a:cubicBezTo>
                <a:cubicBezTo>
                  <a:pt x="7200" y="3409"/>
                  <a:pt x="7196" y="3420"/>
                  <a:pt x="7190" y="3432"/>
                </a:cubicBezTo>
                <a:cubicBezTo>
                  <a:pt x="7168" y="3491"/>
                  <a:pt x="7159" y="3537"/>
                  <a:pt x="7158" y="3571"/>
                </a:cubicBezTo>
                <a:cubicBezTo>
                  <a:pt x="7162" y="3600"/>
                  <a:pt x="7172" y="3622"/>
                  <a:pt x="7193" y="3639"/>
                </a:cubicBezTo>
                <a:cubicBezTo>
                  <a:pt x="7200" y="3640"/>
                  <a:pt x="7206" y="3644"/>
                  <a:pt x="7215" y="3642"/>
                </a:cubicBezTo>
                <a:cubicBezTo>
                  <a:pt x="7271" y="3632"/>
                  <a:pt x="7281" y="3660"/>
                  <a:pt x="7268" y="3836"/>
                </a:cubicBezTo>
                <a:cubicBezTo>
                  <a:pt x="7268" y="3850"/>
                  <a:pt x="7270" y="3853"/>
                  <a:pt x="7270" y="3869"/>
                </a:cubicBezTo>
                <a:cubicBezTo>
                  <a:pt x="7267" y="3936"/>
                  <a:pt x="7269" y="3984"/>
                  <a:pt x="7275" y="4015"/>
                </a:cubicBezTo>
                <a:cubicBezTo>
                  <a:pt x="7284" y="4024"/>
                  <a:pt x="7292" y="4033"/>
                  <a:pt x="7308" y="4033"/>
                </a:cubicBezTo>
                <a:cubicBezTo>
                  <a:pt x="7314" y="4033"/>
                  <a:pt x="7318" y="4027"/>
                  <a:pt x="7323" y="4025"/>
                </a:cubicBezTo>
                <a:cubicBezTo>
                  <a:pt x="7346" y="3992"/>
                  <a:pt x="7374" y="3932"/>
                  <a:pt x="7395" y="3816"/>
                </a:cubicBezTo>
                <a:cubicBezTo>
                  <a:pt x="7396" y="3815"/>
                  <a:pt x="7395" y="3814"/>
                  <a:pt x="7395" y="3813"/>
                </a:cubicBezTo>
                <a:cubicBezTo>
                  <a:pt x="7426" y="3592"/>
                  <a:pt x="7464" y="3507"/>
                  <a:pt x="7519" y="3523"/>
                </a:cubicBezTo>
                <a:cubicBezTo>
                  <a:pt x="7522" y="3524"/>
                  <a:pt x="7526" y="3522"/>
                  <a:pt x="7528" y="3523"/>
                </a:cubicBezTo>
                <a:cubicBezTo>
                  <a:pt x="7532" y="3525"/>
                  <a:pt x="7533" y="3524"/>
                  <a:pt x="7536" y="3526"/>
                </a:cubicBezTo>
                <a:cubicBezTo>
                  <a:pt x="7583" y="3558"/>
                  <a:pt x="7582" y="3678"/>
                  <a:pt x="7538" y="4045"/>
                </a:cubicBezTo>
                <a:cubicBezTo>
                  <a:pt x="7538" y="4056"/>
                  <a:pt x="7536" y="4070"/>
                  <a:pt x="7536" y="4081"/>
                </a:cubicBezTo>
                <a:cubicBezTo>
                  <a:pt x="7533" y="4146"/>
                  <a:pt x="7536" y="4198"/>
                  <a:pt x="7541" y="4225"/>
                </a:cubicBezTo>
                <a:cubicBezTo>
                  <a:pt x="7544" y="4238"/>
                  <a:pt x="7546" y="4246"/>
                  <a:pt x="7548" y="4255"/>
                </a:cubicBezTo>
                <a:cubicBezTo>
                  <a:pt x="7555" y="4258"/>
                  <a:pt x="7563" y="4257"/>
                  <a:pt x="7574" y="4257"/>
                </a:cubicBezTo>
                <a:cubicBezTo>
                  <a:pt x="7586" y="4257"/>
                  <a:pt x="7595" y="4251"/>
                  <a:pt x="7604" y="4247"/>
                </a:cubicBezTo>
                <a:cubicBezTo>
                  <a:pt x="7611" y="4237"/>
                  <a:pt x="7612" y="4242"/>
                  <a:pt x="7621" y="4227"/>
                </a:cubicBezTo>
                <a:cubicBezTo>
                  <a:pt x="7635" y="4206"/>
                  <a:pt x="7642" y="4202"/>
                  <a:pt x="7651" y="4192"/>
                </a:cubicBezTo>
                <a:cubicBezTo>
                  <a:pt x="7667" y="4147"/>
                  <a:pt x="7676" y="4074"/>
                  <a:pt x="7681" y="3962"/>
                </a:cubicBezTo>
                <a:cubicBezTo>
                  <a:pt x="7685" y="3878"/>
                  <a:pt x="7694" y="3766"/>
                  <a:pt x="7702" y="3677"/>
                </a:cubicBezTo>
                <a:cubicBezTo>
                  <a:pt x="7707" y="3595"/>
                  <a:pt x="7708" y="3536"/>
                  <a:pt x="7706" y="3500"/>
                </a:cubicBezTo>
                <a:cubicBezTo>
                  <a:pt x="7701" y="3467"/>
                  <a:pt x="7690" y="3442"/>
                  <a:pt x="7666" y="3417"/>
                </a:cubicBezTo>
                <a:cubicBezTo>
                  <a:pt x="7663" y="3416"/>
                  <a:pt x="7661" y="3417"/>
                  <a:pt x="7659" y="3417"/>
                </a:cubicBezTo>
                <a:cubicBezTo>
                  <a:pt x="7624" y="3417"/>
                  <a:pt x="7586" y="3393"/>
                  <a:pt x="7576" y="3362"/>
                </a:cubicBezTo>
                <a:cubicBezTo>
                  <a:pt x="7574" y="3358"/>
                  <a:pt x="7571" y="3355"/>
                  <a:pt x="7569" y="3352"/>
                </a:cubicBezTo>
                <a:cubicBezTo>
                  <a:pt x="7517" y="3327"/>
                  <a:pt x="7456" y="3308"/>
                  <a:pt x="7398" y="3306"/>
                </a:cubicBezTo>
                <a:close/>
                <a:moveTo>
                  <a:pt x="11089" y="3309"/>
                </a:moveTo>
                <a:cubicBezTo>
                  <a:pt x="11045" y="3316"/>
                  <a:pt x="11002" y="3349"/>
                  <a:pt x="10971" y="3397"/>
                </a:cubicBezTo>
                <a:cubicBezTo>
                  <a:pt x="10930" y="3480"/>
                  <a:pt x="10857" y="3838"/>
                  <a:pt x="10824" y="4088"/>
                </a:cubicBezTo>
                <a:cubicBezTo>
                  <a:pt x="10819" y="4131"/>
                  <a:pt x="10814" y="4178"/>
                  <a:pt x="10814" y="4209"/>
                </a:cubicBezTo>
                <a:cubicBezTo>
                  <a:pt x="10813" y="4338"/>
                  <a:pt x="10864" y="4331"/>
                  <a:pt x="10931" y="4194"/>
                </a:cubicBezTo>
                <a:cubicBezTo>
                  <a:pt x="10945" y="4165"/>
                  <a:pt x="10960" y="4140"/>
                  <a:pt x="10977" y="4121"/>
                </a:cubicBezTo>
                <a:cubicBezTo>
                  <a:pt x="10978" y="4119"/>
                  <a:pt x="10980" y="4118"/>
                  <a:pt x="10981" y="4116"/>
                </a:cubicBezTo>
                <a:cubicBezTo>
                  <a:pt x="11002" y="4082"/>
                  <a:pt x="11022" y="4058"/>
                  <a:pt x="11034" y="4058"/>
                </a:cubicBezTo>
                <a:cubicBezTo>
                  <a:pt x="11107" y="4058"/>
                  <a:pt x="11248" y="3771"/>
                  <a:pt x="11247" y="3622"/>
                </a:cubicBezTo>
                <a:cubicBezTo>
                  <a:pt x="11246" y="3449"/>
                  <a:pt x="11189" y="3338"/>
                  <a:pt x="11117" y="3314"/>
                </a:cubicBezTo>
                <a:cubicBezTo>
                  <a:pt x="11107" y="3313"/>
                  <a:pt x="11099" y="3308"/>
                  <a:pt x="11089" y="3309"/>
                </a:cubicBezTo>
                <a:close/>
                <a:moveTo>
                  <a:pt x="14285" y="3314"/>
                </a:moveTo>
                <a:cubicBezTo>
                  <a:pt x="14156" y="3327"/>
                  <a:pt x="14129" y="3349"/>
                  <a:pt x="14092" y="3465"/>
                </a:cubicBezTo>
                <a:cubicBezTo>
                  <a:pt x="14043" y="3618"/>
                  <a:pt x="14067" y="3701"/>
                  <a:pt x="14132" y="3606"/>
                </a:cubicBezTo>
                <a:cubicBezTo>
                  <a:pt x="14193" y="3517"/>
                  <a:pt x="14223" y="3672"/>
                  <a:pt x="14179" y="3844"/>
                </a:cubicBezTo>
                <a:cubicBezTo>
                  <a:pt x="14177" y="3851"/>
                  <a:pt x="14177" y="3854"/>
                  <a:pt x="14176" y="3861"/>
                </a:cubicBezTo>
                <a:cubicBezTo>
                  <a:pt x="14176" y="3974"/>
                  <a:pt x="14193" y="4039"/>
                  <a:pt x="14216" y="4053"/>
                </a:cubicBezTo>
                <a:cubicBezTo>
                  <a:pt x="14240" y="4051"/>
                  <a:pt x="14262" y="4011"/>
                  <a:pt x="14282" y="3939"/>
                </a:cubicBezTo>
                <a:cubicBezTo>
                  <a:pt x="14283" y="3933"/>
                  <a:pt x="14287" y="3928"/>
                  <a:pt x="14289" y="3922"/>
                </a:cubicBezTo>
                <a:cubicBezTo>
                  <a:pt x="14299" y="3883"/>
                  <a:pt x="14307" y="3838"/>
                  <a:pt x="14315" y="3783"/>
                </a:cubicBezTo>
                <a:cubicBezTo>
                  <a:pt x="14349" y="3547"/>
                  <a:pt x="14411" y="3449"/>
                  <a:pt x="14466" y="3546"/>
                </a:cubicBezTo>
                <a:cubicBezTo>
                  <a:pt x="14476" y="3563"/>
                  <a:pt x="14480" y="3594"/>
                  <a:pt x="14479" y="3639"/>
                </a:cubicBezTo>
                <a:cubicBezTo>
                  <a:pt x="14479" y="3698"/>
                  <a:pt x="14470" y="3782"/>
                  <a:pt x="14452" y="3907"/>
                </a:cubicBezTo>
                <a:cubicBezTo>
                  <a:pt x="14404" y="4242"/>
                  <a:pt x="14427" y="4321"/>
                  <a:pt x="14539" y="4215"/>
                </a:cubicBezTo>
                <a:cubicBezTo>
                  <a:pt x="14606" y="4152"/>
                  <a:pt x="14632" y="4185"/>
                  <a:pt x="14632" y="4338"/>
                </a:cubicBezTo>
                <a:cubicBezTo>
                  <a:pt x="14632" y="4403"/>
                  <a:pt x="14653" y="4460"/>
                  <a:pt x="14682" y="4474"/>
                </a:cubicBezTo>
                <a:cubicBezTo>
                  <a:pt x="14773" y="4516"/>
                  <a:pt x="14791" y="4509"/>
                  <a:pt x="14835" y="4421"/>
                </a:cubicBezTo>
                <a:cubicBezTo>
                  <a:pt x="14875" y="4342"/>
                  <a:pt x="14899" y="4191"/>
                  <a:pt x="14928" y="3806"/>
                </a:cubicBezTo>
                <a:cubicBezTo>
                  <a:pt x="14929" y="3783"/>
                  <a:pt x="14935" y="3764"/>
                  <a:pt x="14938" y="3738"/>
                </a:cubicBezTo>
                <a:cubicBezTo>
                  <a:pt x="14937" y="3732"/>
                  <a:pt x="14939" y="3713"/>
                  <a:pt x="14938" y="3710"/>
                </a:cubicBezTo>
                <a:cubicBezTo>
                  <a:pt x="14928" y="3692"/>
                  <a:pt x="14932" y="3644"/>
                  <a:pt x="14951" y="3604"/>
                </a:cubicBezTo>
                <a:cubicBezTo>
                  <a:pt x="14955" y="3596"/>
                  <a:pt x="14958" y="3588"/>
                  <a:pt x="14961" y="3579"/>
                </a:cubicBezTo>
                <a:cubicBezTo>
                  <a:pt x="14968" y="3539"/>
                  <a:pt x="14967" y="3498"/>
                  <a:pt x="14961" y="3470"/>
                </a:cubicBezTo>
                <a:cubicBezTo>
                  <a:pt x="14950" y="3440"/>
                  <a:pt x="14930" y="3417"/>
                  <a:pt x="14904" y="3417"/>
                </a:cubicBezTo>
                <a:cubicBezTo>
                  <a:pt x="14887" y="3417"/>
                  <a:pt x="14865" y="3509"/>
                  <a:pt x="14842" y="3629"/>
                </a:cubicBezTo>
                <a:cubicBezTo>
                  <a:pt x="14832" y="3712"/>
                  <a:pt x="14820" y="3778"/>
                  <a:pt x="14802" y="3866"/>
                </a:cubicBezTo>
                <a:cubicBezTo>
                  <a:pt x="14771" y="4085"/>
                  <a:pt x="14754" y="4104"/>
                  <a:pt x="14662" y="4106"/>
                </a:cubicBezTo>
                <a:cubicBezTo>
                  <a:pt x="14581" y="4109"/>
                  <a:pt x="14557" y="4090"/>
                  <a:pt x="14568" y="4028"/>
                </a:cubicBezTo>
                <a:cubicBezTo>
                  <a:pt x="14575" y="3983"/>
                  <a:pt x="14585" y="3875"/>
                  <a:pt x="14588" y="3791"/>
                </a:cubicBezTo>
                <a:cubicBezTo>
                  <a:pt x="14589" y="3747"/>
                  <a:pt x="14592" y="3704"/>
                  <a:pt x="14598" y="3669"/>
                </a:cubicBezTo>
                <a:cubicBezTo>
                  <a:pt x="14599" y="3562"/>
                  <a:pt x="14598" y="3494"/>
                  <a:pt x="14588" y="3455"/>
                </a:cubicBezTo>
                <a:cubicBezTo>
                  <a:pt x="14542" y="3391"/>
                  <a:pt x="14459" y="3339"/>
                  <a:pt x="14359" y="3319"/>
                </a:cubicBezTo>
                <a:cubicBezTo>
                  <a:pt x="14334" y="3317"/>
                  <a:pt x="14308" y="3312"/>
                  <a:pt x="14285" y="3314"/>
                </a:cubicBezTo>
                <a:close/>
                <a:moveTo>
                  <a:pt x="13737" y="3362"/>
                </a:moveTo>
                <a:cubicBezTo>
                  <a:pt x="13763" y="3362"/>
                  <a:pt x="13839" y="3718"/>
                  <a:pt x="13823" y="3763"/>
                </a:cubicBezTo>
                <a:cubicBezTo>
                  <a:pt x="13803" y="3822"/>
                  <a:pt x="13661" y="3818"/>
                  <a:pt x="13640" y="3758"/>
                </a:cubicBezTo>
                <a:cubicBezTo>
                  <a:pt x="13623" y="3710"/>
                  <a:pt x="13709" y="3362"/>
                  <a:pt x="13737" y="3362"/>
                </a:cubicBezTo>
                <a:close/>
                <a:moveTo>
                  <a:pt x="8603" y="3417"/>
                </a:moveTo>
                <a:cubicBezTo>
                  <a:pt x="8380" y="3417"/>
                  <a:pt x="8302" y="3431"/>
                  <a:pt x="8303" y="3495"/>
                </a:cubicBezTo>
                <a:cubicBezTo>
                  <a:pt x="8309" y="3512"/>
                  <a:pt x="8316" y="3532"/>
                  <a:pt x="8333" y="3556"/>
                </a:cubicBezTo>
                <a:cubicBezTo>
                  <a:pt x="8372" y="3613"/>
                  <a:pt x="8372" y="3629"/>
                  <a:pt x="8333" y="3705"/>
                </a:cubicBezTo>
                <a:cubicBezTo>
                  <a:pt x="8309" y="3752"/>
                  <a:pt x="8297" y="3804"/>
                  <a:pt x="8308" y="3823"/>
                </a:cubicBezTo>
                <a:cubicBezTo>
                  <a:pt x="8332" y="3866"/>
                  <a:pt x="8852" y="3867"/>
                  <a:pt x="8877" y="3826"/>
                </a:cubicBezTo>
                <a:lnTo>
                  <a:pt x="8877" y="3801"/>
                </a:lnTo>
                <a:cubicBezTo>
                  <a:pt x="8871" y="3776"/>
                  <a:pt x="8863" y="3743"/>
                  <a:pt x="8844" y="3705"/>
                </a:cubicBezTo>
                <a:cubicBezTo>
                  <a:pt x="8805" y="3629"/>
                  <a:pt x="8805" y="3613"/>
                  <a:pt x="8844" y="3556"/>
                </a:cubicBezTo>
                <a:cubicBezTo>
                  <a:pt x="8864" y="3527"/>
                  <a:pt x="8873" y="3504"/>
                  <a:pt x="8877" y="3485"/>
                </a:cubicBezTo>
                <a:lnTo>
                  <a:pt x="8877" y="3460"/>
                </a:lnTo>
                <a:cubicBezTo>
                  <a:pt x="8870" y="3437"/>
                  <a:pt x="8838" y="3425"/>
                  <a:pt x="8784" y="3417"/>
                </a:cubicBezTo>
                <a:lnTo>
                  <a:pt x="8603" y="3417"/>
                </a:lnTo>
                <a:close/>
                <a:moveTo>
                  <a:pt x="8032" y="3420"/>
                </a:moveTo>
                <a:cubicBezTo>
                  <a:pt x="8021" y="3418"/>
                  <a:pt x="8008" y="3422"/>
                  <a:pt x="7992" y="3432"/>
                </a:cubicBezTo>
                <a:cubicBezTo>
                  <a:pt x="7964" y="3481"/>
                  <a:pt x="7939" y="3593"/>
                  <a:pt x="7919" y="3763"/>
                </a:cubicBezTo>
                <a:cubicBezTo>
                  <a:pt x="7917" y="3785"/>
                  <a:pt x="7917" y="3783"/>
                  <a:pt x="7914" y="3803"/>
                </a:cubicBezTo>
                <a:cubicBezTo>
                  <a:pt x="7907" y="3878"/>
                  <a:pt x="7898" y="3938"/>
                  <a:pt x="7887" y="3985"/>
                </a:cubicBezTo>
                <a:cubicBezTo>
                  <a:pt x="7869" y="4101"/>
                  <a:pt x="7852" y="4150"/>
                  <a:pt x="7822" y="4109"/>
                </a:cubicBezTo>
                <a:cubicBezTo>
                  <a:pt x="7804" y="4115"/>
                  <a:pt x="7785" y="4106"/>
                  <a:pt x="7761" y="4088"/>
                </a:cubicBezTo>
                <a:cubicBezTo>
                  <a:pt x="7724" y="4105"/>
                  <a:pt x="7690" y="4167"/>
                  <a:pt x="7712" y="4227"/>
                </a:cubicBezTo>
                <a:cubicBezTo>
                  <a:pt x="7723" y="4259"/>
                  <a:pt x="7730" y="4320"/>
                  <a:pt x="7726" y="4366"/>
                </a:cubicBezTo>
                <a:cubicBezTo>
                  <a:pt x="7721" y="4413"/>
                  <a:pt x="7740" y="4461"/>
                  <a:pt x="7769" y="4474"/>
                </a:cubicBezTo>
                <a:cubicBezTo>
                  <a:pt x="7853" y="4513"/>
                  <a:pt x="7874" y="4509"/>
                  <a:pt x="7922" y="4444"/>
                </a:cubicBezTo>
                <a:cubicBezTo>
                  <a:pt x="7950" y="4407"/>
                  <a:pt x="7995" y="4172"/>
                  <a:pt x="8027" y="3937"/>
                </a:cubicBezTo>
                <a:cubicBezTo>
                  <a:pt x="8028" y="3935"/>
                  <a:pt x="8029" y="3931"/>
                  <a:pt x="8030" y="3929"/>
                </a:cubicBezTo>
                <a:cubicBezTo>
                  <a:pt x="8039" y="3822"/>
                  <a:pt x="8042" y="3730"/>
                  <a:pt x="8030" y="3717"/>
                </a:cubicBezTo>
                <a:cubicBezTo>
                  <a:pt x="8015" y="3701"/>
                  <a:pt x="8021" y="3642"/>
                  <a:pt x="8042" y="3584"/>
                </a:cubicBezTo>
                <a:cubicBezTo>
                  <a:pt x="8074" y="3493"/>
                  <a:pt x="8067" y="3427"/>
                  <a:pt x="8032" y="3420"/>
                </a:cubicBezTo>
                <a:close/>
                <a:moveTo>
                  <a:pt x="12398" y="3420"/>
                </a:moveTo>
                <a:cubicBezTo>
                  <a:pt x="12362" y="3415"/>
                  <a:pt x="12326" y="3522"/>
                  <a:pt x="12295" y="3738"/>
                </a:cubicBezTo>
                <a:cubicBezTo>
                  <a:pt x="12291" y="3760"/>
                  <a:pt x="12288" y="3766"/>
                  <a:pt x="12285" y="3786"/>
                </a:cubicBezTo>
                <a:cubicBezTo>
                  <a:pt x="12267" y="3901"/>
                  <a:pt x="12247" y="3997"/>
                  <a:pt x="12225" y="4025"/>
                </a:cubicBezTo>
                <a:cubicBezTo>
                  <a:pt x="12215" y="4043"/>
                  <a:pt x="12206" y="4058"/>
                  <a:pt x="12195" y="4058"/>
                </a:cubicBezTo>
                <a:cubicBezTo>
                  <a:pt x="12188" y="4059"/>
                  <a:pt x="12182" y="4061"/>
                  <a:pt x="12174" y="4063"/>
                </a:cubicBezTo>
                <a:cubicBezTo>
                  <a:pt x="12105" y="4099"/>
                  <a:pt x="12069" y="4167"/>
                  <a:pt x="12099" y="4232"/>
                </a:cubicBezTo>
                <a:cubicBezTo>
                  <a:pt x="12115" y="4266"/>
                  <a:pt x="12121" y="4330"/>
                  <a:pt x="12112" y="4373"/>
                </a:cubicBezTo>
                <a:cubicBezTo>
                  <a:pt x="12107" y="4397"/>
                  <a:pt x="12108" y="4420"/>
                  <a:pt x="12114" y="4437"/>
                </a:cubicBezTo>
                <a:cubicBezTo>
                  <a:pt x="12120" y="4454"/>
                  <a:pt x="12132" y="4466"/>
                  <a:pt x="12149" y="4474"/>
                </a:cubicBezTo>
                <a:cubicBezTo>
                  <a:pt x="12243" y="4517"/>
                  <a:pt x="12261" y="4510"/>
                  <a:pt x="12305" y="4421"/>
                </a:cubicBezTo>
                <a:cubicBezTo>
                  <a:pt x="12345" y="4341"/>
                  <a:pt x="12373" y="4151"/>
                  <a:pt x="12395" y="3803"/>
                </a:cubicBezTo>
                <a:cubicBezTo>
                  <a:pt x="12397" y="3764"/>
                  <a:pt x="12406" y="3737"/>
                  <a:pt x="12412" y="3700"/>
                </a:cubicBezTo>
                <a:cubicBezTo>
                  <a:pt x="12410" y="3668"/>
                  <a:pt x="12413" y="3632"/>
                  <a:pt x="12425" y="3606"/>
                </a:cubicBezTo>
                <a:cubicBezTo>
                  <a:pt x="12447" y="3538"/>
                  <a:pt x="12431" y="3452"/>
                  <a:pt x="12398" y="3420"/>
                </a:cubicBezTo>
                <a:close/>
                <a:moveTo>
                  <a:pt x="7616" y="3440"/>
                </a:moveTo>
                <a:cubicBezTo>
                  <a:pt x="7624" y="3444"/>
                  <a:pt x="7631" y="3453"/>
                  <a:pt x="7636" y="3468"/>
                </a:cubicBezTo>
                <a:cubicBezTo>
                  <a:pt x="7646" y="3497"/>
                  <a:pt x="7642" y="3533"/>
                  <a:pt x="7626" y="3551"/>
                </a:cubicBezTo>
                <a:cubicBezTo>
                  <a:pt x="7609" y="3569"/>
                  <a:pt x="7589" y="3562"/>
                  <a:pt x="7578" y="3533"/>
                </a:cubicBezTo>
                <a:cubicBezTo>
                  <a:pt x="7568" y="3504"/>
                  <a:pt x="7572" y="3465"/>
                  <a:pt x="7588" y="3447"/>
                </a:cubicBezTo>
                <a:cubicBezTo>
                  <a:pt x="7597" y="3438"/>
                  <a:pt x="7607" y="3437"/>
                  <a:pt x="7616" y="3440"/>
                </a:cubicBezTo>
                <a:close/>
                <a:moveTo>
                  <a:pt x="10358" y="3528"/>
                </a:moveTo>
                <a:cubicBezTo>
                  <a:pt x="10211" y="3528"/>
                  <a:pt x="10136" y="3537"/>
                  <a:pt x="10105" y="3563"/>
                </a:cubicBezTo>
                <a:cubicBezTo>
                  <a:pt x="10103" y="3565"/>
                  <a:pt x="10100" y="3566"/>
                  <a:pt x="10099" y="3569"/>
                </a:cubicBezTo>
                <a:cubicBezTo>
                  <a:pt x="10094" y="3574"/>
                  <a:pt x="10094" y="3579"/>
                  <a:pt x="10092" y="3586"/>
                </a:cubicBezTo>
                <a:cubicBezTo>
                  <a:pt x="10090" y="3592"/>
                  <a:pt x="10089" y="3599"/>
                  <a:pt x="10087" y="3606"/>
                </a:cubicBezTo>
                <a:cubicBezTo>
                  <a:pt x="10088" y="3630"/>
                  <a:pt x="10096" y="3653"/>
                  <a:pt x="10102" y="3675"/>
                </a:cubicBezTo>
                <a:cubicBezTo>
                  <a:pt x="10130" y="3698"/>
                  <a:pt x="10195" y="3705"/>
                  <a:pt x="10332" y="3705"/>
                </a:cubicBezTo>
                <a:cubicBezTo>
                  <a:pt x="10596" y="3705"/>
                  <a:pt x="10640" y="3684"/>
                  <a:pt x="10588" y="3574"/>
                </a:cubicBezTo>
                <a:cubicBezTo>
                  <a:pt x="10583" y="3563"/>
                  <a:pt x="10575" y="3551"/>
                  <a:pt x="10563" y="3543"/>
                </a:cubicBezTo>
                <a:cubicBezTo>
                  <a:pt x="10525" y="3532"/>
                  <a:pt x="10468" y="3528"/>
                  <a:pt x="10358" y="3528"/>
                </a:cubicBezTo>
                <a:close/>
                <a:moveTo>
                  <a:pt x="11089" y="3551"/>
                </a:moveTo>
                <a:cubicBezTo>
                  <a:pt x="11098" y="3555"/>
                  <a:pt x="11105" y="3564"/>
                  <a:pt x="11110" y="3579"/>
                </a:cubicBezTo>
                <a:cubicBezTo>
                  <a:pt x="11120" y="3608"/>
                  <a:pt x="11116" y="3644"/>
                  <a:pt x="11099" y="3662"/>
                </a:cubicBezTo>
                <a:cubicBezTo>
                  <a:pt x="11083" y="3680"/>
                  <a:pt x="11061" y="3673"/>
                  <a:pt x="11051" y="3644"/>
                </a:cubicBezTo>
                <a:cubicBezTo>
                  <a:pt x="11041" y="3615"/>
                  <a:pt x="11045" y="3576"/>
                  <a:pt x="11061" y="3558"/>
                </a:cubicBezTo>
                <a:cubicBezTo>
                  <a:pt x="11069" y="3549"/>
                  <a:pt x="11081" y="3548"/>
                  <a:pt x="11089" y="3551"/>
                </a:cubicBezTo>
                <a:close/>
                <a:moveTo>
                  <a:pt x="659" y="5769"/>
                </a:moveTo>
                <a:cubicBezTo>
                  <a:pt x="627" y="5776"/>
                  <a:pt x="596" y="5822"/>
                  <a:pt x="585" y="5903"/>
                </a:cubicBezTo>
                <a:cubicBezTo>
                  <a:pt x="569" y="6019"/>
                  <a:pt x="505" y="6096"/>
                  <a:pt x="435" y="6110"/>
                </a:cubicBezTo>
                <a:cubicBezTo>
                  <a:pt x="431" y="6111"/>
                  <a:pt x="426" y="6115"/>
                  <a:pt x="422" y="6115"/>
                </a:cubicBezTo>
                <a:cubicBezTo>
                  <a:pt x="413" y="6115"/>
                  <a:pt x="404" y="6111"/>
                  <a:pt x="395" y="6105"/>
                </a:cubicBezTo>
                <a:cubicBezTo>
                  <a:pt x="378" y="6102"/>
                  <a:pt x="361" y="6103"/>
                  <a:pt x="345" y="6092"/>
                </a:cubicBezTo>
                <a:cubicBezTo>
                  <a:pt x="275" y="6047"/>
                  <a:pt x="260" y="6058"/>
                  <a:pt x="215" y="6163"/>
                </a:cubicBezTo>
                <a:lnTo>
                  <a:pt x="162" y="6281"/>
                </a:lnTo>
                <a:lnTo>
                  <a:pt x="129" y="6173"/>
                </a:lnTo>
                <a:cubicBezTo>
                  <a:pt x="108" y="6104"/>
                  <a:pt x="49" y="6060"/>
                  <a:pt x="13" y="6064"/>
                </a:cubicBezTo>
                <a:cubicBezTo>
                  <a:pt x="-13" y="6106"/>
                  <a:pt x="-2" y="6222"/>
                  <a:pt x="63" y="6589"/>
                </a:cubicBezTo>
                <a:cubicBezTo>
                  <a:pt x="64" y="6592"/>
                  <a:pt x="63" y="6592"/>
                  <a:pt x="64" y="6594"/>
                </a:cubicBezTo>
                <a:cubicBezTo>
                  <a:pt x="89" y="6732"/>
                  <a:pt x="110" y="6824"/>
                  <a:pt x="133" y="6849"/>
                </a:cubicBezTo>
                <a:lnTo>
                  <a:pt x="229" y="6849"/>
                </a:lnTo>
                <a:cubicBezTo>
                  <a:pt x="240" y="6842"/>
                  <a:pt x="250" y="6832"/>
                  <a:pt x="253" y="6821"/>
                </a:cubicBezTo>
                <a:cubicBezTo>
                  <a:pt x="263" y="6795"/>
                  <a:pt x="306" y="6800"/>
                  <a:pt x="356" y="6834"/>
                </a:cubicBezTo>
                <a:cubicBezTo>
                  <a:pt x="361" y="6837"/>
                  <a:pt x="364" y="6836"/>
                  <a:pt x="368" y="6839"/>
                </a:cubicBezTo>
                <a:cubicBezTo>
                  <a:pt x="414" y="6834"/>
                  <a:pt x="458" y="6829"/>
                  <a:pt x="478" y="6811"/>
                </a:cubicBezTo>
                <a:cubicBezTo>
                  <a:pt x="483" y="6799"/>
                  <a:pt x="488" y="6788"/>
                  <a:pt x="495" y="6771"/>
                </a:cubicBezTo>
                <a:lnTo>
                  <a:pt x="515" y="6728"/>
                </a:lnTo>
                <a:lnTo>
                  <a:pt x="548" y="6650"/>
                </a:lnTo>
                <a:lnTo>
                  <a:pt x="579" y="6758"/>
                </a:lnTo>
                <a:cubicBezTo>
                  <a:pt x="586" y="6779"/>
                  <a:pt x="598" y="6795"/>
                  <a:pt x="608" y="6811"/>
                </a:cubicBezTo>
                <a:cubicBezTo>
                  <a:pt x="620" y="6825"/>
                  <a:pt x="631" y="6843"/>
                  <a:pt x="641" y="6849"/>
                </a:cubicBezTo>
                <a:cubicBezTo>
                  <a:pt x="644" y="6851"/>
                  <a:pt x="647" y="6853"/>
                  <a:pt x="649" y="6854"/>
                </a:cubicBezTo>
                <a:cubicBezTo>
                  <a:pt x="679" y="6865"/>
                  <a:pt x="701" y="6832"/>
                  <a:pt x="718" y="6773"/>
                </a:cubicBezTo>
                <a:cubicBezTo>
                  <a:pt x="722" y="6736"/>
                  <a:pt x="723" y="6701"/>
                  <a:pt x="723" y="6622"/>
                </a:cubicBezTo>
                <a:cubicBezTo>
                  <a:pt x="723" y="6464"/>
                  <a:pt x="747" y="6352"/>
                  <a:pt x="778" y="6304"/>
                </a:cubicBezTo>
                <a:cubicBezTo>
                  <a:pt x="780" y="6301"/>
                  <a:pt x="781" y="6298"/>
                  <a:pt x="783" y="6296"/>
                </a:cubicBezTo>
                <a:cubicBezTo>
                  <a:pt x="799" y="6275"/>
                  <a:pt x="818" y="6268"/>
                  <a:pt x="838" y="6289"/>
                </a:cubicBezTo>
                <a:cubicBezTo>
                  <a:pt x="854" y="6307"/>
                  <a:pt x="868" y="6444"/>
                  <a:pt x="868" y="6594"/>
                </a:cubicBezTo>
                <a:cubicBezTo>
                  <a:pt x="868" y="6675"/>
                  <a:pt x="871" y="6708"/>
                  <a:pt x="874" y="6748"/>
                </a:cubicBezTo>
                <a:cubicBezTo>
                  <a:pt x="883" y="6819"/>
                  <a:pt x="896" y="6861"/>
                  <a:pt x="924" y="6864"/>
                </a:cubicBezTo>
                <a:cubicBezTo>
                  <a:pt x="953" y="6861"/>
                  <a:pt x="982" y="6820"/>
                  <a:pt x="991" y="6758"/>
                </a:cubicBezTo>
                <a:cubicBezTo>
                  <a:pt x="1007" y="6649"/>
                  <a:pt x="1006" y="6648"/>
                  <a:pt x="1077" y="6783"/>
                </a:cubicBezTo>
                <a:cubicBezTo>
                  <a:pt x="1120" y="6864"/>
                  <a:pt x="1171" y="6908"/>
                  <a:pt x="1224" y="6915"/>
                </a:cubicBezTo>
                <a:cubicBezTo>
                  <a:pt x="1225" y="6915"/>
                  <a:pt x="1226" y="6915"/>
                  <a:pt x="1227" y="6915"/>
                </a:cubicBezTo>
                <a:cubicBezTo>
                  <a:pt x="1250" y="6917"/>
                  <a:pt x="1275" y="6910"/>
                  <a:pt x="1298" y="6897"/>
                </a:cubicBezTo>
                <a:cubicBezTo>
                  <a:pt x="1303" y="6895"/>
                  <a:pt x="1307" y="6891"/>
                  <a:pt x="1311" y="6889"/>
                </a:cubicBezTo>
                <a:cubicBezTo>
                  <a:pt x="1326" y="6879"/>
                  <a:pt x="1342" y="6861"/>
                  <a:pt x="1357" y="6846"/>
                </a:cubicBezTo>
                <a:cubicBezTo>
                  <a:pt x="1369" y="6832"/>
                  <a:pt x="1380" y="6821"/>
                  <a:pt x="1391" y="6803"/>
                </a:cubicBezTo>
                <a:cubicBezTo>
                  <a:pt x="1456" y="6696"/>
                  <a:pt x="1467" y="6694"/>
                  <a:pt x="1484" y="6776"/>
                </a:cubicBezTo>
                <a:cubicBezTo>
                  <a:pt x="1495" y="6825"/>
                  <a:pt x="1529" y="6861"/>
                  <a:pt x="1560" y="6864"/>
                </a:cubicBezTo>
                <a:cubicBezTo>
                  <a:pt x="1598" y="6860"/>
                  <a:pt x="1605" y="6816"/>
                  <a:pt x="1605" y="6622"/>
                </a:cubicBezTo>
                <a:cubicBezTo>
                  <a:pt x="1605" y="6479"/>
                  <a:pt x="1622" y="6355"/>
                  <a:pt x="1644" y="6322"/>
                </a:cubicBezTo>
                <a:cubicBezTo>
                  <a:pt x="1696" y="6246"/>
                  <a:pt x="1720" y="6301"/>
                  <a:pt x="1720" y="6493"/>
                </a:cubicBezTo>
                <a:cubicBezTo>
                  <a:pt x="1720" y="6537"/>
                  <a:pt x="1727" y="6577"/>
                  <a:pt x="1733" y="6617"/>
                </a:cubicBezTo>
                <a:cubicBezTo>
                  <a:pt x="1736" y="6635"/>
                  <a:pt x="1739" y="6654"/>
                  <a:pt x="1743" y="6670"/>
                </a:cubicBezTo>
                <a:cubicBezTo>
                  <a:pt x="1753" y="6713"/>
                  <a:pt x="1764" y="6754"/>
                  <a:pt x="1780" y="6788"/>
                </a:cubicBezTo>
                <a:cubicBezTo>
                  <a:pt x="1781" y="6788"/>
                  <a:pt x="1782" y="6790"/>
                  <a:pt x="1783" y="6791"/>
                </a:cubicBezTo>
                <a:cubicBezTo>
                  <a:pt x="1800" y="6826"/>
                  <a:pt x="1821" y="6853"/>
                  <a:pt x="1843" y="6874"/>
                </a:cubicBezTo>
                <a:cubicBezTo>
                  <a:pt x="1846" y="6877"/>
                  <a:pt x="1847" y="6881"/>
                  <a:pt x="1850" y="6884"/>
                </a:cubicBezTo>
                <a:cubicBezTo>
                  <a:pt x="1873" y="6903"/>
                  <a:pt x="1900" y="6914"/>
                  <a:pt x="1926" y="6915"/>
                </a:cubicBezTo>
                <a:cubicBezTo>
                  <a:pt x="1927" y="6915"/>
                  <a:pt x="1927" y="6917"/>
                  <a:pt x="1929" y="6917"/>
                </a:cubicBezTo>
                <a:cubicBezTo>
                  <a:pt x="1965" y="6917"/>
                  <a:pt x="1994" y="6907"/>
                  <a:pt x="2019" y="6892"/>
                </a:cubicBezTo>
                <a:cubicBezTo>
                  <a:pt x="2031" y="6885"/>
                  <a:pt x="2039" y="6870"/>
                  <a:pt x="2049" y="6859"/>
                </a:cubicBezTo>
                <a:cubicBezTo>
                  <a:pt x="2062" y="6844"/>
                  <a:pt x="2075" y="6832"/>
                  <a:pt x="2086" y="6811"/>
                </a:cubicBezTo>
                <a:cubicBezTo>
                  <a:pt x="2116" y="6746"/>
                  <a:pt x="2133" y="6646"/>
                  <a:pt x="2139" y="6498"/>
                </a:cubicBezTo>
                <a:cubicBezTo>
                  <a:pt x="2144" y="6376"/>
                  <a:pt x="2140" y="6296"/>
                  <a:pt x="2131" y="6238"/>
                </a:cubicBezTo>
                <a:cubicBezTo>
                  <a:pt x="2125" y="6213"/>
                  <a:pt x="2119" y="6191"/>
                  <a:pt x="2111" y="6170"/>
                </a:cubicBezTo>
                <a:cubicBezTo>
                  <a:pt x="2108" y="6163"/>
                  <a:pt x="2107" y="6152"/>
                  <a:pt x="2103" y="6145"/>
                </a:cubicBezTo>
                <a:cubicBezTo>
                  <a:pt x="2078" y="6100"/>
                  <a:pt x="2043" y="6071"/>
                  <a:pt x="2009" y="6052"/>
                </a:cubicBezTo>
                <a:cubicBezTo>
                  <a:pt x="1987" y="6042"/>
                  <a:pt x="1967" y="6031"/>
                  <a:pt x="1940" y="6031"/>
                </a:cubicBezTo>
                <a:cubicBezTo>
                  <a:pt x="1922" y="6031"/>
                  <a:pt x="1905" y="6037"/>
                  <a:pt x="1888" y="6041"/>
                </a:cubicBezTo>
                <a:cubicBezTo>
                  <a:pt x="1873" y="6047"/>
                  <a:pt x="1859" y="6055"/>
                  <a:pt x="1846" y="6067"/>
                </a:cubicBezTo>
                <a:cubicBezTo>
                  <a:pt x="1822" y="6089"/>
                  <a:pt x="1804" y="6096"/>
                  <a:pt x="1788" y="6099"/>
                </a:cubicBezTo>
                <a:cubicBezTo>
                  <a:pt x="1775" y="6123"/>
                  <a:pt x="1759" y="6126"/>
                  <a:pt x="1737" y="6094"/>
                </a:cubicBezTo>
                <a:cubicBezTo>
                  <a:pt x="1703" y="6043"/>
                  <a:pt x="1634" y="6037"/>
                  <a:pt x="1573" y="6064"/>
                </a:cubicBezTo>
                <a:cubicBezTo>
                  <a:pt x="1563" y="6069"/>
                  <a:pt x="1552" y="6072"/>
                  <a:pt x="1543" y="6079"/>
                </a:cubicBezTo>
                <a:cubicBezTo>
                  <a:pt x="1531" y="6087"/>
                  <a:pt x="1523" y="6099"/>
                  <a:pt x="1513" y="6110"/>
                </a:cubicBezTo>
                <a:cubicBezTo>
                  <a:pt x="1502" y="6122"/>
                  <a:pt x="1488" y="6132"/>
                  <a:pt x="1483" y="6147"/>
                </a:cubicBezTo>
                <a:cubicBezTo>
                  <a:pt x="1464" y="6203"/>
                  <a:pt x="1445" y="6200"/>
                  <a:pt x="1380" y="6117"/>
                </a:cubicBezTo>
                <a:cubicBezTo>
                  <a:pt x="1354" y="6086"/>
                  <a:pt x="1330" y="6062"/>
                  <a:pt x="1307" y="6046"/>
                </a:cubicBezTo>
                <a:cubicBezTo>
                  <a:pt x="1256" y="6032"/>
                  <a:pt x="1198" y="6037"/>
                  <a:pt x="1148" y="6064"/>
                </a:cubicBezTo>
                <a:cubicBezTo>
                  <a:pt x="1128" y="6089"/>
                  <a:pt x="1109" y="6122"/>
                  <a:pt x="1091" y="6165"/>
                </a:cubicBezTo>
                <a:lnTo>
                  <a:pt x="1027" y="6314"/>
                </a:lnTo>
                <a:lnTo>
                  <a:pt x="954" y="6168"/>
                </a:lnTo>
                <a:cubicBezTo>
                  <a:pt x="927" y="6114"/>
                  <a:pt x="892" y="6069"/>
                  <a:pt x="858" y="6039"/>
                </a:cubicBezTo>
                <a:cubicBezTo>
                  <a:pt x="852" y="6038"/>
                  <a:pt x="843" y="6031"/>
                  <a:pt x="838" y="6031"/>
                </a:cubicBezTo>
                <a:cubicBezTo>
                  <a:pt x="812" y="6031"/>
                  <a:pt x="791" y="6010"/>
                  <a:pt x="772" y="5978"/>
                </a:cubicBezTo>
                <a:cubicBezTo>
                  <a:pt x="750" y="5957"/>
                  <a:pt x="735" y="5926"/>
                  <a:pt x="731" y="5872"/>
                </a:cubicBezTo>
                <a:cubicBezTo>
                  <a:pt x="729" y="5851"/>
                  <a:pt x="720" y="5842"/>
                  <a:pt x="715" y="5827"/>
                </a:cubicBezTo>
                <a:cubicBezTo>
                  <a:pt x="707" y="5808"/>
                  <a:pt x="698" y="5793"/>
                  <a:pt x="688" y="5782"/>
                </a:cubicBezTo>
                <a:cubicBezTo>
                  <a:pt x="679" y="5775"/>
                  <a:pt x="670" y="5767"/>
                  <a:pt x="659" y="5769"/>
                </a:cubicBezTo>
                <a:close/>
                <a:moveTo>
                  <a:pt x="7476" y="7518"/>
                </a:moveTo>
                <a:cubicBezTo>
                  <a:pt x="7453" y="7531"/>
                  <a:pt x="7436" y="7599"/>
                  <a:pt x="7436" y="7712"/>
                </a:cubicBezTo>
                <a:cubicBezTo>
                  <a:pt x="7436" y="7941"/>
                  <a:pt x="7415" y="7984"/>
                  <a:pt x="7351" y="7889"/>
                </a:cubicBezTo>
                <a:cubicBezTo>
                  <a:pt x="7338" y="7882"/>
                  <a:pt x="7323" y="7865"/>
                  <a:pt x="7306" y="7838"/>
                </a:cubicBezTo>
                <a:cubicBezTo>
                  <a:pt x="7290" y="7814"/>
                  <a:pt x="7266" y="7800"/>
                  <a:pt x="7240" y="7788"/>
                </a:cubicBezTo>
                <a:cubicBezTo>
                  <a:pt x="7209" y="7778"/>
                  <a:pt x="7175" y="7775"/>
                  <a:pt x="7120" y="7780"/>
                </a:cubicBezTo>
                <a:lnTo>
                  <a:pt x="6977" y="7795"/>
                </a:lnTo>
                <a:lnTo>
                  <a:pt x="6967" y="8358"/>
                </a:lnTo>
                <a:cubicBezTo>
                  <a:pt x="6961" y="8720"/>
                  <a:pt x="6962" y="8845"/>
                  <a:pt x="6980" y="8893"/>
                </a:cubicBezTo>
                <a:cubicBezTo>
                  <a:pt x="7011" y="8948"/>
                  <a:pt x="7067" y="8914"/>
                  <a:pt x="7092" y="8807"/>
                </a:cubicBezTo>
                <a:cubicBezTo>
                  <a:pt x="7093" y="8806"/>
                  <a:pt x="7092" y="8806"/>
                  <a:pt x="7092" y="8805"/>
                </a:cubicBezTo>
                <a:cubicBezTo>
                  <a:pt x="7100" y="8716"/>
                  <a:pt x="7132" y="8671"/>
                  <a:pt x="7208" y="8643"/>
                </a:cubicBezTo>
                <a:cubicBezTo>
                  <a:pt x="7266" y="8622"/>
                  <a:pt x="7329" y="8578"/>
                  <a:pt x="7348" y="8545"/>
                </a:cubicBezTo>
                <a:cubicBezTo>
                  <a:pt x="7355" y="8534"/>
                  <a:pt x="7362" y="8533"/>
                  <a:pt x="7368" y="8529"/>
                </a:cubicBezTo>
                <a:cubicBezTo>
                  <a:pt x="7398" y="8496"/>
                  <a:pt x="7415" y="8495"/>
                  <a:pt x="7426" y="8545"/>
                </a:cubicBezTo>
                <a:cubicBezTo>
                  <a:pt x="7428" y="8555"/>
                  <a:pt x="7432" y="8561"/>
                  <a:pt x="7436" y="8570"/>
                </a:cubicBezTo>
                <a:cubicBezTo>
                  <a:pt x="7486" y="8647"/>
                  <a:pt x="7524" y="8614"/>
                  <a:pt x="7546" y="8482"/>
                </a:cubicBezTo>
                <a:cubicBezTo>
                  <a:pt x="7548" y="8444"/>
                  <a:pt x="7549" y="8423"/>
                  <a:pt x="7549" y="8358"/>
                </a:cubicBezTo>
                <a:cubicBezTo>
                  <a:pt x="7549" y="8121"/>
                  <a:pt x="7579" y="7997"/>
                  <a:pt x="7624" y="8007"/>
                </a:cubicBezTo>
                <a:cubicBezTo>
                  <a:pt x="7625" y="8007"/>
                  <a:pt x="7625" y="8010"/>
                  <a:pt x="7626" y="8010"/>
                </a:cubicBezTo>
                <a:cubicBezTo>
                  <a:pt x="7632" y="8012"/>
                  <a:pt x="7639" y="8014"/>
                  <a:pt x="7646" y="8022"/>
                </a:cubicBezTo>
                <a:cubicBezTo>
                  <a:pt x="7649" y="8025"/>
                  <a:pt x="7651" y="8025"/>
                  <a:pt x="7654" y="8030"/>
                </a:cubicBezTo>
                <a:cubicBezTo>
                  <a:pt x="7677" y="8063"/>
                  <a:pt x="7692" y="8190"/>
                  <a:pt x="7692" y="8353"/>
                </a:cubicBezTo>
                <a:cubicBezTo>
                  <a:pt x="7692" y="8453"/>
                  <a:pt x="7694" y="8504"/>
                  <a:pt x="7699" y="8545"/>
                </a:cubicBezTo>
                <a:cubicBezTo>
                  <a:pt x="7701" y="8559"/>
                  <a:pt x="7703" y="8579"/>
                  <a:pt x="7706" y="8588"/>
                </a:cubicBezTo>
                <a:cubicBezTo>
                  <a:pt x="7709" y="8598"/>
                  <a:pt x="7714" y="8610"/>
                  <a:pt x="7719" y="8615"/>
                </a:cubicBezTo>
                <a:cubicBezTo>
                  <a:pt x="7724" y="8620"/>
                  <a:pt x="7731" y="8622"/>
                  <a:pt x="7739" y="8623"/>
                </a:cubicBezTo>
                <a:cubicBezTo>
                  <a:pt x="7739" y="8623"/>
                  <a:pt x="7741" y="8623"/>
                  <a:pt x="7741" y="8623"/>
                </a:cubicBezTo>
                <a:cubicBezTo>
                  <a:pt x="7755" y="8617"/>
                  <a:pt x="7772" y="8597"/>
                  <a:pt x="7794" y="8572"/>
                </a:cubicBezTo>
                <a:cubicBezTo>
                  <a:pt x="7801" y="8563"/>
                  <a:pt x="7803" y="8566"/>
                  <a:pt x="7809" y="8560"/>
                </a:cubicBezTo>
                <a:cubicBezTo>
                  <a:pt x="7811" y="8554"/>
                  <a:pt x="7816" y="8551"/>
                  <a:pt x="7817" y="8545"/>
                </a:cubicBezTo>
                <a:cubicBezTo>
                  <a:pt x="7827" y="8501"/>
                  <a:pt x="7840" y="8499"/>
                  <a:pt x="7862" y="8517"/>
                </a:cubicBezTo>
                <a:cubicBezTo>
                  <a:pt x="7878" y="8515"/>
                  <a:pt x="7892" y="8530"/>
                  <a:pt x="7909" y="8567"/>
                </a:cubicBezTo>
                <a:cubicBezTo>
                  <a:pt x="7912" y="8573"/>
                  <a:pt x="7918" y="8576"/>
                  <a:pt x="7922" y="8582"/>
                </a:cubicBezTo>
                <a:cubicBezTo>
                  <a:pt x="7935" y="8599"/>
                  <a:pt x="7950" y="8613"/>
                  <a:pt x="7964" y="8625"/>
                </a:cubicBezTo>
                <a:cubicBezTo>
                  <a:pt x="8031" y="8661"/>
                  <a:pt x="8129" y="8653"/>
                  <a:pt x="8195" y="8590"/>
                </a:cubicBezTo>
                <a:cubicBezTo>
                  <a:pt x="8209" y="8577"/>
                  <a:pt x="8221" y="8575"/>
                  <a:pt x="8233" y="8570"/>
                </a:cubicBezTo>
                <a:cubicBezTo>
                  <a:pt x="8237" y="8568"/>
                  <a:pt x="8241" y="8565"/>
                  <a:pt x="8245" y="8565"/>
                </a:cubicBezTo>
                <a:cubicBezTo>
                  <a:pt x="8265" y="8562"/>
                  <a:pt x="8285" y="8566"/>
                  <a:pt x="8303" y="8593"/>
                </a:cubicBezTo>
                <a:cubicBezTo>
                  <a:pt x="8305" y="8595"/>
                  <a:pt x="8306" y="8596"/>
                  <a:pt x="8308" y="8598"/>
                </a:cubicBezTo>
                <a:cubicBezTo>
                  <a:pt x="8339" y="8626"/>
                  <a:pt x="8365" y="8628"/>
                  <a:pt x="8385" y="8603"/>
                </a:cubicBezTo>
                <a:cubicBezTo>
                  <a:pt x="8402" y="8570"/>
                  <a:pt x="8413" y="8512"/>
                  <a:pt x="8413" y="8426"/>
                </a:cubicBezTo>
                <a:cubicBezTo>
                  <a:pt x="8413" y="8327"/>
                  <a:pt x="8424" y="8224"/>
                  <a:pt x="8441" y="8143"/>
                </a:cubicBezTo>
                <a:cubicBezTo>
                  <a:pt x="8442" y="8134"/>
                  <a:pt x="8445" y="8129"/>
                  <a:pt x="8446" y="8121"/>
                </a:cubicBezTo>
                <a:cubicBezTo>
                  <a:pt x="8446" y="8121"/>
                  <a:pt x="8446" y="8119"/>
                  <a:pt x="8446" y="8118"/>
                </a:cubicBezTo>
                <a:cubicBezTo>
                  <a:pt x="8453" y="8074"/>
                  <a:pt x="8464" y="8040"/>
                  <a:pt x="8476" y="8022"/>
                </a:cubicBezTo>
                <a:cubicBezTo>
                  <a:pt x="8509" y="7973"/>
                  <a:pt x="8516" y="7988"/>
                  <a:pt x="8521" y="8060"/>
                </a:cubicBezTo>
                <a:cubicBezTo>
                  <a:pt x="8531" y="8108"/>
                  <a:pt x="8538" y="8176"/>
                  <a:pt x="8538" y="8259"/>
                </a:cubicBezTo>
                <a:cubicBezTo>
                  <a:pt x="8538" y="8312"/>
                  <a:pt x="8543" y="8346"/>
                  <a:pt x="8548" y="8383"/>
                </a:cubicBezTo>
                <a:cubicBezTo>
                  <a:pt x="8563" y="8456"/>
                  <a:pt x="8586" y="8518"/>
                  <a:pt x="8613" y="8565"/>
                </a:cubicBezTo>
                <a:cubicBezTo>
                  <a:pt x="8691" y="8658"/>
                  <a:pt x="8793" y="8670"/>
                  <a:pt x="8879" y="8598"/>
                </a:cubicBezTo>
                <a:cubicBezTo>
                  <a:pt x="8880" y="8597"/>
                  <a:pt x="8880" y="8596"/>
                  <a:pt x="8881" y="8595"/>
                </a:cubicBezTo>
                <a:cubicBezTo>
                  <a:pt x="8929" y="8536"/>
                  <a:pt x="8952" y="8533"/>
                  <a:pt x="8994" y="8580"/>
                </a:cubicBezTo>
                <a:cubicBezTo>
                  <a:pt x="9018" y="8607"/>
                  <a:pt x="9039" y="8620"/>
                  <a:pt x="9057" y="8623"/>
                </a:cubicBezTo>
                <a:cubicBezTo>
                  <a:pt x="9102" y="8603"/>
                  <a:pt x="9138" y="8479"/>
                  <a:pt x="9145" y="8270"/>
                </a:cubicBezTo>
                <a:cubicBezTo>
                  <a:pt x="9149" y="8179"/>
                  <a:pt x="9157" y="8115"/>
                  <a:pt x="9165" y="8073"/>
                </a:cubicBezTo>
                <a:cubicBezTo>
                  <a:pt x="9165" y="8069"/>
                  <a:pt x="9165" y="8067"/>
                  <a:pt x="9165" y="8063"/>
                </a:cubicBezTo>
                <a:cubicBezTo>
                  <a:pt x="9176" y="7997"/>
                  <a:pt x="9188" y="8004"/>
                  <a:pt x="9200" y="8055"/>
                </a:cubicBezTo>
                <a:cubicBezTo>
                  <a:pt x="9213" y="8095"/>
                  <a:pt x="9225" y="8172"/>
                  <a:pt x="9233" y="8315"/>
                </a:cubicBezTo>
                <a:cubicBezTo>
                  <a:pt x="9242" y="8484"/>
                  <a:pt x="9260" y="8616"/>
                  <a:pt x="9273" y="8608"/>
                </a:cubicBezTo>
                <a:cubicBezTo>
                  <a:pt x="9286" y="8600"/>
                  <a:pt x="9310" y="8593"/>
                  <a:pt x="9327" y="8593"/>
                </a:cubicBezTo>
                <a:cubicBezTo>
                  <a:pt x="9343" y="8593"/>
                  <a:pt x="9363" y="8462"/>
                  <a:pt x="9368" y="8302"/>
                </a:cubicBezTo>
                <a:cubicBezTo>
                  <a:pt x="9374" y="8103"/>
                  <a:pt x="9391" y="8011"/>
                  <a:pt x="9410" y="8022"/>
                </a:cubicBezTo>
                <a:cubicBezTo>
                  <a:pt x="9412" y="8021"/>
                  <a:pt x="9414" y="8025"/>
                  <a:pt x="9416" y="8027"/>
                </a:cubicBezTo>
                <a:cubicBezTo>
                  <a:pt x="9421" y="8035"/>
                  <a:pt x="9425" y="8051"/>
                  <a:pt x="9430" y="8073"/>
                </a:cubicBezTo>
                <a:cubicBezTo>
                  <a:pt x="9430" y="8077"/>
                  <a:pt x="9432" y="8079"/>
                  <a:pt x="9433" y="8083"/>
                </a:cubicBezTo>
                <a:cubicBezTo>
                  <a:pt x="9437" y="8111"/>
                  <a:pt x="9440" y="8160"/>
                  <a:pt x="9443" y="8209"/>
                </a:cubicBezTo>
                <a:cubicBezTo>
                  <a:pt x="9445" y="8237"/>
                  <a:pt x="9448" y="8252"/>
                  <a:pt x="9450" y="8287"/>
                </a:cubicBezTo>
                <a:cubicBezTo>
                  <a:pt x="9457" y="8501"/>
                  <a:pt x="9482" y="8613"/>
                  <a:pt x="9523" y="8618"/>
                </a:cubicBezTo>
                <a:cubicBezTo>
                  <a:pt x="9527" y="8617"/>
                  <a:pt x="9532" y="8613"/>
                  <a:pt x="9536" y="8610"/>
                </a:cubicBezTo>
                <a:cubicBezTo>
                  <a:pt x="9547" y="8607"/>
                  <a:pt x="9559" y="8599"/>
                  <a:pt x="9571" y="8582"/>
                </a:cubicBezTo>
                <a:cubicBezTo>
                  <a:pt x="9572" y="8581"/>
                  <a:pt x="9572" y="8582"/>
                  <a:pt x="9573" y="8582"/>
                </a:cubicBezTo>
                <a:cubicBezTo>
                  <a:pt x="9582" y="8571"/>
                  <a:pt x="9592" y="8561"/>
                  <a:pt x="9598" y="8547"/>
                </a:cubicBezTo>
                <a:cubicBezTo>
                  <a:pt x="9631" y="8479"/>
                  <a:pt x="9641" y="8481"/>
                  <a:pt x="9696" y="8572"/>
                </a:cubicBezTo>
                <a:cubicBezTo>
                  <a:pt x="9704" y="8585"/>
                  <a:pt x="9714" y="8592"/>
                  <a:pt x="9723" y="8603"/>
                </a:cubicBezTo>
                <a:cubicBezTo>
                  <a:pt x="9819" y="8666"/>
                  <a:pt x="9911" y="8657"/>
                  <a:pt x="9979" y="8570"/>
                </a:cubicBezTo>
                <a:cubicBezTo>
                  <a:pt x="9980" y="8568"/>
                  <a:pt x="9980" y="8569"/>
                  <a:pt x="9982" y="8567"/>
                </a:cubicBezTo>
                <a:cubicBezTo>
                  <a:pt x="10031" y="8499"/>
                  <a:pt x="10047" y="8496"/>
                  <a:pt x="10087" y="8560"/>
                </a:cubicBezTo>
                <a:cubicBezTo>
                  <a:pt x="10171" y="8693"/>
                  <a:pt x="10222" y="8603"/>
                  <a:pt x="10222" y="8333"/>
                </a:cubicBezTo>
                <a:cubicBezTo>
                  <a:pt x="10222" y="8064"/>
                  <a:pt x="10266" y="7940"/>
                  <a:pt x="10327" y="8030"/>
                </a:cubicBezTo>
                <a:cubicBezTo>
                  <a:pt x="10349" y="8062"/>
                  <a:pt x="10365" y="8187"/>
                  <a:pt x="10365" y="8330"/>
                </a:cubicBezTo>
                <a:cubicBezTo>
                  <a:pt x="10365" y="8511"/>
                  <a:pt x="10378" y="8585"/>
                  <a:pt x="10412" y="8608"/>
                </a:cubicBezTo>
                <a:cubicBezTo>
                  <a:pt x="10416" y="8611"/>
                  <a:pt x="10420" y="8607"/>
                  <a:pt x="10425" y="8608"/>
                </a:cubicBezTo>
                <a:cubicBezTo>
                  <a:pt x="10435" y="8604"/>
                  <a:pt x="10444" y="8602"/>
                  <a:pt x="10455" y="8585"/>
                </a:cubicBezTo>
                <a:cubicBezTo>
                  <a:pt x="10461" y="8576"/>
                  <a:pt x="10467" y="8577"/>
                  <a:pt x="10473" y="8572"/>
                </a:cubicBezTo>
                <a:cubicBezTo>
                  <a:pt x="10477" y="8565"/>
                  <a:pt x="10482" y="8564"/>
                  <a:pt x="10485" y="8555"/>
                </a:cubicBezTo>
                <a:cubicBezTo>
                  <a:pt x="10509" y="8478"/>
                  <a:pt x="10518" y="8478"/>
                  <a:pt x="10585" y="8572"/>
                </a:cubicBezTo>
                <a:cubicBezTo>
                  <a:pt x="10595" y="8586"/>
                  <a:pt x="10606" y="8597"/>
                  <a:pt x="10618" y="8608"/>
                </a:cubicBezTo>
                <a:cubicBezTo>
                  <a:pt x="10733" y="8672"/>
                  <a:pt x="10851" y="8627"/>
                  <a:pt x="10901" y="8522"/>
                </a:cubicBezTo>
                <a:cubicBezTo>
                  <a:pt x="10912" y="8490"/>
                  <a:pt x="10920" y="8457"/>
                  <a:pt x="10921" y="8416"/>
                </a:cubicBezTo>
                <a:cubicBezTo>
                  <a:pt x="10921" y="8411"/>
                  <a:pt x="10924" y="8403"/>
                  <a:pt x="10924" y="8398"/>
                </a:cubicBezTo>
                <a:cubicBezTo>
                  <a:pt x="10923" y="8382"/>
                  <a:pt x="10924" y="8366"/>
                  <a:pt x="10921" y="8350"/>
                </a:cubicBezTo>
                <a:cubicBezTo>
                  <a:pt x="10910" y="8299"/>
                  <a:pt x="10916" y="8223"/>
                  <a:pt x="10937" y="8179"/>
                </a:cubicBezTo>
                <a:cubicBezTo>
                  <a:pt x="10943" y="8165"/>
                  <a:pt x="10943" y="8151"/>
                  <a:pt x="10947" y="8138"/>
                </a:cubicBezTo>
                <a:cubicBezTo>
                  <a:pt x="10944" y="8086"/>
                  <a:pt x="10936" y="8026"/>
                  <a:pt x="10914" y="7959"/>
                </a:cubicBezTo>
                <a:cubicBezTo>
                  <a:pt x="10893" y="7897"/>
                  <a:pt x="10876" y="7856"/>
                  <a:pt x="10854" y="7830"/>
                </a:cubicBezTo>
                <a:cubicBezTo>
                  <a:pt x="10838" y="7813"/>
                  <a:pt x="10821" y="7806"/>
                  <a:pt x="10804" y="7795"/>
                </a:cubicBezTo>
                <a:cubicBezTo>
                  <a:pt x="10787" y="7789"/>
                  <a:pt x="10767" y="7783"/>
                  <a:pt x="10744" y="7780"/>
                </a:cubicBezTo>
                <a:cubicBezTo>
                  <a:pt x="10667" y="7770"/>
                  <a:pt x="10619" y="7791"/>
                  <a:pt x="10595" y="7843"/>
                </a:cubicBezTo>
                <a:cubicBezTo>
                  <a:pt x="10587" y="7861"/>
                  <a:pt x="10576" y="7870"/>
                  <a:pt x="10568" y="7881"/>
                </a:cubicBezTo>
                <a:lnTo>
                  <a:pt x="10518" y="7982"/>
                </a:lnTo>
                <a:lnTo>
                  <a:pt x="10450" y="7871"/>
                </a:lnTo>
                <a:cubicBezTo>
                  <a:pt x="10416" y="7815"/>
                  <a:pt x="10351" y="7783"/>
                  <a:pt x="10285" y="7775"/>
                </a:cubicBezTo>
                <a:cubicBezTo>
                  <a:pt x="10201" y="7778"/>
                  <a:pt x="10113" y="7815"/>
                  <a:pt x="10082" y="7883"/>
                </a:cubicBezTo>
                <a:cubicBezTo>
                  <a:pt x="10038" y="7977"/>
                  <a:pt x="10037" y="7979"/>
                  <a:pt x="9984" y="7876"/>
                </a:cubicBezTo>
                <a:cubicBezTo>
                  <a:pt x="9931" y="7773"/>
                  <a:pt x="9825" y="7746"/>
                  <a:pt x="9743" y="7793"/>
                </a:cubicBezTo>
                <a:cubicBezTo>
                  <a:pt x="9735" y="7798"/>
                  <a:pt x="9729" y="7807"/>
                  <a:pt x="9721" y="7813"/>
                </a:cubicBezTo>
                <a:cubicBezTo>
                  <a:pt x="9701" y="7830"/>
                  <a:pt x="9680" y="7849"/>
                  <a:pt x="9666" y="7876"/>
                </a:cubicBezTo>
                <a:lnTo>
                  <a:pt x="9613" y="7979"/>
                </a:lnTo>
                <a:lnTo>
                  <a:pt x="9566" y="7876"/>
                </a:lnTo>
                <a:cubicBezTo>
                  <a:pt x="9559" y="7861"/>
                  <a:pt x="9551" y="7852"/>
                  <a:pt x="9543" y="7841"/>
                </a:cubicBezTo>
                <a:cubicBezTo>
                  <a:pt x="9518" y="7814"/>
                  <a:pt x="9469" y="7798"/>
                  <a:pt x="9410" y="7788"/>
                </a:cubicBezTo>
                <a:cubicBezTo>
                  <a:pt x="9372" y="7784"/>
                  <a:pt x="9342" y="7779"/>
                  <a:pt x="9273" y="7780"/>
                </a:cubicBezTo>
                <a:cubicBezTo>
                  <a:pt x="9232" y="7781"/>
                  <a:pt x="9211" y="7787"/>
                  <a:pt x="9180" y="7790"/>
                </a:cubicBezTo>
                <a:cubicBezTo>
                  <a:pt x="9102" y="7803"/>
                  <a:pt x="9031" y="7820"/>
                  <a:pt x="8994" y="7856"/>
                </a:cubicBezTo>
                <a:cubicBezTo>
                  <a:pt x="8994" y="7856"/>
                  <a:pt x="8992" y="7856"/>
                  <a:pt x="8992" y="7856"/>
                </a:cubicBezTo>
                <a:cubicBezTo>
                  <a:pt x="8979" y="7882"/>
                  <a:pt x="8963" y="7891"/>
                  <a:pt x="8947" y="7883"/>
                </a:cubicBezTo>
                <a:cubicBezTo>
                  <a:pt x="8924" y="7891"/>
                  <a:pt x="8907" y="7884"/>
                  <a:pt x="8887" y="7841"/>
                </a:cubicBezTo>
                <a:cubicBezTo>
                  <a:pt x="8882" y="7831"/>
                  <a:pt x="8873" y="7826"/>
                  <a:pt x="8867" y="7818"/>
                </a:cubicBezTo>
                <a:cubicBezTo>
                  <a:pt x="8814" y="7782"/>
                  <a:pt x="8747" y="7767"/>
                  <a:pt x="8689" y="7780"/>
                </a:cubicBezTo>
                <a:cubicBezTo>
                  <a:pt x="8670" y="7789"/>
                  <a:pt x="8650" y="7799"/>
                  <a:pt x="8633" y="7815"/>
                </a:cubicBezTo>
                <a:cubicBezTo>
                  <a:pt x="8623" y="7825"/>
                  <a:pt x="8615" y="7824"/>
                  <a:pt x="8606" y="7828"/>
                </a:cubicBezTo>
                <a:cubicBezTo>
                  <a:pt x="8585" y="7860"/>
                  <a:pt x="8563" y="7863"/>
                  <a:pt x="8526" y="7828"/>
                </a:cubicBezTo>
                <a:cubicBezTo>
                  <a:pt x="8471" y="7776"/>
                  <a:pt x="8395" y="7772"/>
                  <a:pt x="8338" y="7808"/>
                </a:cubicBezTo>
                <a:cubicBezTo>
                  <a:pt x="8318" y="7820"/>
                  <a:pt x="8299" y="7835"/>
                  <a:pt x="8285" y="7856"/>
                </a:cubicBezTo>
                <a:cubicBezTo>
                  <a:pt x="8264" y="7887"/>
                  <a:pt x="8253" y="7898"/>
                  <a:pt x="8240" y="7894"/>
                </a:cubicBezTo>
                <a:cubicBezTo>
                  <a:pt x="8225" y="7896"/>
                  <a:pt x="8210" y="7883"/>
                  <a:pt x="8192" y="7843"/>
                </a:cubicBezTo>
                <a:cubicBezTo>
                  <a:pt x="8181" y="7821"/>
                  <a:pt x="8167" y="7806"/>
                  <a:pt x="8150" y="7793"/>
                </a:cubicBezTo>
                <a:cubicBezTo>
                  <a:pt x="8149" y="7792"/>
                  <a:pt x="8149" y="7791"/>
                  <a:pt x="8147" y="7790"/>
                </a:cubicBezTo>
                <a:cubicBezTo>
                  <a:pt x="8098" y="7766"/>
                  <a:pt x="8029" y="7767"/>
                  <a:pt x="7979" y="7790"/>
                </a:cubicBezTo>
                <a:cubicBezTo>
                  <a:pt x="7972" y="7795"/>
                  <a:pt x="7966" y="7803"/>
                  <a:pt x="7959" y="7808"/>
                </a:cubicBezTo>
                <a:cubicBezTo>
                  <a:pt x="7944" y="7819"/>
                  <a:pt x="7927" y="7829"/>
                  <a:pt x="7919" y="7846"/>
                </a:cubicBezTo>
                <a:cubicBezTo>
                  <a:pt x="7900" y="7887"/>
                  <a:pt x="7868" y="7921"/>
                  <a:pt x="7849" y="7921"/>
                </a:cubicBezTo>
                <a:cubicBezTo>
                  <a:pt x="7829" y="7921"/>
                  <a:pt x="7797" y="7887"/>
                  <a:pt x="7777" y="7846"/>
                </a:cubicBezTo>
                <a:cubicBezTo>
                  <a:pt x="7758" y="7805"/>
                  <a:pt x="7704" y="7770"/>
                  <a:pt x="7659" y="7770"/>
                </a:cubicBezTo>
                <a:cubicBezTo>
                  <a:pt x="7597" y="7770"/>
                  <a:pt x="7569" y="7738"/>
                  <a:pt x="7549" y="7644"/>
                </a:cubicBezTo>
                <a:cubicBezTo>
                  <a:pt x="7527" y="7543"/>
                  <a:pt x="7499" y="7504"/>
                  <a:pt x="7476" y="7518"/>
                </a:cubicBezTo>
                <a:close/>
                <a:moveTo>
                  <a:pt x="17191" y="7518"/>
                </a:moveTo>
                <a:cubicBezTo>
                  <a:pt x="17181" y="7515"/>
                  <a:pt x="17171" y="7521"/>
                  <a:pt x="17161" y="7525"/>
                </a:cubicBezTo>
                <a:cubicBezTo>
                  <a:pt x="17156" y="7531"/>
                  <a:pt x="17152" y="7530"/>
                  <a:pt x="17148" y="7538"/>
                </a:cubicBezTo>
                <a:cubicBezTo>
                  <a:pt x="17135" y="7562"/>
                  <a:pt x="17118" y="7632"/>
                  <a:pt x="17101" y="7722"/>
                </a:cubicBezTo>
                <a:cubicBezTo>
                  <a:pt x="17101" y="7724"/>
                  <a:pt x="17101" y="7723"/>
                  <a:pt x="17101" y="7725"/>
                </a:cubicBezTo>
                <a:cubicBezTo>
                  <a:pt x="17076" y="7884"/>
                  <a:pt x="17057" y="8016"/>
                  <a:pt x="17042" y="8131"/>
                </a:cubicBezTo>
                <a:cubicBezTo>
                  <a:pt x="17019" y="8331"/>
                  <a:pt x="17004" y="8520"/>
                  <a:pt x="17015" y="8570"/>
                </a:cubicBezTo>
                <a:cubicBezTo>
                  <a:pt x="17018" y="8587"/>
                  <a:pt x="17023" y="8597"/>
                  <a:pt x="17028" y="8608"/>
                </a:cubicBezTo>
                <a:cubicBezTo>
                  <a:pt x="17040" y="8616"/>
                  <a:pt x="17056" y="8619"/>
                  <a:pt x="17072" y="8613"/>
                </a:cubicBezTo>
                <a:cubicBezTo>
                  <a:pt x="17104" y="8602"/>
                  <a:pt x="17168" y="8280"/>
                  <a:pt x="17195" y="8050"/>
                </a:cubicBezTo>
                <a:cubicBezTo>
                  <a:pt x="17198" y="8022"/>
                  <a:pt x="17202" y="7997"/>
                  <a:pt x="17204" y="7969"/>
                </a:cubicBezTo>
                <a:cubicBezTo>
                  <a:pt x="17208" y="7914"/>
                  <a:pt x="17213" y="7860"/>
                  <a:pt x="17208" y="7838"/>
                </a:cubicBezTo>
                <a:cubicBezTo>
                  <a:pt x="17200" y="7802"/>
                  <a:pt x="17206" y="7761"/>
                  <a:pt x="17221" y="7745"/>
                </a:cubicBezTo>
                <a:cubicBezTo>
                  <a:pt x="17227" y="7738"/>
                  <a:pt x="17231" y="7720"/>
                  <a:pt x="17235" y="7702"/>
                </a:cubicBezTo>
                <a:cubicBezTo>
                  <a:pt x="17236" y="7698"/>
                  <a:pt x="17237" y="7688"/>
                  <a:pt x="17238" y="7684"/>
                </a:cubicBezTo>
                <a:cubicBezTo>
                  <a:pt x="17245" y="7656"/>
                  <a:pt x="17246" y="7631"/>
                  <a:pt x="17245" y="7606"/>
                </a:cubicBezTo>
                <a:cubicBezTo>
                  <a:pt x="17242" y="7558"/>
                  <a:pt x="17218" y="7525"/>
                  <a:pt x="17191" y="7518"/>
                </a:cubicBezTo>
                <a:close/>
                <a:moveTo>
                  <a:pt x="2219" y="7520"/>
                </a:moveTo>
                <a:cubicBezTo>
                  <a:pt x="2195" y="7520"/>
                  <a:pt x="2176" y="7559"/>
                  <a:pt x="2176" y="7641"/>
                </a:cubicBezTo>
                <a:cubicBezTo>
                  <a:pt x="2176" y="7815"/>
                  <a:pt x="2133" y="7839"/>
                  <a:pt x="2079" y="7694"/>
                </a:cubicBezTo>
                <a:cubicBezTo>
                  <a:pt x="2059" y="7641"/>
                  <a:pt x="2043" y="7615"/>
                  <a:pt x="2029" y="7598"/>
                </a:cubicBezTo>
                <a:cubicBezTo>
                  <a:pt x="2024" y="7596"/>
                  <a:pt x="2020" y="7591"/>
                  <a:pt x="2016" y="7591"/>
                </a:cubicBezTo>
                <a:cubicBezTo>
                  <a:pt x="1991" y="7591"/>
                  <a:pt x="1953" y="7671"/>
                  <a:pt x="1929" y="7757"/>
                </a:cubicBezTo>
                <a:cubicBezTo>
                  <a:pt x="1916" y="7807"/>
                  <a:pt x="1910" y="7845"/>
                  <a:pt x="1906" y="7876"/>
                </a:cubicBezTo>
                <a:cubicBezTo>
                  <a:pt x="1905" y="7878"/>
                  <a:pt x="1903" y="7879"/>
                  <a:pt x="1903" y="7881"/>
                </a:cubicBezTo>
                <a:cubicBezTo>
                  <a:pt x="1899" y="7917"/>
                  <a:pt x="1901" y="7947"/>
                  <a:pt x="1910" y="7957"/>
                </a:cubicBezTo>
                <a:cubicBezTo>
                  <a:pt x="1917" y="7964"/>
                  <a:pt x="1921" y="8002"/>
                  <a:pt x="1926" y="8042"/>
                </a:cubicBezTo>
                <a:cubicBezTo>
                  <a:pt x="1927" y="8053"/>
                  <a:pt x="1929" y="8053"/>
                  <a:pt x="1930" y="8065"/>
                </a:cubicBezTo>
                <a:cubicBezTo>
                  <a:pt x="1940" y="8127"/>
                  <a:pt x="1949" y="8205"/>
                  <a:pt x="1949" y="8297"/>
                </a:cubicBezTo>
                <a:cubicBezTo>
                  <a:pt x="1949" y="8437"/>
                  <a:pt x="1962" y="8580"/>
                  <a:pt x="1981" y="8613"/>
                </a:cubicBezTo>
                <a:cubicBezTo>
                  <a:pt x="1983" y="8617"/>
                  <a:pt x="1988" y="8619"/>
                  <a:pt x="1990" y="8623"/>
                </a:cubicBezTo>
                <a:cubicBezTo>
                  <a:pt x="2020" y="8634"/>
                  <a:pt x="2067" y="8640"/>
                  <a:pt x="2126" y="8633"/>
                </a:cubicBezTo>
                <a:lnTo>
                  <a:pt x="2139" y="8630"/>
                </a:lnTo>
                <a:cubicBezTo>
                  <a:pt x="2154" y="8613"/>
                  <a:pt x="2182" y="8601"/>
                  <a:pt x="2212" y="8600"/>
                </a:cubicBezTo>
                <a:cubicBezTo>
                  <a:pt x="2263" y="8599"/>
                  <a:pt x="2272" y="8557"/>
                  <a:pt x="2279" y="8373"/>
                </a:cubicBezTo>
                <a:lnTo>
                  <a:pt x="2282" y="8358"/>
                </a:lnTo>
                <a:cubicBezTo>
                  <a:pt x="2284" y="8293"/>
                  <a:pt x="2287" y="8239"/>
                  <a:pt x="2294" y="8191"/>
                </a:cubicBezTo>
                <a:cubicBezTo>
                  <a:pt x="2298" y="8157"/>
                  <a:pt x="2306" y="8130"/>
                  <a:pt x="2312" y="8103"/>
                </a:cubicBezTo>
                <a:cubicBezTo>
                  <a:pt x="2313" y="8098"/>
                  <a:pt x="2313" y="8093"/>
                  <a:pt x="2314" y="8088"/>
                </a:cubicBezTo>
                <a:cubicBezTo>
                  <a:pt x="2321" y="8060"/>
                  <a:pt x="2330" y="8038"/>
                  <a:pt x="2339" y="8022"/>
                </a:cubicBezTo>
                <a:cubicBezTo>
                  <a:pt x="2340" y="8020"/>
                  <a:pt x="2341" y="8018"/>
                  <a:pt x="2342" y="8017"/>
                </a:cubicBezTo>
                <a:cubicBezTo>
                  <a:pt x="2351" y="8001"/>
                  <a:pt x="2359" y="7992"/>
                  <a:pt x="2369" y="7989"/>
                </a:cubicBezTo>
                <a:cubicBezTo>
                  <a:pt x="2380" y="7986"/>
                  <a:pt x="2390" y="7983"/>
                  <a:pt x="2402" y="7995"/>
                </a:cubicBezTo>
                <a:cubicBezTo>
                  <a:pt x="2404" y="7997"/>
                  <a:pt x="2405" y="8018"/>
                  <a:pt x="2407" y="8025"/>
                </a:cubicBezTo>
                <a:cubicBezTo>
                  <a:pt x="2428" y="8071"/>
                  <a:pt x="2445" y="8162"/>
                  <a:pt x="2445" y="8310"/>
                </a:cubicBezTo>
                <a:cubicBezTo>
                  <a:pt x="2445" y="8528"/>
                  <a:pt x="2456" y="8623"/>
                  <a:pt x="2486" y="8623"/>
                </a:cubicBezTo>
                <a:cubicBezTo>
                  <a:pt x="2489" y="8623"/>
                  <a:pt x="2492" y="8619"/>
                  <a:pt x="2495" y="8618"/>
                </a:cubicBezTo>
                <a:cubicBezTo>
                  <a:pt x="2504" y="8615"/>
                  <a:pt x="2514" y="8607"/>
                  <a:pt x="2527" y="8588"/>
                </a:cubicBezTo>
                <a:cubicBezTo>
                  <a:pt x="2531" y="8582"/>
                  <a:pt x="2535" y="8581"/>
                  <a:pt x="2539" y="8577"/>
                </a:cubicBezTo>
                <a:cubicBezTo>
                  <a:pt x="2545" y="8566"/>
                  <a:pt x="2554" y="8558"/>
                  <a:pt x="2556" y="8545"/>
                </a:cubicBezTo>
                <a:cubicBezTo>
                  <a:pt x="2571" y="8476"/>
                  <a:pt x="2583" y="8479"/>
                  <a:pt x="2648" y="8570"/>
                </a:cubicBezTo>
                <a:cubicBezTo>
                  <a:pt x="2656" y="8582"/>
                  <a:pt x="2668" y="8587"/>
                  <a:pt x="2678" y="8598"/>
                </a:cubicBezTo>
                <a:cubicBezTo>
                  <a:pt x="2679" y="8598"/>
                  <a:pt x="2678" y="8600"/>
                  <a:pt x="2679" y="8600"/>
                </a:cubicBezTo>
                <a:cubicBezTo>
                  <a:pt x="2760" y="8652"/>
                  <a:pt x="2823" y="8658"/>
                  <a:pt x="2873" y="8625"/>
                </a:cubicBezTo>
                <a:cubicBezTo>
                  <a:pt x="2903" y="8596"/>
                  <a:pt x="2930" y="8557"/>
                  <a:pt x="2951" y="8514"/>
                </a:cubicBezTo>
                <a:cubicBezTo>
                  <a:pt x="2952" y="8511"/>
                  <a:pt x="2952" y="8510"/>
                  <a:pt x="2952" y="8507"/>
                </a:cubicBezTo>
                <a:cubicBezTo>
                  <a:pt x="2969" y="8458"/>
                  <a:pt x="2983" y="8396"/>
                  <a:pt x="2991" y="8320"/>
                </a:cubicBezTo>
                <a:cubicBezTo>
                  <a:pt x="3007" y="8175"/>
                  <a:pt x="3009" y="8101"/>
                  <a:pt x="2991" y="8027"/>
                </a:cubicBezTo>
                <a:cubicBezTo>
                  <a:pt x="2990" y="8023"/>
                  <a:pt x="2989" y="8019"/>
                  <a:pt x="2988" y="8015"/>
                </a:cubicBezTo>
                <a:cubicBezTo>
                  <a:pt x="2988" y="8015"/>
                  <a:pt x="2988" y="8013"/>
                  <a:pt x="2988" y="8012"/>
                </a:cubicBezTo>
                <a:cubicBezTo>
                  <a:pt x="2980" y="7987"/>
                  <a:pt x="2970" y="7960"/>
                  <a:pt x="2958" y="7931"/>
                </a:cubicBezTo>
                <a:cubicBezTo>
                  <a:pt x="2926" y="7855"/>
                  <a:pt x="2880" y="7808"/>
                  <a:pt x="2832" y="7785"/>
                </a:cubicBezTo>
                <a:cubicBezTo>
                  <a:pt x="2824" y="7784"/>
                  <a:pt x="2819" y="7782"/>
                  <a:pt x="2810" y="7780"/>
                </a:cubicBezTo>
                <a:cubicBezTo>
                  <a:pt x="2767" y="7775"/>
                  <a:pt x="2736" y="7779"/>
                  <a:pt x="2710" y="7790"/>
                </a:cubicBezTo>
                <a:cubicBezTo>
                  <a:pt x="2698" y="7797"/>
                  <a:pt x="2689" y="7804"/>
                  <a:pt x="2678" y="7815"/>
                </a:cubicBezTo>
                <a:cubicBezTo>
                  <a:pt x="2664" y="7829"/>
                  <a:pt x="2648" y="7848"/>
                  <a:pt x="2635" y="7873"/>
                </a:cubicBezTo>
                <a:lnTo>
                  <a:pt x="2579" y="7979"/>
                </a:lnTo>
                <a:lnTo>
                  <a:pt x="2536" y="7871"/>
                </a:lnTo>
                <a:cubicBezTo>
                  <a:pt x="2528" y="7850"/>
                  <a:pt x="2516" y="7834"/>
                  <a:pt x="2505" y="7818"/>
                </a:cubicBezTo>
                <a:cubicBezTo>
                  <a:pt x="2491" y="7805"/>
                  <a:pt x="2478" y="7792"/>
                  <a:pt x="2462" y="7783"/>
                </a:cubicBezTo>
                <a:cubicBezTo>
                  <a:pt x="2461" y="7783"/>
                  <a:pt x="2460" y="7780"/>
                  <a:pt x="2459" y="7780"/>
                </a:cubicBezTo>
                <a:cubicBezTo>
                  <a:pt x="2459" y="7780"/>
                  <a:pt x="2458" y="7781"/>
                  <a:pt x="2457" y="7780"/>
                </a:cubicBezTo>
                <a:cubicBezTo>
                  <a:pt x="2448" y="7776"/>
                  <a:pt x="2443" y="7775"/>
                  <a:pt x="2435" y="7772"/>
                </a:cubicBezTo>
                <a:cubicBezTo>
                  <a:pt x="2342" y="7788"/>
                  <a:pt x="2315" y="7765"/>
                  <a:pt x="2289" y="7644"/>
                </a:cubicBezTo>
                <a:cubicBezTo>
                  <a:pt x="2272" y="7562"/>
                  <a:pt x="2243" y="7521"/>
                  <a:pt x="2219" y="7520"/>
                </a:cubicBezTo>
                <a:close/>
                <a:moveTo>
                  <a:pt x="13433" y="7520"/>
                </a:moveTo>
                <a:cubicBezTo>
                  <a:pt x="13400" y="7529"/>
                  <a:pt x="13367" y="7572"/>
                  <a:pt x="13351" y="7644"/>
                </a:cubicBezTo>
                <a:cubicBezTo>
                  <a:pt x="13324" y="7772"/>
                  <a:pt x="13298" y="7786"/>
                  <a:pt x="13121" y="7772"/>
                </a:cubicBezTo>
                <a:cubicBezTo>
                  <a:pt x="13088" y="7769"/>
                  <a:pt x="13059" y="7778"/>
                  <a:pt x="13034" y="7793"/>
                </a:cubicBezTo>
                <a:cubicBezTo>
                  <a:pt x="13008" y="7814"/>
                  <a:pt x="12987" y="7849"/>
                  <a:pt x="12961" y="7909"/>
                </a:cubicBezTo>
                <a:cubicBezTo>
                  <a:pt x="12953" y="7927"/>
                  <a:pt x="12947" y="7941"/>
                  <a:pt x="12941" y="7957"/>
                </a:cubicBezTo>
                <a:cubicBezTo>
                  <a:pt x="12924" y="8025"/>
                  <a:pt x="12916" y="8107"/>
                  <a:pt x="12918" y="8214"/>
                </a:cubicBezTo>
                <a:cubicBezTo>
                  <a:pt x="12919" y="8277"/>
                  <a:pt x="12920" y="8343"/>
                  <a:pt x="12921" y="8416"/>
                </a:cubicBezTo>
                <a:cubicBezTo>
                  <a:pt x="12925" y="8489"/>
                  <a:pt x="12931" y="8568"/>
                  <a:pt x="12931" y="8618"/>
                </a:cubicBezTo>
                <a:cubicBezTo>
                  <a:pt x="12930" y="8703"/>
                  <a:pt x="12943" y="8797"/>
                  <a:pt x="12961" y="8842"/>
                </a:cubicBezTo>
                <a:cubicBezTo>
                  <a:pt x="12964" y="8847"/>
                  <a:pt x="12967" y="8856"/>
                  <a:pt x="12971" y="8860"/>
                </a:cubicBezTo>
                <a:cubicBezTo>
                  <a:pt x="12973" y="8865"/>
                  <a:pt x="12975" y="8871"/>
                  <a:pt x="12978" y="8875"/>
                </a:cubicBezTo>
                <a:cubicBezTo>
                  <a:pt x="13005" y="8901"/>
                  <a:pt x="13033" y="8915"/>
                  <a:pt x="13061" y="8923"/>
                </a:cubicBezTo>
                <a:cubicBezTo>
                  <a:pt x="13074" y="8926"/>
                  <a:pt x="13087" y="8927"/>
                  <a:pt x="13101" y="8926"/>
                </a:cubicBezTo>
                <a:cubicBezTo>
                  <a:pt x="13113" y="8926"/>
                  <a:pt x="13124" y="8921"/>
                  <a:pt x="13137" y="8918"/>
                </a:cubicBezTo>
                <a:cubicBezTo>
                  <a:pt x="13163" y="8909"/>
                  <a:pt x="13189" y="8899"/>
                  <a:pt x="13214" y="8878"/>
                </a:cubicBezTo>
                <a:cubicBezTo>
                  <a:pt x="13244" y="8853"/>
                  <a:pt x="13272" y="8818"/>
                  <a:pt x="13294" y="8777"/>
                </a:cubicBezTo>
                <a:cubicBezTo>
                  <a:pt x="13294" y="8776"/>
                  <a:pt x="13294" y="8774"/>
                  <a:pt x="13294" y="8774"/>
                </a:cubicBezTo>
                <a:cubicBezTo>
                  <a:pt x="13309" y="8740"/>
                  <a:pt x="13323" y="8706"/>
                  <a:pt x="13331" y="8663"/>
                </a:cubicBezTo>
                <a:cubicBezTo>
                  <a:pt x="13342" y="8610"/>
                  <a:pt x="13367" y="8587"/>
                  <a:pt x="13394" y="8605"/>
                </a:cubicBezTo>
                <a:cubicBezTo>
                  <a:pt x="13418" y="8622"/>
                  <a:pt x="13444" y="8607"/>
                  <a:pt x="13467" y="8582"/>
                </a:cubicBezTo>
                <a:cubicBezTo>
                  <a:pt x="13481" y="8549"/>
                  <a:pt x="13490" y="8496"/>
                  <a:pt x="13497" y="8411"/>
                </a:cubicBezTo>
                <a:cubicBezTo>
                  <a:pt x="13517" y="8146"/>
                  <a:pt x="13558" y="8123"/>
                  <a:pt x="13603" y="8355"/>
                </a:cubicBezTo>
                <a:cubicBezTo>
                  <a:pt x="13615" y="8417"/>
                  <a:pt x="13628" y="8463"/>
                  <a:pt x="13640" y="8504"/>
                </a:cubicBezTo>
                <a:cubicBezTo>
                  <a:pt x="13646" y="8521"/>
                  <a:pt x="13651" y="8542"/>
                  <a:pt x="13657" y="8555"/>
                </a:cubicBezTo>
                <a:cubicBezTo>
                  <a:pt x="13665" y="8574"/>
                  <a:pt x="13673" y="8587"/>
                  <a:pt x="13680" y="8598"/>
                </a:cubicBezTo>
                <a:cubicBezTo>
                  <a:pt x="13693" y="8614"/>
                  <a:pt x="13704" y="8625"/>
                  <a:pt x="13717" y="8625"/>
                </a:cubicBezTo>
                <a:cubicBezTo>
                  <a:pt x="13739" y="8619"/>
                  <a:pt x="13763" y="8586"/>
                  <a:pt x="13790" y="8529"/>
                </a:cubicBezTo>
                <a:cubicBezTo>
                  <a:pt x="13800" y="8503"/>
                  <a:pt x="13811" y="8482"/>
                  <a:pt x="13820" y="8444"/>
                </a:cubicBezTo>
                <a:cubicBezTo>
                  <a:pt x="13860" y="8273"/>
                  <a:pt x="13920" y="8248"/>
                  <a:pt x="13920" y="8401"/>
                </a:cubicBezTo>
                <a:cubicBezTo>
                  <a:pt x="13920" y="8437"/>
                  <a:pt x="13932" y="8476"/>
                  <a:pt x="13949" y="8514"/>
                </a:cubicBezTo>
                <a:cubicBezTo>
                  <a:pt x="13949" y="8514"/>
                  <a:pt x="13948" y="8516"/>
                  <a:pt x="13949" y="8517"/>
                </a:cubicBezTo>
                <a:cubicBezTo>
                  <a:pt x="14043" y="8660"/>
                  <a:pt x="14157" y="8686"/>
                  <a:pt x="14259" y="8590"/>
                </a:cubicBezTo>
                <a:cubicBezTo>
                  <a:pt x="14261" y="8588"/>
                  <a:pt x="14262" y="8587"/>
                  <a:pt x="14265" y="8585"/>
                </a:cubicBezTo>
                <a:cubicBezTo>
                  <a:pt x="14308" y="8535"/>
                  <a:pt x="14332" y="8531"/>
                  <a:pt x="14362" y="8575"/>
                </a:cubicBezTo>
                <a:cubicBezTo>
                  <a:pt x="14441" y="8691"/>
                  <a:pt x="14486" y="8593"/>
                  <a:pt x="14495" y="8287"/>
                </a:cubicBezTo>
                <a:cubicBezTo>
                  <a:pt x="14501" y="8068"/>
                  <a:pt x="14513" y="7997"/>
                  <a:pt x="14545" y="7997"/>
                </a:cubicBezTo>
                <a:cubicBezTo>
                  <a:pt x="14577" y="7997"/>
                  <a:pt x="14592" y="8074"/>
                  <a:pt x="14602" y="8297"/>
                </a:cubicBezTo>
                <a:cubicBezTo>
                  <a:pt x="14607" y="8395"/>
                  <a:pt x="14613" y="8441"/>
                  <a:pt x="14619" y="8487"/>
                </a:cubicBezTo>
                <a:cubicBezTo>
                  <a:pt x="14628" y="8533"/>
                  <a:pt x="14637" y="8568"/>
                  <a:pt x="14648" y="8590"/>
                </a:cubicBezTo>
                <a:cubicBezTo>
                  <a:pt x="14655" y="8595"/>
                  <a:pt x="14665" y="8598"/>
                  <a:pt x="14675" y="8598"/>
                </a:cubicBezTo>
                <a:cubicBezTo>
                  <a:pt x="14725" y="8598"/>
                  <a:pt x="14731" y="8559"/>
                  <a:pt x="14738" y="8254"/>
                </a:cubicBezTo>
                <a:cubicBezTo>
                  <a:pt x="14742" y="8088"/>
                  <a:pt x="14737" y="7973"/>
                  <a:pt x="14725" y="7901"/>
                </a:cubicBezTo>
                <a:cubicBezTo>
                  <a:pt x="14705" y="7845"/>
                  <a:pt x="14676" y="7807"/>
                  <a:pt x="14638" y="7788"/>
                </a:cubicBezTo>
                <a:cubicBezTo>
                  <a:pt x="14584" y="7773"/>
                  <a:pt x="14517" y="7777"/>
                  <a:pt x="14456" y="7793"/>
                </a:cubicBezTo>
                <a:cubicBezTo>
                  <a:pt x="14442" y="7798"/>
                  <a:pt x="14425" y="7798"/>
                  <a:pt x="14412" y="7805"/>
                </a:cubicBezTo>
                <a:cubicBezTo>
                  <a:pt x="14408" y="7806"/>
                  <a:pt x="14408" y="7811"/>
                  <a:pt x="14405" y="7813"/>
                </a:cubicBezTo>
                <a:cubicBezTo>
                  <a:pt x="14378" y="7827"/>
                  <a:pt x="14353" y="7841"/>
                  <a:pt x="14342" y="7858"/>
                </a:cubicBezTo>
                <a:cubicBezTo>
                  <a:pt x="14337" y="7865"/>
                  <a:pt x="14334" y="7862"/>
                  <a:pt x="14329" y="7868"/>
                </a:cubicBezTo>
                <a:cubicBezTo>
                  <a:pt x="14318" y="7882"/>
                  <a:pt x="14307" y="7896"/>
                  <a:pt x="14299" y="7894"/>
                </a:cubicBezTo>
                <a:cubicBezTo>
                  <a:pt x="14285" y="7893"/>
                  <a:pt x="14272" y="7878"/>
                  <a:pt x="14256" y="7843"/>
                </a:cubicBezTo>
                <a:cubicBezTo>
                  <a:pt x="14254" y="7838"/>
                  <a:pt x="14249" y="7834"/>
                  <a:pt x="14246" y="7830"/>
                </a:cubicBezTo>
                <a:cubicBezTo>
                  <a:pt x="14205" y="7780"/>
                  <a:pt x="14114" y="7762"/>
                  <a:pt x="14050" y="7780"/>
                </a:cubicBezTo>
                <a:cubicBezTo>
                  <a:pt x="14035" y="7788"/>
                  <a:pt x="14021" y="7795"/>
                  <a:pt x="14009" y="7808"/>
                </a:cubicBezTo>
                <a:cubicBezTo>
                  <a:pt x="14003" y="7814"/>
                  <a:pt x="13992" y="7817"/>
                  <a:pt x="13989" y="7825"/>
                </a:cubicBezTo>
                <a:cubicBezTo>
                  <a:pt x="13975" y="7864"/>
                  <a:pt x="13961" y="7864"/>
                  <a:pt x="13939" y="7825"/>
                </a:cubicBezTo>
                <a:cubicBezTo>
                  <a:pt x="13936" y="7820"/>
                  <a:pt x="13933" y="7819"/>
                  <a:pt x="13930" y="7815"/>
                </a:cubicBezTo>
                <a:cubicBezTo>
                  <a:pt x="13925" y="7810"/>
                  <a:pt x="13921" y="7810"/>
                  <a:pt x="13916" y="7803"/>
                </a:cubicBezTo>
                <a:cubicBezTo>
                  <a:pt x="13898" y="7776"/>
                  <a:pt x="13872" y="7781"/>
                  <a:pt x="13849" y="7798"/>
                </a:cubicBezTo>
                <a:cubicBezTo>
                  <a:pt x="13829" y="7821"/>
                  <a:pt x="13812" y="7859"/>
                  <a:pt x="13793" y="7924"/>
                </a:cubicBezTo>
                <a:lnTo>
                  <a:pt x="13780" y="7967"/>
                </a:lnTo>
                <a:cubicBezTo>
                  <a:pt x="13779" y="8020"/>
                  <a:pt x="13767" y="8043"/>
                  <a:pt x="13753" y="8050"/>
                </a:cubicBezTo>
                <a:lnTo>
                  <a:pt x="13746" y="8078"/>
                </a:lnTo>
                <a:lnTo>
                  <a:pt x="13726" y="8040"/>
                </a:lnTo>
                <a:cubicBezTo>
                  <a:pt x="13710" y="8024"/>
                  <a:pt x="13693" y="7994"/>
                  <a:pt x="13675" y="7947"/>
                </a:cubicBezTo>
                <a:lnTo>
                  <a:pt x="13640" y="7883"/>
                </a:lnTo>
                <a:cubicBezTo>
                  <a:pt x="13621" y="7849"/>
                  <a:pt x="13606" y="7814"/>
                  <a:pt x="13590" y="7780"/>
                </a:cubicBezTo>
                <a:cubicBezTo>
                  <a:pt x="13583" y="7773"/>
                  <a:pt x="13572" y="7760"/>
                  <a:pt x="13567" y="7760"/>
                </a:cubicBezTo>
                <a:cubicBezTo>
                  <a:pt x="13545" y="7760"/>
                  <a:pt x="13513" y="7695"/>
                  <a:pt x="13497" y="7619"/>
                </a:cubicBezTo>
                <a:cubicBezTo>
                  <a:pt x="13488" y="7580"/>
                  <a:pt x="13479" y="7555"/>
                  <a:pt x="13470" y="7533"/>
                </a:cubicBezTo>
                <a:cubicBezTo>
                  <a:pt x="13458" y="7525"/>
                  <a:pt x="13446" y="7517"/>
                  <a:pt x="13433" y="7520"/>
                </a:cubicBezTo>
                <a:close/>
                <a:moveTo>
                  <a:pt x="15796" y="7520"/>
                </a:moveTo>
                <a:cubicBezTo>
                  <a:pt x="15761" y="7520"/>
                  <a:pt x="15729" y="7567"/>
                  <a:pt x="15713" y="7644"/>
                </a:cubicBezTo>
                <a:cubicBezTo>
                  <a:pt x="15692" y="7738"/>
                  <a:pt x="15663" y="7770"/>
                  <a:pt x="15601" y="7770"/>
                </a:cubicBezTo>
                <a:cubicBezTo>
                  <a:pt x="15597" y="7770"/>
                  <a:pt x="15592" y="7775"/>
                  <a:pt x="15587" y="7775"/>
                </a:cubicBezTo>
                <a:cubicBezTo>
                  <a:pt x="15556" y="7791"/>
                  <a:pt x="15519" y="7815"/>
                  <a:pt x="15484" y="7851"/>
                </a:cubicBezTo>
                <a:cubicBezTo>
                  <a:pt x="15479" y="7856"/>
                  <a:pt x="15478" y="7858"/>
                  <a:pt x="15474" y="7863"/>
                </a:cubicBezTo>
                <a:cubicBezTo>
                  <a:pt x="15455" y="7895"/>
                  <a:pt x="15430" y="7921"/>
                  <a:pt x="15414" y="7921"/>
                </a:cubicBezTo>
                <a:cubicBezTo>
                  <a:pt x="15411" y="7921"/>
                  <a:pt x="15407" y="7917"/>
                  <a:pt x="15404" y="7916"/>
                </a:cubicBezTo>
                <a:cubicBezTo>
                  <a:pt x="15382" y="7920"/>
                  <a:pt x="15364" y="7899"/>
                  <a:pt x="15334" y="7851"/>
                </a:cubicBezTo>
                <a:cubicBezTo>
                  <a:pt x="15313" y="7817"/>
                  <a:pt x="15291" y="7797"/>
                  <a:pt x="15268" y="7780"/>
                </a:cubicBezTo>
                <a:cubicBezTo>
                  <a:pt x="15191" y="7750"/>
                  <a:pt x="15087" y="7785"/>
                  <a:pt x="15048" y="7878"/>
                </a:cubicBezTo>
                <a:cubicBezTo>
                  <a:pt x="15046" y="7880"/>
                  <a:pt x="15045" y="7884"/>
                  <a:pt x="15044" y="7886"/>
                </a:cubicBezTo>
                <a:cubicBezTo>
                  <a:pt x="14987" y="8035"/>
                  <a:pt x="14988" y="8354"/>
                  <a:pt x="15038" y="8512"/>
                </a:cubicBezTo>
                <a:cubicBezTo>
                  <a:pt x="15110" y="8667"/>
                  <a:pt x="15236" y="8706"/>
                  <a:pt x="15354" y="8560"/>
                </a:cubicBezTo>
                <a:cubicBezTo>
                  <a:pt x="15366" y="8546"/>
                  <a:pt x="15375" y="8536"/>
                  <a:pt x="15384" y="8527"/>
                </a:cubicBezTo>
                <a:lnTo>
                  <a:pt x="15430" y="8461"/>
                </a:lnTo>
                <a:lnTo>
                  <a:pt x="15497" y="8572"/>
                </a:lnTo>
                <a:cubicBezTo>
                  <a:pt x="15498" y="8573"/>
                  <a:pt x="15500" y="8575"/>
                  <a:pt x="15501" y="8577"/>
                </a:cubicBezTo>
                <a:cubicBezTo>
                  <a:pt x="15540" y="8624"/>
                  <a:pt x="15596" y="8648"/>
                  <a:pt x="15673" y="8640"/>
                </a:cubicBezTo>
                <a:cubicBezTo>
                  <a:pt x="15706" y="8636"/>
                  <a:pt x="15731" y="8640"/>
                  <a:pt x="15754" y="8646"/>
                </a:cubicBezTo>
                <a:cubicBezTo>
                  <a:pt x="15828" y="8634"/>
                  <a:pt x="15857" y="8644"/>
                  <a:pt x="15883" y="8731"/>
                </a:cubicBezTo>
                <a:cubicBezTo>
                  <a:pt x="15898" y="8780"/>
                  <a:pt x="15919" y="8819"/>
                  <a:pt x="15936" y="8850"/>
                </a:cubicBezTo>
                <a:cubicBezTo>
                  <a:pt x="15961" y="8884"/>
                  <a:pt x="15986" y="8901"/>
                  <a:pt x="16016" y="8910"/>
                </a:cubicBezTo>
                <a:cubicBezTo>
                  <a:pt x="16040" y="8913"/>
                  <a:pt x="16068" y="8916"/>
                  <a:pt x="16096" y="8913"/>
                </a:cubicBezTo>
                <a:cubicBezTo>
                  <a:pt x="16192" y="8902"/>
                  <a:pt x="16219" y="8872"/>
                  <a:pt x="16276" y="8714"/>
                </a:cubicBezTo>
                <a:cubicBezTo>
                  <a:pt x="16339" y="8543"/>
                  <a:pt x="16349" y="8533"/>
                  <a:pt x="16402" y="8598"/>
                </a:cubicBezTo>
                <a:cubicBezTo>
                  <a:pt x="16433" y="8610"/>
                  <a:pt x="16476" y="8623"/>
                  <a:pt x="16522" y="8635"/>
                </a:cubicBezTo>
                <a:cubicBezTo>
                  <a:pt x="16604" y="8655"/>
                  <a:pt x="16678" y="8593"/>
                  <a:pt x="16715" y="8504"/>
                </a:cubicBezTo>
                <a:cubicBezTo>
                  <a:pt x="16727" y="8467"/>
                  <a:pt x="16737" y="8426"/>
                  <a:pt x="16738" y="8381"/>
                </a:cubicBezTo>
                <a:cubicBezTo>
                  <a:pt x="16738" y="8370"/>
                  <a:pt x="16738" y="8356"/>
                  <a:pt x="16738" y="8343"/>
                </a:cubicBezTo>
                <a:cubicBezTo>
                  <a:pt x="16736" y="8318"/>
                  <a:pt x="16735" y="8293"/>
                  <a:pt x="16738" y="8272"/>
                </a:cubicBezTo>
                <a:cubicBezTo>
                  <a:pt x="16739" y="8213"/>
                  <a:pt x="16739" y="8153"/>
                  <a:pt x="16739" y="8106"/>
                </a:cubicBezTo>
                <a:cubicBezTo>
                  <a:pt x="16740" y="8056"/>
                  <a:pt x="16731" y="7999"/>
                  <a:pt x="16718" y="7947"/>
                </a:cubicBezTo>
                <a:cubicBezTo>
                  <a:pt x="16712" y="7935"/>
                  <a:pt x="16706" y="7924"/>
                  <a:pt x="16699" y="7911"/>
                </a:cubicBezTo>
                <a:cubicBezTo>
                  <a:pt x="16664" y="7843"/>
                  <a:pt x="16619" y="7805"/>
                  <a:pt x="16575" y="7783"/>
                </a:cubicBezTo>
                <a:cubicBezTo>
                  <a:pt x="16510" y="7768"/>
                  <a:pt x="16440" y="7788"/>
                  <a:pt x="16395" y="7851"/>
                </a:cubicBezTo>
                <a:cubicBezTo>
                  <a:pt x="16380" y="7880"/>
                  <a:pt x="16368" y="7898"/>
                  <a:pt x="16356" y="7896"/>
                </a:cubicBezTo>
                <a:cubicBezTo>
                  <a:pt x="16335" y="7918"/>
                  <a:pt x="16320" y="7916"/>
                  <a:pt x="16299" y="7866"/>
                </a:cubicBezTo>
                <a:cubicBezTo>
                  <a:pt x="16288" y="7839"/>
                  <a:pt x="16263" y="7818"/>
                  <a:pt x="16232" y="7803"/>
                </a:cubicBezTo>
                <a:cubicBezTo>
                  <a:pt x="16231" y="7803"/>
                  <a:pt x="16231" y="7803"/>
                  <a:pt x="16230" y="7803"/>
                </a:cubicBezTo>
                <a:cubicBezTo>
                  <a:pt x="16161" y="7781"/>
                  <a:pt x="16067" y="7778"/>
                  <a:pt x="15990" y="7798"/>
                </a:cubicBezTo>
                <a:cubicBezTo>
                  <a:pt x="15968" y="7809"/>
                  <a:pt x="15949" y="7824"/>
                  <a:pt x="15940" y="7843"/>
                </a:cubicBezTo>
                <a:cubicBezTo>
                  <a:pt x="15889" y="7952"/>
                  <a:pt x="15853" y="7891"/>
                  <a:pt x="15853" y="7692"/>
                </a:cubicBezTo>
                <a:cubicBezTo>
                  <a:pt x="15853" y="7635"/>
                  <a:pt x="15851" y="7605"/>
                  <a:pt x="15846" y="7578"/>
                </a:cubicBezTo>
                <a:cubicBezTo>
                  <a:pt x="15843" y="7569"/>
                  <a:pt x="15841" y="7556"/>
                  <a:pt x="15837" y="7548"/>
                </a:cubicBezTo>
                <a:cubicBezTo>
                  <a:pt x="15833" y="7537"/>
                  <a:pt x="15826" y="7534"/>
                  <a:pt x="15820" y="7525"/>
                </a:cubicBezTo>
                <a:cubicBezTo>
                  <a:pt x="15813" y="7522"/>
                  <a:pt x="15806" y="7520"/>
                  <a:pt x="15796" y="7520"/>
                </a:cubicBezTo>
                <a:close/>
                <a:moveTo>
                  <a:pt x="17763" y="7520"/>
                </a:moveTo>
                <a:cubicBezTo>
                  <a:pt x="17742" y="7520"/>
                  <a:pt x="17724" y="7537"/>
                  <a:pt x="17710" y="7560"/>
                </a:cubicBezTo>
                <a:cubicBezTo>
                  <a:pt x="17702" y="7588"/>
                  <a:pt x="17696" y="7623"/>
                  <a:pt x="17690" y="7661"/>
                </a:cubicBezTo>
                <a:cubicBezTo>
                  <a:pt x="17693" y="7674"/>
                  <a:pt x="17695" y="7688"/>
                  <a:pt x="17703" y="7697"/>
                </a:cubicBezTo>
                <a:cubicBezTo>
                  <a:pt x="17719" y="7714"/>
                  <a:pt x="17713" y="7771"/>
                  <a:pt x="17690" y="7836"/>
                </a:cubicBezTo>
                <a:cubicBezTo>
                  <a:pt x="17669" y="7893"/>
                  <a:pt x="17633" y="8098"/>
                  <a:pt x="17607" y="8300"/>
                </a:cubicBezTo>
                <a:cubicBezTo>
                  <a:pt x="17593" y="8400"/>
                  <a:pt x="17578" y="8507"/>
                  <a:pt x="17567" y="8562"/>
                </a:cubicBezTo>
                <a:cubicBezTo>
                  <a:pt x="17547" y="8669"/>
                  <a:pt x="17525" y="8754"/>
                  <a:pt x="17510" y="8769"/>
                </a:cubicBezTo>
                <a:cubicBezTo>
                  <a:pt x="17486" y="8793"/>
                  <a:pt x="17476" y="8837"/>
                  <a:pt x="17487" y="8868"/>
                </a:cubicBezTo>
                <a:cubicBezTo>
                  <a:pt x="17494" y="8888"/>
                  <a:pt x="17503" y="8899"/>
                  <a:pt x="17514" y="8910"/>
                </a:cubicBezTo>
                <a:cubicBezTo>
                  <a:pt x="17527" y="8916"/>
                  <a:pt x="17541" y="8925"/>
                  <a:pt x="17557" y="8926"/>
                </a:cubicBezTo>
                <a:cubicBezTo>
                  <a:pt x="17593" y="8927"/>
                  <a:pt x="17633" y="8903"/>
                  <a:pt x="17660" y="8855"/>
                </a:cubicBezTo>
                <a:cubicBezTo>
                  <a:pt x="17673" y="8832"/>
                  <a:pt x="17679" y="8803"/>
                  <a:pt x="17684" y="8772"/>
                </a:cubicBezTo>
                <a:cubicBezTo>
                  <a:pt x="17689" y="8753"/>
                  <a:pt x="17695" y="8725"/>
                  <a:pt x="17700" y="8701"/>
                </a:cubicBezTo>
                <a:cubicBezTo>
                  <a:pt x="17707" y="8650"/>
                  <a:pt x="17720" y="8548"/>
                  <a:pt x="17743" y="8411"/>
                </a:cubicBezTo>
                <a:cubicBezTo>
                  <a:pt x="17751" y="8365"/>
                  <a:pt x="17757" y="8312"/>
                  <a:pt x="17763" y="8262"/>
                </a:cubicBezTo>
                <a:cubicBezTo>
                  <a:pt x="17769" y="8199"/>
                  <a:pt x="17774" y="8138"/>
                  <a:pt x="17777" y="8085"/>
                </a:cubicBezTo>
                <a:cubicBezTo>
                  <a:pt x="17780" y="8034"/>
                  <a:pt x="17786" y="7979"/>
                  <a:pt x="17784" y="7947"/>
                </a:cubicBezTo>
                <a:cubicBezTo>
                  <a:pt x="17780" y="7852"/>
                  <a:pt x="17786" y="7760"/>
                  <a:pt x="17797" y="7740"/>
                </a:cubicBezTo>
                <a:cubicBezTo>
                  <a:pt x="17839" y="7665"/>
                  <a:pt x="17816" y="7520"/>
                  <a:pt x="17763" y="7520"/>
                </a:cubicBezTo>
                <a:close/>
                <a:moveTo>
                  <a:pt x="6704" y="7530"/>
                </a:moveTo>
                <a:cubicBezTo>
                  <a:pt x="6670" y="7519"/>
                  <a:pt x="6629" y="7532"/>
                  <a:pt x="6601" y="7568"/>
                </a:cubicBezTo>
                <a:cubicBezTo>
                  <a:pt x="6588" y="7599"/>
                  <a:pt x="6573" y="7629"/>
                  <a:pt x="6561" y="7679"/>
                </a:cubicBezTo>
                <a:cubicBezTo>
                  <a:pt x="6560" y="7685"/>
                  <a:pt x="6561" y="7686"/>
                  <a:pt x="6559" y="7692"/>
                </a:cubicBezTo>
                <a:cubicBezTo>
                  <a:pt x="6558" y="7702"/>
                  <a:pt x="6554" y="7710"/>
                  <a:pt x="6554" y="7719"/>
                </a:cubicBezTo>
                <a:cubicBezTo>
                  <a:pt x="6554" y="7853"/>
                  <a:pt x="6484" y="7937"/>
                  <a:pt x="6443" y="7851"/>
                </a:cubicBezTo>
                <a:cubicBezTo>
                  <a:pt x="6396" y="7750"/>
                  <a:pt x="6199" y="7759"/>
                  <a:pt x="6148" y="7863"/>
                </a:cubicBezTo>
                <a:cubicBezTo>
                  <a:pt x="6078" y="8004"/>
                  <a:pt x="6072" y="8272"/>
                  <a:pt x="6113" y="8456"/>
                </a:cubicBezTo>
                <a:cubicBezTo>
                  <a:pt x="6121" y="8484"/>
                  <a:pt x="6126" y="8516"/>
                  <a:pt x="6138" y="8537"/>
                </a:cubicBezTo>
                <a:cubicBezTo>
                  <a:pt x="6212" y="8668"/>
                  <a:pt x="6351" y="8681"/>
                  <a:pt x="6443" y="8567"/>
                </a:cubicBezTo>
                <a:cubicBezTo>
                  <a:pt x="6461" y="8545"/>
                  <a:pt x="6471" y="8543"/>
                  <a:pt x="6484" y="8535"/>
                </a:cubicBezTo>
                <a:cubicBezTo>
                  <a:pt x="6509" y="8512"/>
                  <a:pt x="6529" y="8511"/>
                  <a:pt x="6556" y="8552"/>
                </a:cubicBezTo>
                <a:cubicBezTo>
                  <a:pt x="6561" y="8558"/>
                  <a:pt x="6564" y="8555"/>
                  <a:pt x="6569" y="8562"/>
                </a:cubicBezTo>
                <a:cubicBezTo>
                  <a:pt x="6610" y="8615"/>
                  <a:pt x="6641" y="8618"/>
                  <a:pt x="6664" y="8577"/>
                </a:cubicBezTo>
                <a:cubicBezTo>
                  <a:pt x="6683" y="8528"/>
                  <a:pt x="6696" y="8440"/>
                  <a:pt x="6696" y="8302"/>
                </a:cubicBezTo>
                <a:cubicBezTo>
                  <a:pt x="6696" y="8151"/>
                  <a:pt x="6709" y="8014"/>
                  <a:pt x="6724" y="7997"/>
                </a:cubicBezTo>
                <a:cubicBezTo>
                  <a:pt x="6736" y="7983"/>
                  <a:pt x="6745" y="7925"/>
                  <a:pt x="6746" y="7863"/>
                </a:cubicBezTo>
                <a:cubicBezTo>
                  <a:pt x="6745" y="7859"/>
                  <a:pt x="6744" y="7858"/>
                  <a:pt x="6742" y="7853"/>
                </a:cubicBezTo>
                <a:cubicBezTo>
                  <a:pt x="6718" y="7812"/>
                  <a:pt x="6719" y="7774"/>
                  <a:pt x="6744" y="7722"/>
                </a:cubicBezTo>
                <a:cubicBezTo>
                  <a:pt x="6749" y="7710"/>
                  <a:pt x="6750" y="7695"/>
                  <a:pt x="6754" y="7682"/>
                </a:cubicBezTo>
                <a:cubicBezTo>
                  <a:pt x="6755" y="7663"/>
                  <a:pt x="6752" y="7633"/>
                  <a:pt x="6754" y="7621"/>
                </a:cubicBezTo>
                <a:cubicBezTo>
                  <a:pt x="6762" y="7574"/>
                  <a:pt x="6739" y="7540"/>
                  <a:pt x="6704" y="7530"/>
                </a:cubicBezTo>
                <a:close/>
                <a:moveTo>
                  <a:pt x="1221" y="7545"/>
                </a:moveTo>
                <a:cubicBezTo>
                  <a:pt x="1191" y="7545"/>
                  <a:pt x="1177" y="7584"/>
                  <a:pt x="1169" y="7687"/>
                </a:cubicBezTo>
                <a:cubicBezTo>
                  <a:pt x="1172" y="7699"/>
                  <a:pt x="1172" y="7711"/>
                  <a:pt x="1179" y="7725"/>
                </a:cubicBezTo>
                <a:cubicBezTo>
                  <a:pt x="1204" y="7778"/>
                  <a:pt x="1206" y="7816"/>
                  <a:pt x="1184" y="7841"/>
                </a:cubicBezTo>
                <a:cubicBezTo>
                  <a:pt x="1170" y="7855"/>
                  <a:pt x="1162" y="7964"/>
                  <a:pt x="1157" y="8090"/>
                </a:cubicBezTo>
                <a:lnTo>
                  <a:pt x="1157" y="8093"/>
                </a:lnTo>
                <a:lnTo>
                  <a:pt x="1151" y="8343"/>
                </a:lnTo>
                <a:cubicBezTo>
                  <a:pt x="1153" y="8473"/>
                  <a:pt x="1158" y="8590"/>
                  <a:pt x="1171" y="8613"/>
                </a:cubicBezTo>
                <a:cubicBezTo>
                  <a:pt x="1176" y="8621"/>
                  <a:pt x="1180" y="8623"/>
                  <a:pt x="1184" y="8628"/>
                </a:cubicBezTo>
                <a:lnTo>
                  <a:pt x="1244" y="8610"/>
                </a:lnTo>
                <a:cubicBezTo>
                  <a:pt x="1245" y="8610"/>
                  <a:pt x="1246" y="8611"/>
                  <a:pt x="1247" y="8610"/>
                </a:cubicBezTo>
                <a:cubicBezTo>
                  <a:pt x="1255" y="8600"/>
                  <a:pt x="1260" y="8599"/>
                  <a:pt x="1270" y="8582"/>
                </a:cubicBezTo>
                <a:cubicBezTo>
                  <a:pt x="1299" y="8530"/>
                  <a:pt x="1317" y="8530"/>
                  <a:pt x="1347" y="8582"/>
                </a:cubicBezTo>
                <a:cubicBezTo>
                  <a:pt x="1393" y="8664"/>
                  <a:pt x="1544" y="8669"/>
                  <a:pt x="1627" y="8590"/>
                </a:cubicBezTo>
                <a:cubicBezTo>
                  <a:pt x="1632" y="8586"/>
                  <a:pt x="1634" y="8581"/>
                  <a:pt x="1637" y="8577"/>
                </a:cubicBezTo>
                <a:cubicBezTo>
                  <a:pt x="1649" y="8558"/>
                  <a:pt x="1662" y="8536"/>
                  <a:pt x="1670" y="8509"/>
                </a:cubicBezTo>
                <a:cubicBezTo>
                  <a:pt x="1670" y="8508"/>
                  <a:pt x="1670" y="8508"/>
                  <a:pt x="1670" y="8507"/>
                </a:cubicBezTo>
                <a:cubicBezTo>
                  <a:pt x="1670" y="8505"/>
                  <a:pt x="1670" y="8504"/>
                  <a:pt x="1670" y="8502"/>
                </a:cubicBezTo>
                <a:cubicBezTo>
                  <a:pt x="1673" y="8493"/>
                  <a:pt x="1672" y="8484"/>
                  <a:pt x="1674" y="8474"/>
                </a:cubicBezTo>
                <a:cubicBezTo>
                  <a:pt x="1680" y="8426"/>
                  <a:pt x="1678" y="8343"/>
                  <a:pt x="1675" y="8237"/>
                </a:cubicBezTo>
                <a:cubicBezTo>
                  <a:pt x="1670" y="8223"/>
                  <a:pt x="1670" y="8204"/>
                  <a:pt x="1663" y="8196"/>
                </a:cubicBezTo>
                <a:cubicBezTo>
                  <a:pt x="1642" y="8173"/>
                  <a:pt x="1642" y="8141"/>
                  <a:pt x="1664" y="8093"/>
                </a:cubicBezTo>
                <a:cubicBezTo>
                  <a:pt x="1666" y="8090"/>
                  <a:pt x="1666" y="8086"/>
                  <a:pt x="1667" y="8083"/>
                </a:cubicBezTo>
                <a:cubicBezTo>
                  <a:pt x="1661" y="8001"/>
                  <a:pt x="1653" y="7925"/>
                  <a:pt x="1643" y="7878"/>
                </a:cubicBezTo>
                <a:cubicBezTo>
                  <a:pt x="1609" y="7796"/>
                  <a:pt x="1574" y="7770"/>
                  <a:pt x="1493" y="7770"/>
                </a:cubicBezTo>
                <a:cubicBezTo>
                  <a:pt x="1466" y="7770"/>
                  <a:pt x="1442" y="7778"/>
                  <a:pt x="1420" y="7785"/>
                </a:cubicBezTo>
                <a:cubicBezTo>
                  <a:pt x="1407" y="7792"/>
                  <a:pt x="1394" y="7799"/>
                  <a:pt x="1382" y="7808"/>
                </a:cubicBezTo>
                <a:cubicBezTo>
                  <a:pt x="1376" y="7813"/>
                  <a:pt x="1364" y="7817"/>
                  <a:pt x="1362" y="7823"/>
                </a:cubicBezTo>
                <a:cubicBezTo>
                  <a:pt x="1345" y="7871"/>
                  <a:pt x="1325" y="7875"/>
                  <a:pt x="1308" y="7848"/>
                </a:cubicBezTo>
                <a:cubicBezTo>
                  <a:pt x="1264" y="7853"/>
                  <a:pt x="1243" y="7801"/>
                  <a:pt x="1280" y="7722"/>
                </a:cubicBezTo>
                <a:cubicBezTo>
                  <a:pt x="1281" y="7720"/>
                  <a:pt x="1280" y="7720"/>
                  <a:pt x="1281" y="7717"/>
                </a:cubicBezTo>
                <a:cubicBezTo>
                  <a:pt x="1281" y="7708"/>
                  <a:pt x="1278" y="7699"/>
                  <a:pt x="1278" y="7689"/>
                </a:cubicBezTo>
                <a:cubicBezTo>
                  <a:pt x="1278" y="7577"/>
                  <a:pt x="1265" y="7545"/>
                  <a:pt x="1221" y="7545"/>
                </a:cubicBezTo>
                <a:close/>
                <a:moveTo>
                  <a:pt x="5739" y="7593"/>
                </a:moveTo>
                <a:cubicBezTo>
                  <a:pt x="5714" y="7596"/>
                  <a:pt x="5681" y="7660"/>
                  <a:pt x="5664" y="7737"/>
                </a:cubicBezTo>
                <a:cubicBezTo>
                  <a:pt x="5639" y="7854"/>
                  <a:pt x="5624" y="7870"/>
                  <a:pt x="5589" y="7818"/>
                </a:cubicBezTo>
                <a:cubicBezTo>
                  <a:pt x="5578" y="7802"/>
                  <a:pt x="5559" y="7790"/>
                  <a:pt x="5534" y="7783"/>
                </a:cubicBezTo>
                <a:cubicBezTo>
                  <a:pt x="5510" y="7783"/>
                  <a:pt x="5501" y="7788"/>
                  <a:pt x="5466" y="7785"/>
                </a:cubicBezTo>
                <a:cubicBezTo>
                  <a:pt x="5416" y="7782"/>
                  <a:pt x="5386" y="7786"/>
                  <a:pt x="5354" y="7790"/>
                </a:cubicBezTo>
                <a:cubicBezTo>
                  <a:pt x="5317" y="7801"/>
                  <a:pt x="5282" y="7816"/>
                  <a:pt x="5253" y="7836"/>
                </a:cubicBezTo>
                <a:cubicBezTo>
                  <a:pt x="5250" y="7840"/>
                  <a:pt x="5246" y="7843"/>
                  <a:pt x="5243" y="7848"/>
                </a:cubicBezTo>
                <a:cubicBezTo>
                  <a:pt x="5212" y="7914"/>
                  <a:pt x="5202" y="7913"/>
                  <a:pt x="5155" y="7838"/>
                </a:cubicBezTo>
                <a:cubicBezTo>
                  <a:pt x="5143" y="7818"/>
                  <a:pt x="5133" y="7808"/>
                  <a:pt x="5123" y="7800"/>
                </a:cubicBezTo>
                <a:cubicBezTo>
                  <a:pt x="5103" y="7790"/>
                  <a:pt x="5085" y="7799"/>
                  <a:pt x="5071" y="7836"/>
                </a:cubicBezTo>
                <a:cubicBezTo>
                  <a:pt x="5056" y="7886"/>
                  <a:pt x="5045" y="7974"/>
                  <a:pt x="5040" y="8121"/>
                </a:cubicBezTo>
                <a:cubicBezTo>
                  <a:pt x="5034" y="8326"/>
                  <a:pt x="5022" y="8398"/>
                  <a:pt x="4990" y="8398"/>
                </a:cubicBezTo>
                <a:cubicBezTo>
                  <a:pt x="4959" y="8398"/>
                  <a:pt x="4946" y="8328"/>
                  <a:pt x="4940" y="8138"/>
                </a:cubicBezTo>
                <a:cubicBezTo>
                  <a:pt x="4937" y="8065"/>
                  <a:pt x="4932" y="8007"/>
                  <a:pt x="4925" y="7957"/>
                </a:cubicBezTo>
                <a:cubicBezTo>
                  <a:pt x="4905" y="7860"/>
                  <a:pt x="4874" y="7802"/>
                  <a:pt x="4839" y="7800"/>
                </a:cubicBezTo>
                <a:cubicBezTo>
                  <a:pt x="4825" y="7806"/>
                  <a:pt x="4807" y="7818"/>
                  <a:pt x="4790" y="7846"/>
                </a:cubicBezTo>
                <a:cubicBezTo>
                  <a:pt x="4739" y="7927"/>
                  <a:pt x="4729" y="7930"/>
                  <a:pt x="4685" y="7861"/>
                </a:cubicBezTo>
                <a:cubicBezTo>
                  <a:pt x="4636" y="7787"/>
                  <a:pt x="4522" y="7763"/>
                  <a:pt x="4449" y="7795"/>
                </a:cubicBezTo>
                <a:cubicBezTo>
                  <a:pt x="4430" y="7810"/>
                  <a:pt x="4414" y="7827"/>
                  <a:pt x="4399" y="7851"/>
                </a:cubicBezTo>
                <a:cubicBezTo>
                  <a:pt x="4369" y="7898"/>
                  <a:pt x="4351" y="7915"/>
                  <a:pt x="4334" y="7911"/>
                </a:cubicBezTo>
                <a:cubicBezTo>
                  <a:pt x="4303" y="7923"/>
                  <a:pt x="4273" y="7904"/>
                  <a:pt x="4261" y="7846"/>
                </a:cubicBezTo>
                <a:cubicBezTo>
                  <a:pt x="4258" y="7833"/>
                  <a:pt x="4250" y="7823"/>
                  <a:pt x="4236" y="7813"/>
                </a:cubicBezTo>
                <a:cubicBezTo>
                  <a:pt x="4180" y="7785"/>
                  <a:pt x="4091" y="7772"/>
                  <a:pt x="4000" y="7772"/>
                </a:cubicBezTo>
                <a:cubicBezTo>
                  <a:pt x="4000" y="7772"/>
                  <a:pt x="3998" y="7772"/>
                  <a:pt x="3997" y="7772"/>
                </a:cubicBezTo>
                <a:cubicBezTo>
                  <a:pt x="3870" y="7776"/>
                  <a:pt x="3738" y="7810"/>
                  <a:pt x="3702" y="7866"/>
                </a:cubicBezTo>
                <a:cubicBezTo>
                  <a:pt x="3653" y="7940"/>
                  <a:pt x="3646" y="7938"/>
                  <a:pt x="3614" y="7861"/>
                </a:cubicBezTo>
                <a:cubicBezTo>
                  <a:pt x="3558" y="7725"/>
                  <a:pt x="3350" y="7751"/>
                  <a:pt x="3294" y="7901"/>
                </a:cubicBezTo>
                <a:cubicBezTo>
                  <a:pt x="3282" y="7932"/>
                  <a:pt x="3281" y="7955"/>
                  <a:pt x="3277" y="7977"/>
                </a:cubicBezTo>
                <a:cubicBezTo>
                  <a:pt x="3276" y="7997"/>
                  <a:pt x="3271" y="8013"/>
                  <a:pt x="3274" y="8035"/>
                </a:cubicBezTo>
                <a:cubicBezTo>
                  <a:pt x="3275" y="8042"/>
                  <a:pt x="3276" y="8050"/>
                  <a:pt x="3277" y="8058"/>
                </a:cubicBezTo>
                <a:cubicBezTo>
                  <a:pt x="3279" y="8069"/>
                  <a:pt x="3278" y="8082"/>
                  <a:pt x="3284" y="8093"/>
                </a:cubicBezTo>
                <a:cubicBezTo>
                  <a:pt x="3306" y="8141"/>
                  <a:pt x="3307" y="8173"/>
                  <a:pt x="3287" y="8196"/>
                </a:cubicBezTo>
                <a:cubicBezTo>
                  <a:pt x="3280" y="8203"/>
                  <a:pt x="3273" y="8226"/>
                  <a:pt x="3269" y="8242"/>
                </a:cubicBezTo>
                <a:cubicBezTo>
                  <a:pt x="3267" y="8257"/>
                  <a:pt x="3268" y="8274"/>
                  <a:pt x="3266" y="8287"/>
                </a:cubicBezTo>
                <a:cubicBezTo>
                  <a:pt x="3256" y="8330"/>
                  <a:pt x="3253" y="8371"/>
                  <a:pt x="3256" y="8411"/>
                </a:cubicBezTo>
                <a:cubicBezTo>
                  <a:pt x="3259" y="8451"/>
                  <a:pt x="3271" y="8488"/>
                  <a:pt x="3287" y="8529"/>
                </a:cubicBezTo>
                <a:cubicBezTo>
                  <a:pt x="3327" y="8631"/>
                  <a:pt x="3360" y="8646"/>
                  <a:pt x="3552" y="8638"/>
                </a:cubicBezTo>
                <a:cubicBezTo>
                  <a:pt x="3673" y="8633"/>
                  <a:pt x="3787" y="8600"/>
                  <a:pt x="3803" y="8567"/>
                </a:cubicBezTo>
                <a:cubicBezTo>
                  <a:pt x="3809" y="8553"/>
                  <a:pt x="3814" y="8515"/>
                  <a:pt x="3820" y="8476"/>
                </a:cubicBezTo>
                <a:cubicBezTo>
                  <a:pt x="3824" y="8434"/>
                  <a:pt x="3828" y="8411"/>
                  <a:pt x="3830" y="8335"/>
                </a:cubicBezTo>
                <a:cubicBezTo>
                  <a:pt x="3836" y="8156"/>
                  <a:pt x="3846" y="8077"/>
                  <a:pt x="3867" y="8055"/>
                </a:cubicBezTo>
                <a:cubicBezTo>
                  <a:pt x="3873" y="8044"/>
                  <a:pt x="3879" y="8043"/>
                  <a:pt x="3885" y="8048"/>
                </a:cubicBezTo>
                <a:cubicBezTo>
                  <a:pt x="3914" y="8053"/>
                  <a:pt x="3926" y="8126"/>
                  <a:pt x="3933" y="8338"/>
                </a:cubicBezTo>
                <a:cubicBezTo>
                  <a:pt x="3936" y="8436"/>
                  <a:pt x="3940" y="8474"/>
                  <a:pt x="3945" y="8517"/>
                </a:cubicBezTo>
                <a:cubicBezTo>
                  <a:pt x="3954" y="8562"/>
                  <a:pt x="3964" y="8597"/>
                  <a:pt x="3976" y="8615"/>
                </a:cubicBezTo>
                <a:cubicBezTo>
                  <a:pt x="3984" y="8616"/>
                  <a:pt x="3992" y="8617"/>
                  <a:pt x="4003" y="8615"/>
                </a:cubicBezTo>
                <a:cubicBezTo>
                  <a:pt x="4020" y="8610"/>
                  <a:pt x="4033" y="8600"/>
                  <a:pt x="4043" y="8585"/>
                </a:cubicBezTo>
                <a:cubicBezTo>
                  <a:pt x="4049" y="8572"/>
                  <a:pt x="4053" y="8557"/>
                  <a:pt x="4058" y="8537"/>
                </a:cubicBezTo>
                <a:cubicBezTo>
                  <a:pt x="4068" y="8493"/>
                  <a:pt x="4075" y="8429"/>
                  <a:pt x="4080" y="8310"/>
                </a:cubicBezTo>
                <a:cubicBezTo>
                  <a:pt x="4092" y="8077"/>
                  <a:pt x="4112" y="8000"/>
                  <a:pt x="4131" y="8045"/>
                </a:cubicBezTo>
                <a:cubicBezTo>
                  <a:pt x="4149" y="8044"/>
                  <a:pt x="4170" y="8128"/>
                  <a:pt x="4176" y="8300"/>
                </a:cubicBezTo>
                <a:cubicBezTo>
                  <a:pt x="4183" y="8493"/>
                  <a:pt x="4201" y="8591"/>
                  <a:pt x="4229" y="8620"/>
                </a:cubicBezTo>
                <a:cubicBezTo>
                  <a:pt x="4256" y="8614"/>
                  <a:pt x="4291" y="8586"/>
                  <a:pt x="4309" y="8547"/>
                </a:cubicBezTo>
                <a:cubicBezTo>
                  <a:pt x="4341" y="8479"/>
                  <a:pt x="4351" y="8481"/>
                  <a:pt x="4399" y="8572"/>
                </a:cubicBezTo>
                <a:cubicBezTo>
                  <a:pt x="4407" y="8588"/>
                  <a:pt x="4419" y="8596"/>
                  <a:pt x="4429" y="8608"/>
                </a:cubicBezTo>
                <a:cubicBezTo>
                  <a:pt x="4519" y="8668"/>
                  <a:pt x="4633" y="8652"/>
                  <a:pt x="4692" y="8557"/>
                </a:cubicBezTo>
                <a:cubicBezTo>
                  <a:pt x="4746" y="8472"/>
                  <a:pt x="4754" y="8472"/>
                  <a:pt x="4810" y="8562"/>
                </a:cubicBezTo>
                <a:cubicBezTo>
                  <a:pt x="4855" y="8633"/>
                  <a:pt x="4906" y="8649"/>
                  <a:pt x="5012" y="8630"/>
                </a:cubicBezTo>
                <a:cubicBezTo>
                  <a:pt x="5073" y="8618"/>
                  <a:pt x="5127" y="8600"/>
                  <a:pt x="5161" y="8582"/>
                </a:cubicBezTo>
                <a:cubicBezTo>
                  <a:pt x="5165" y="8577"/>
                  <a:pt x="5174" y="8574"/>
                  <a:pt x="5176" y="8570"/>
                </a:cubicBezTo>
                <a:cubicBezTo>
                  <a:pt x="5181" y="8555"/>
                  <a:pt x="5196" y="8555"/>
                  <a:pt x="5213" y="8562"/>
                </a:cubicBezTo>
                <a:cubicBezTo>
                  <a:pt x="5231" y="8559"/>
                  <a:pt x="5252" y="8567"/>
                  <a:pt x="5268" y="8590"/>
                </a:cubicBezTo>
                <a:cubicBezTo>
                  <a:pt x="5281" y="8610"/>
                  <a:pt x="5293" y="8613"/>
                  <a:pt x="5304" y="8613"/>
                </a:cubicBezTo>
                <a:cubicBezTo>
                  <a:pt x="5320" y="8610"/>
                  <a:pt x="5334" y="8595"/>
                  <a:pt x="5346" y="8570"/>
                </a:cubicBezTo>
                <a:cubicBezTo>
                  <a:pt x="5366" y="8513"/>
                  <a:pt x="5380" y="8405"/>
                  <a:pt x="5386" y="8257"/>
                </a:cubicBezTo>
                <a:cubicBezTo>
                  <a:pt x="5390" y="8157"/>
                  <a:pt x="5400" y="8094"/>
                  <a:pt x="5411" y="8055"/>
                </a:cubicBezTo>
                <a:cubicBezTo>
                  <a:pt x="5419" y="8015"/>
                  <a:pt x="5430" y="7997"/>
                  <a:pt x="5446" y="7997"/>
                </a:cubicBezTo>
                <a:cubicBezTo>
                  <a:pt x="5459" y="7997"/>
                  <a:pt x="5467" y="8012"/>
                  <a:pt x="5474" y="8042"/>
                </a:cubicBezTo>
                <a:cubicBezTo>
                  <a:pt x="5488" y="8078"/>
                  <a:pt x="5497" y="8145"/>
                  <a:pt x="5501" y="8259"/>
                </a:cubicBezTo>
                <a:cubicBezTo>
                  <a:pt x="5511" y="8525"/>
                  <a:pt x="5521" y="8616"/>
                  <a:pt x="5554" y="8620"/>
                </a:cubicBezTo>
                <a:lnTo>
                  <a:pt x="5559" y="8620"/>
                </a:lnTo>
                <a:cubicBezTo>
                  <a:pt x="5570" y="8618"/>
                  <a:pt x="5582" y="8611"/>
                  <a:pt x="5599" y="8595"/>
                </a:cubicBezTo>
                <a:cubicBezTo>
                  <a:pt x="5640" y="8557"/>
                  <a:pt x="5668" y="8556"/>
                  <a:pt x="5681" y="8593"/>
                </a:cubicBezTo>
                <a:cubicBezTo>
                  <a:pt x="5704" y="8658"/>
                  <a:pt x="5822" y="8664"/>
                  <a:pt x="5860" y="8610"/>
                </a:cubicBezTo>
                <a:cubicBezTo>
                  <a:pt x="5860" y="8608"/>
                  <a:pt x="5861" y="8606"/>
                  <a:pt x="5862" y="8603"/>
                </a:cubicBezTo>
                <a:cubicBezTo>
                  <a:pt x="5866" y="8581"/>
                  <a:pt x="5866" y="8553"/>
                  <a:pt x="5864" y="8529"/>
                </a:cubicBezTo>
                <a:cubicBezTo>
                  <a:pt x="5862" y="8522"/>
                  <a:pt x="5859" y="8517"/>
                  <a:pt x="5855" y="8512"/>
                </a:cubicBezTo>
                <a:cubicBezTo>
                  <a:pt x="5844" y="8500"/>
                  <a:pt x="5837" y="8454"/>
                  <a:pt x="5832" y="8398"/>
                </a:cubicBezTo>
                <a:cubicBezTo>
                  <a:pt x="5811" y="8290"/>
                  <a:pt x="5814" y="8101"/>
                  <a:pt x="5840" y="8017"/>
                </a:cubicBezTo>
                <a:cubicBezTo>
                  <a:pt x="5844" y="7993"/>
                  <a:pt x="5845" y="7964"/>
                  <a:pt x="5852" y="7957"/>
                </a:cubicBezTo>
                <a:cubicBezTo>
                  <a:pt x="5856" y="7953"/>
                  <a:pt x="5859" y="7943"/>
                  <a:pt x="5860" y="7934"/>
                </a:cubicBezTo>
                <a:cubicBezTo>
                  <a:pt x="5862" y="7896"/>
                  <a:pt x="5851" y="7845"/>
                  <a:pt x="5825" y="7765"/>
                </a:cubicBezTo>
                <a:cubicBezTo>
                  <a:pt x="5792" y="7665"/>
                  <a:pt x="5763" y="7609"/>
                  <a:pt x="5739" y="7593"/>
                </a:cubicBezTo>
                <a:close/>
                <a:moveTo>
                  <a:pt x="12475" y="7770"/>
                </a:moveTo>
                <a:cubicBezTo>
                  <a:pt x="12446" y="7770"/>
                  <a:pt x="12431" y="7779"/>
                  <a:pt x="12412" y="7785"/>
                </a:cubicBezTo>
                <a:cubicBezTo>
                  <a:pt x="12359" y="7819"/>
                  <a:pt x="12316" y="7881"/>
                  <a:pt x="12297" y="7947"/>
                </a:cubicBezTo>
                <a:cubicBezTo>
                  <a:pt x="12294" y="7959"/>
                  <a:pt x="12289" y="7973"/>
                  <a:pt x="12287" y="7984"/>
                </a:cubicBezTo>
                <a:cubicBezTo>
                  <a:pt x="12284" y="8012"/>
                  <a:pt x="12284" y="8040"/>
                  <a:pt x="12295" y="8063"/>
                </a:cubicBezTo>
                <a:cubicBezTo>
                  <a:pt x="12310" y="8095"/>
                  <a:pt x="12313" y="8120"/>
                  <a:pt x="12309" y="8141"/>
                </a:cubicBezTo>
                <a:cubicBezTo>
                  <a:pt x="12313" y="8164"/>
                  <a:pt x="12312" y="8182"/>
                  <a:pt x="12299" y="8196"/>
                </a:cubicBezTo>
                <a:cubicBezTo>
                  <a:pt x="12256" y="8243"/>
                  <a:pt x="12265" y="8493"/>
                  <a:pt x="12312" y="8585"/>
                </a:cubicBezTo>
                <a:cubicBezTo>
                  <a:pt x="12339" y="8617"/>
                  <a:pt x="12426" y="8641"/>
                  <a:pt x="12522" y="8638"/>
                </a:cubicBezTo>
                <a:cubicBezTo>
                  <a:pt x="12629" y="8636"/>
                  <a:pt x="12694" y="8616"/>
                  <a:pt x="12718" y="8585"/>
                </a:cubicBezTo>
                <a:cubicBezTo>
                  <a:pt x="12721" y="8564"/>
                  <a:pt x="12718" y="8539"/>
                  <a:pt x="12701" y="8509"/>
                </a:cubicBezTo>
                <a:cubicBezTo>
                  <a:pt x="12683" y="8478"/>
                  <a:pt x="12668" y="8339"/>
                  <a:pt x="12668" y="8199"/>
                </a:cubicBezTo>
                <a:cubicBezTo>
                  <a:pt x="12667" y="8119"/>
                  <a:pt x="12664" y="8055"/>
                  <a:pt x="12658" y="8000"/>
                </a:cubicBezTo>
                <a:cubicBezTo>
                  <a:pt x="12642" y="7905"/>
                  <a:pt x="12614" y="7838"/>
                  <a:pt x="12575" y="7800"/>
                </a:cubicBezTo>
                <a:cubicBezTo>
                  <a:pt x="12548" y="7781"/>
                  <a:pt x="12516" y="7770"/>
                  <a:pt x="12475" y="7770"/>
                </a:cubicBezTo>
                <a:close/>
                <a:moveTo>
                  <a:pt x="11383" y="7772"/>
                </a:moveTo>
                <a:cubicBezTo>
                  <a:pt x="11325" y="7777"/>
                  <a:pt x="11269" y="7813"/>
                  <a:pt x="11230" y="7878"/>
                </a:cubicBezTo>
                <a:cubicBezTo>
                  <a:pt x="11205" y="7925"/>
                  <a:pt x="11184" y="7984"/>
                  <a:pt x="11172" y="8053"/>
                </a:cubicBezTo>
                <a:cubicBezTo>
                  <a:pt x="11168" y="8081"/>
                  <a:pt x="11166" y="8111"/>
                  <a:pt x="11164" y="8141"/>
                </a:cubicBezTo>
                <a:cubicBezTo>
                  <a:pt x="11163" y="8162"/>
                  <a:pt x="11160" y="8182"/>
                  <a:pt x="11160" y="8204"/>
                </a:cubicBezTo>
                <a:cubicBezTo>
                  <a:pt x="11160" y="8252"/>
                  <a:pt x="11165" y="8290"/>
                  <a:pt x="11170" y="8330"/>
                </a:cubicBezTo>
                <a:cubicBezTo>
                  <a:pt x="11180" y="8412"/>
                  <a:pt x="11198" y="8488"/>
                  <a:pt x="11230" y="8545"/>
                </a:cubicBezTo>
                <a:cubicBezTo>
                  <a:pt x="11304" y="8667"/>
                  <a:pt x="11440" y="8681"/>
                  <a:pt x="11525" y="8570"/>
                </a:cubicBezTo>
                <a:cubicBezTo>
                  <a:pt x="11579" y="8501"/>
                  <a:pt x="11593" y="8501"/>
                  <a:pt x="11640" y="8577"/>
                </a:cubicBezTo>
                <a:cubicBezTo>
                  <a:pt x="11643" y="8581"/>
                  <a:pt x="11646" y="8581"/>
                  <a:pt x="11648" y="8585"/>
                </a:cubicBezTo>
                <a:cubicBezTo>
                  <a:pt x="11733" y="8667"/>
                  <a:pt x="11786" y="8551"/>
                  <a:pt x="11786" y="8275"/>
                </a:cubicBezTo>
                <a:cubicBezTo>
                  <a:pt x="11786" y="8010"/>
                  <a:pt x="11807" y="7944"/>
                  <a:pt x="11863" y="8027"/>
                </a:cubicBezTo>
                <a:cubicBezTo>
                  <a:pt x="11886" y="8061"/>
                  <a:pt x="11901" y="8191"/>
                  <a:pt x="11901" y="8358"/>
                </a:cubicBezTo>
                <a:cubicBezTo>
                  <a:pt x="11901" y="8439"/>
                  <a:pt x="11904" y="8464"/>
                  <a:pt x="11906" y="8504"/>
                </a:cubicBezTo>
                <a:cubicBezTo>
                  <a:pt x="11919" y="8565"/>
                  <a:pt x="11935" y="8601"/>
                  <a:pt x="11951" y="8615"/>
                </a:cubicBezTo>
                <a:cubicBezTo>
                  <a:pt x="11956" y="8614"/>
                  <a:pt x="11960" y="8616"/>
                  <a:pt x="11966" y="8615"/>
                </a:cubicBezTo>
                <a:cubicBezTo>
                  <a:pt x="11979" y="8611"/>
                  <a:pt x="11988" y="8606"/>
                  <a:pt x="11996" y="8598"/>
                </a:cubicBezTo>
                <a:cubicBezTo>
                  <a:pt x="11997" y="8597"/>
                  <a:pt x="11998" y="8596"/>
                  <a:pt x="11999" y="8595"/>
                </a:cubicBezTo>
                <a:cubicBezTo>
                  <a:pt x="12008" y="8577"/>
                  <a:pt x="12015" y="8549"/>
                  <a:pt x="12022" y="8514"/>
                </a:cubicBezTo>
                <a:cubicBezTo>
                  <a:pt x="12029" y="8465"/>
                  <a:pt x="12033" y="8404"/>
                  <a:pt x="12036" y="8280"/>
                </a:cubicBezTo>
                <a:cubicBezTo>
                  <a:pt x="12039" y="8188"/>
                  <a:pt x="12038" y="8116"/>
                  <a:pt x="12034" y="8053"/>
                </a:cubicBezTo>
                <a:cubicBezTo>
                  <a:pt x="12033" y="8041"/>
                  <a:pt x="12033" y="8021"/>
                  <a:pt x="12031" y="8010"/>
                </a:cubicBezTo>
                <a:cubicBezTo>
                  <a:pt x="12031" y="8005"/>
                  <a:pt x="12030" y="8002"/>
                  <a:pt x="12029" y="7997"/>
                </a:cubicBezTo>
                <a:cubicBezTo>
                  <a:pt x="12012" y="7886"/>
                  <a:pt x="11979" y="7821"/>
                  <a:pt x="11923" y="7790"/>
                </a:cubicBezTo>
                <a:cubicBezTo>
                  <a:pt x="11894" y="7779"/>
                  <a:pt x="11861" y="7775"/>
                  <a:pt x="11818" y="7778"/>
                </a:cubicBezTo>
                <a:cubicBezTo>
                  <a:pt x="11749" y="7783"/>
                  <a:pt x="11669" y="7817"/>
                  <a:pt x="11640" y="7858"/>
                </a:cubicBezTo>
                <a:cubicBezTo>
                  <a:pt x="11636" y="7866"/>
                  <a:pt x="11633" y="7873"/>
                  <a:pt x="11630" y="7883"/>
                </a:cubicBezTo>
                <a:cubicBezTo>
                  <a:pt x="11598" y="7988"/>
                  <a:pt x="11596" y="7990"/>
                  <a:pt x="11535" y="7876"/>
                </a:cubicBezTo>
                <a:cubicBezTo>
                  <a:pt x="11519" y="7846"/>
                  <a:pt x="11501" y="7822"/>
                  <a:pt x="11483" y="7803"/>
                </a:cubicBezTo>
                <a:cubicBezTo>
                  <a:pt x="11478" y="7800"/>
                  <a:pt x="11475" y="7793"/>
                  <a:pt x="11470" y="7790"/>
                </a:cubicBezTo>
                <a:cubicBezTo>
                  <a:pt x="11469" y="7790"/>
                  <a:pt x="11468" y="7788"/>
                  <a:pt x="11467" y="7788"/>
                </a:cubicBezTo>
                <a:cubicBezTo>
                  <a:pt x="11441" y="7775"/>
                  <a:pt x="11412" y="7769"/>
                  <a:pt x="11383" y="7772"/>
                </a:cubicBezTo>
                <a:close/>
                <a:moveTo>
                  <a:pt x="235" y="7926"/>
                </a:moveTo>
                <a:cubicBezTo>
                  <a:pt x="162" y="7930"/>
                  <a:pt x="96" y="7948"/>
                  <a:pt x="63" y="7984"/>
                </a:cubicBezTo>
                <a:cubicBezTo>
                  <a:pt x="61" y="7987"/>
                  <a:pt x="58" y="7991"/>
                  <a:pt x="56" y="7995"/>
                </a:cubicBezTo>
                <a:cubicBezTo>
                  <a:pt x="49" y="8005"/>
                  <a:pt x="45" y="8018"/>
                  <a:pt x="40" y="8030"/>
                </a:cubicBezTo>
                <a:cubicBezTo>
                  <a:pt x="34" y="8048"/>
                  <a:pt x="28" y="8065"/>
                  <a:pt x="26" y="8085"/>
                </a:cubicBezTo>
                <a:cubicBezTo>
                  <a:pt x="25" y="8087"/>
                  <a:pt x="26" y="8090"/>
                  <a:pt x="26" y="8093"/>
                </a:cubicBezTo>
                <a:cubicBezTo>
                  <a:pt x="24" y="8114"/>
                  <a:pt x="24" y="8132"/>
                  <a:pt x="26" y="8151"/>
                </a:cubicBezTo>
                <a:cubicBezTo>
                  <a:pt x="34" y="8195"/>
                  <a:pt x="53" y="8225"/>
                  <a:pt x="83" y="8204"/>
                </a:cubicBezTo>
                <a:cubicBezTo>
                  <a:pt x="142" y="8165"/>
                  <a:pt x="158" y="8232"/>
                  <a:pt x="129" y="8408"/>
                </a:cubicBezTo>
                <a:cubicBezTo>
                  <a:pt x="127" y="8422"/>
                  <a:pt x="128" y="8439"/>
                  <a:pt x="126" y="8454"/>
                </a:cubicBezTo>
                <a:cubicBezTo>
                  <a:pt x="133" y="8708"/>
                  <a:pt x="211" y="8667"/>
                  <a:pt x="252" y="8370"/>
                </a:cubicBezTo>
                <a:cubicBezTo>
                  <a:pt x="275" y="8203"/>
                  <a:pt x="304" y="8113"/>
                  <a:pt x="342" y="8100"/>
                </a:cubicBezTo>
                <a:cubicBezTo>
                  <a:pt x="432" y="8069"/>
                  <a:pt x="450" y="8158"/>
                  <a:pt x="412" y="8436"/>
                </a:cubicBezTo>
                <a:cubicBezTo>
                  <a:pt x="408" y="8491"/>
                  <a:pt x="403" y="8540"/>
                  <a:pt x="396" y="8618"/>
                </a:cubicBezTo>
                <a:cubicBezTo>
                  <a:pt x="387" y="8730"/>
                  <a:pt x="386" y="8783"/>
                  <a:pt x="388" y="8820"/>
                </a:cubicBezTo>
                <a:cubicBezTo>
                  <a:pt x="393" y="8847"/>
                  <a:pt x="402" y="8862"/>
                  <a:pt x="415" y="8868"/>
                </a:cubicBezTo>
                <a:cubicBezTo>
                  <a:pt x="419" y="8866"/>
                  <a:pt x="423" y="8866"/>
                  <a:pt x="429" y="8863"/>
                </a:cubicBezTo>
                <a:cubicBezTo>
                  <a:pt x="435" y="8860"/>
                  <a:pt x="434" y="8863"/>
                  <a:pt x="439" y="8860"/>
                </a:cubicBezTo>
                <a:cubicBezTo>
                  <a:pt x="453" y="8855"/>
                  <a:pt x="467" y="8851"/>
                  <a:pt x="485" y="8832"/>
                </a:cubicBezTo>
                <a:cubicBezTo>
                  <a:pt x="555" y="8754"/>
                  <a:pt x="581" y="8791"/>
                  <a:pt x="581" y="8961"/>
                </a:cubicBezTo>
                <a:cubicBezTo>
                  <a:pt x="581" y="8992"/>
                  <a:pt x="589" y="9011"/>
                  <a:pt x="595" y="9032"/>
                </a:cubicBezTo>
                <a:cubicBezTo>
                  <a:pt x="604" y="9051"/>
                  <a:pt x="612" y="9071"/>
                  <a:pt x="625" y="9080"/>
                </a:cubicBezTo>
                <a:cubicBezTo>
                  <a:pt x="650" y="9097"/>
                  <a:pt x="661" y="9099"/>
                  <a:pt x="675" y="9105"/>
                </a:cubicBezTo>
                <a:cubicBezTo>
                  <a:pt x="706" y="9106"/>
                  <a:pt x="735" y="9091"/>
                  <a:pt x="761" y="9062"/>
                </a:cubicBezTo>
                <a:cubicBezTo>
                  <a:pt x="799" y="9007"/>
                  <a:pt x="866" y="8596"/>
                  <a:pt x="881" y="8323"/>
                </a:cubicBezTo>
                <a:cubicBezTo>
                  <a:pt x="883" y="8287"/>
                  <a:pt x="893" y="8237"/>
                  <a:pt x="904" y="8199"/>
                </a:cubicBezTo>
                <a:cubicBezTo>
                  <a:pt x="907" y="8138"/>
                  <a:pt x="903" y="8098"/>
                  <a:pt x="895" y="8078"/>
                </a:cubicBezTo>
                <a:cubicBezTo>
                  <a:pt x="883" y="8061"/>
                  <a:pt x="868" y="8053"/>
                  <a:pt x="851" y="8058"/>
                </a:cubicBezTo>
                <a:cubicBezTo>
                  <a:pt x="833" y="8075"/>
                  <a:pt x="815" y="8118"/>
                  <a:pt x="798" y="8189"/>
                </a:cubicBezTo>
                <a:cubicBezTo>
                  <a:pt x="802" y="8217"/>
                  <a:pt x="798" y="8263"/>
                  <a:pt x="785" y="8307"/>
                </a:cubicBezTo>
                <a:cubicBezTo>
                  <a:pt x="771" y="8356"/>
                  <a:pt x="749" y="8464"/>
                  <a:pt x="735" y="8545"/>
                </a:cubicBezTo>
                <a:cubicBezTo>
                  <a:pt x="714" y="8670"/>
                  <a:pt x="696" y="8690"/>
                  <a:pt x="611" y="8693"/>
                </a:cubicBezTo>
                <a:cubicBezTo>
                  <a:pt x="554" y="8694"/>
                  <a:pt x="514" y="8675"/>
                  <a:pt x="518" y="8643"/>
                </a:cubicBezTo>
                <a:cubicBezTo>
                  <a:pt x="521" y="8613"/>
                  <a:pt x="529" y="8467"/>
                  <a:pt x="538" y="8318"/>
                </a:cubicBezTo>
                <a:cubicBezTo>
                  <a:pt x="548" y="8158"/>
                  <a:pt x="547" y="8095"/>
                  <a:pt x="530" y="8053"/>
                </a:cubicBezTo>
                <a:cubicBezTo>
                  <a:pt x="471" y="7981"/>
                  <a:pt x="348" y="7930"/>
                  <a:pt x="235" y="7926"/>
                </a:cubicBezTo>
                <a:close/>
                <a:moveTo>
                  <a:pt x="17318" y="8398"/>
                </a:moveTo>
                <a:cubicBezTo>
                  <a:pt x="17275" y="8398"/>
                  <a:pt x="17262" y="8426"/>
                  <a:pt x="17268" y="8522"/>
                </a:cubicBezTo>
                <a:cubicBezTo>
                  <a:pt x="17270" y="8553"/>
                  <a:pt x="17272" y="8593"/>
                  <a:pt x="17274" y="8633"/>
                </a:cubicBezTo>
                <a:cubicBezTo>
                  <a:pt x="17278" y="8659"/>
                  <a:pt x="17278" y="8683"/>
                  <a:pt x="17275" y="8709"/>
                </a:cubicBezTo>
                <a:cubicBezTo>
                  <a:pt x="17276" y="8728"/>
                  <a:pt x="17277" y="8752"/>
                  <a:pt x="17277" y="8767"/>
                </a:cubicBezTo>
                <a:cubicBezTo>
                  <a:pt x="17276" y="8851"/>
                  <a:pt x="17291" y="8878"/>
                  <a:pt x="17327" y="8865"/>
                </a:cubicBezTo>
                <a:cubicBezTo>
                  <a:pt x="17332" y="8863"/>
                  <a:pt x="17336" y="8856"/>
                  <a:pt x="17341" y="8852"/>
                </a:cubicBezTo>
                <a:cubicBezTo>
                  <a:pt x="17346" y="8844"/>
                  <a:pt x="17349" y="8841"/>
                  <a:pt x="17354" y="8832"/>
                </a:cubicBezTo>
                <a:cubicBezTo>
                  <a:pt x="17354" y="8831"/>
                  <a:pt x="17356" y="8832"/>
                  <a:pt x="17357" y="8832"/>
                </a:cubicBezTo>
                <a:cubicBezTo>
                  <a:pt x="17360" y="8824"/>
                  <a:pt x="17363" y="8813"/>
                  <a:pt x="17367" y="8805"/>
                </a:cubicBezTo>
                <a:cubicBezTo>
                  <a:pt x="17367" y="8805"/>
                  <a:pt x="17366" y="8803"/>
                  <a:pt x="17367" y="8802"/>
                </a:cubicBezTo>
                <a:cubicBezTo>
                  <a:pt x="17374" y="8765"/>
                  <a:pt x="17377" y="8710"/>
                  <a:pt x="17377" y="8623"/>
                </a:cubicBezTo>
                <a:cubicBezTo>
                  <a:pt x="17377" y="8533"/>
                  <a:pt x="17374" y="8484"/>
                  <a:pt x="17367" y="8451"/>
                </a:cubicBezTo>
                <a:cubicBezTo>
                  <a:pt x="17358" y="8434"/>
                  <a:pt x="17350" y="8413"/>
                  <a:pt x="17341" y="8403"/>
                </a:cubicBezTo>
                <a:cubicBezTo>
                  <a:pt x="17334" y="8400"/>
                  <a:pt x="17327" y="8398"/>
                  <a:pt x="17318" y="8398"/>
                </a:cubicBezTo>
                <a:close/>
                <a:moveTo>
                  <a:pt x="738" y="9221"/>
                </a:moveTo>
                <a:cubicBezTo>
                  <a:pt x="725" y="9223"/>
                  <a:pt x="713" y="9234"/>
                  <a:pt x="698" y="9256"/>
                </a:cubicBezTo>
                <a:cubicBezTo>
                  <a:pt x="691" y="9266"/>
                  <a:pt x="685" y="9322"/>
                  <a:pt x="679" y="9362"/>
                </a:cubicBezTo>
                <a:cubicBezTo>
                  <a:pt x="674" y="9461"/>
                  <a:pt x="672" y="9612"/>
                  <a:pt x="669" y="9847"/>
                </a:cubicBezTo>
                <a:lnTo>
                  <a:pt x="665" y="10326"/>
                </a:lnTo>
                <a:cubicBezTo>
                  <a:pt x="667" y="10333"/>
                  <a:pt x="671" y="10334"/>
                  <a:pt x="675" y="10339"/>
                </a:cubicBezTo>
                <a:lnTo>
                  <a:pt x="745" y="10316"/>
                </a:lnTo>
                <a:cubicBezTo>
                  <a:pt x="760" y="10311"/>
                  <a:pt x="776" y="10312"/>
                  <a:pt x="791" y="10311"/>
                </a:cubicBezTo>
                <a:cubicBezTo>
                  <a:pt x="806" y="10273"/>
                  <a:pt x="820" y="10271"/>
                  <a:pt x="844" y="10313"/>
                </a:cubicBezTo>
                <a:cubicBezTo>
                  <a:pt x="855" y="10333"/>
                  <a:pt x="879" y="10349"/>
                  <a:pt x="908" y="10359"/>
                </a:cubicBezTo>
                <a:cubicBezTo>
                  <a:pt x="934" y="10368"/>
                  <a:pt x="965" y="10371"/>
                  <a:pt x="996" y="10372"/>
                </a:cubicBezTo>
                <a:cubicBezTo>
                  <a:pt x="1035" y="10371"/>
                  <a:pt x="1077" y="10364"/>
                  <a:pt x="1117" y="10346"/>
                </a:cubicBezTo>
                <a:cubicBezTo>
                  <a:pt x="1191" y="10310"/>
                  <a:pt x="1231" y="10104"/>
                  <a:pt x="1187" y="9980"/>
                </a:cubicBezTo>
                <a:cubicBezTo>
                  <a:pt x="1185" y="9975"/>
                  <a:pt x="1186" y="9966"/>
                  <a:pt x="1184" y="9960"/>
                </a:cubicBezTo>
                <a:cubicBezTo>
                  <a:pt x="1184" y="9960"/>
                  <a:pt x="1184" y="9958"/>
                  <a:pt x="1184" y="9958"/>
                </a:cubicBezTo>
                <a:cubicBezTo>
                  <a:pt x="1167" y="9940"/>
                  <a:pt x="1162" y="9854"/>
                  <a:pt x="1171" y="9766"/>
                </a:cubicBezTo>
                <a:cubicBezTo>
                  <a:pt x="1171" y="9765"/>
                  <a:pt x="1171" y="9763"/>
                  <a:pt x="1171" y="9761"/>
                </a:cubicBezTo>
                <a:cubicBezTo>
                  <a:pt x="1172" y="9757"/>
                  <a:pt x="1171" y="9756"/>
                  <a:pt x="1171" y="9753"/>
                </a:cubicBezTo>
                <a:cubicBezTo>
                  <a:pt x="1179" y="9661"/>
                  <a:pt x="1165" y="9611"/>
                  <a:pt x="1108" y="9546"/>
                </a:cubicBezTo>
                <a:cubicBezTo>
                  <a:pt x="1093" y="9528"/>
                  <a:pt x="1085" y="9529"/>
                  <a:pt x="1074" y="9519"/>
                </a:cubicBezTo>
                <a:cubicBezTo>
                  <a:pt x="1040" y="9503"/>
                  <a:pt x="1004" y="9501"/>
                  <a:pt x="968" y="9511"/>
                </a:cubicBezTo>
                <a:cubicBezTo>
                  <a:pt x="959" y="9517"/>
                  <a:pt x="955" y="9514"/>
                  <a:pt x="944" y="9521"/>
                </a:cubicBezTo>
                <a:cubicBezTo>
                  <a:pt x="834" y="9596"/>
                  <a:pt x="804" y="9607"/>
                  <a:pt x="801" y="9529"/>
                </a:cubicBezTo>
                <a:cubicBezTo>
                  <a:pt x="794" y="9507"/>
                  <a:pt x="794" y="9475"/>
                  <a:pt x="798" y="9420"/>
                </a:cubicBezTo>
                <a:cubicBezTo>
                  <a:pt x="801" y="9364"/>
                  <a:pt x="796" y="9320"/>
                  <a:pt x="788" y="9286"/>
                </a:cubicBezTo>
                <a:cubicBezTo>
                  <a:pt x="780" y="9266"/>
                  <a:pt x="772" y="9245"/>
                  <a:pt x="758" y="9231"/>
                </a:cubicBezTo>
                <a:cubicBezTo>
                  <a:pt x="753" y="9227"/>
                  <a:pt x="747" y="9221"/>
                  <a:pt x="741" y="9221"/>
                </a:cubicBezTo>
                <a:cubicBezTo>
                  <a:pt x="740" y="9221"/>
                  <a:pt x="739" y="9221"/>
                  <a:pt x="738" y="9221"/>
                </a:cubicBezTo>
                <a:close/>
                <a:moveTo>
                  <a:pt x="4885" y="9231"/>
                </a:moveTo>
                <a:cubicBezTo>
                  <a:pt x="4867" y="9236"/>
                  <a:pt x="4849" y="9250"/>
                  <a:pt x="4835" y="9266"/>
                </a:cubicBezTo>
                <a:cubicBezTo>
                  <a:pt x="4830" y="9273"/>
                  <a:pt x="4824" y="9281"/>
                  <a:pt x="4819" y="9289"/>
                </a:cubicBezTo>
                <a:cubicBezTo>
                  <a:pt x="4813" y="9300"/>
                  <a:pt x="4809" y="9314"/>
                  <a:pt x="4805" y="9327"/>
                </a:cubicBezTo>
                <a:cubicBezTo>
                  <a:pt x="4797" y="9351"/>
                  <a:pt x="4790" y="9377"/>
                  <a:pt x="4787" y="9408"/>
                </a:cubicBezTo>
                <a:cubicBezTo>
                  <a:pt x="4775" y="9514"/>
                  <a:pt x="4756" y="9574"/>
                  <a:pt x="4729" y="9597"/>
                </a:cubicBezTo>
                <a:lnTo>
                  <a:pt x="4697" y="9683"/>
                </a:lnTo>
                <a:lnTo>
                  <a:pt x="4636" y="9579"/>
                </a:lnTo>
                <a:cubicBezTo>
                  <a:pt x="4614" y="9542"/>
                  <a:pt x="4588" y="9517"/>
                  <a:pt x="4564" y="9501"/>
                </a:cubicBezTo>
                <a:cubicBezTo>
                  <a:pt x="4506" y="9476"/>
                  <a:pt x="4451" y="9511"/>
                  <a:pt x="4381" y="9617"/>
                </a:cubicBezTo>
                <a:cubicBezTo>
                  <a:pt x="4330" y="9694"/>
                  <a:pt x="4303" y="9803"/>
                  <a:pt x="4296" y="9917"/>
                </a:cubicBezTo>
                <a:cubicBezTo>
                  <a:pt x="4295" y="9939"/>
                  <a:pt x="4299" y="9962"/>
                  <a:pt x="4299" y="9983"/>
                </a:cubicBezTo>
                <a:cubicBezTo>
                  <a:pt x="4299" y="10023"/>
                  <a:pt x="4297" y="10064"/>
                  <a:pt x="4304" y="10102"/>
                </a:cubicBezTo>
                <a:cubicBezTo>
                  <a:pt x="4304" y="10106"/>
                  <a:pt x="4308" y="10110"/>
                  <a:pt x="4309" y="10114"/>
                </a:cubicBezTo>
                <a:cubicBezTo>
                  <a:pt x="4319" y="10168"/>
                  <a:pt x="4332" y="10217"/>
                  <a:pt x="4353" y="10260"/>
                </a:cubicBezTo>
                <a:cubicBezTo>
                  <a:pt x="4397" y="10345"/>
                  <a:pt x="4484" y="10379"/>
                  <a:pt x="4564" y="10366"/>
                </a:cubicBezTo>
                <a:cubicBezTo>
                  <a:pt x="4608" y="10351"/>
                  <a:pt x="4648" y="10322"/>
                  <a:pt x="4677" y="10268"/>
                </a:cubicBezTo>
                <a:cubicBezTo>
                  <a:pt x="4733" y="10162"/>
                  <a:pt x="4741" y="10157"/>
                  <a:pt x="4775" y="10240"/>
                </a:cubicBezTo>
                <a:cubicBezTo>
                  <a:pt x="4795" y="10288"/>
                  <a:pt x="4832" y="10329"/>
                  <a:pt x="4858" y="10329"/>
                </a:cubicBezTo>
                <a:cubicBezTo>
                  <a:pt x="4895" y="10329"/>
                  <a:pt x="4905" y="10276"/>
                  <a:pt x="4905" y="10069"/>
                </a:cubicBezTo>
                <a:cubicBezTo>
                  <a:pt x="4905" y="9978"/>
                  <a:pt x="4909" y="9905"/>
                  <a:pt x="4918" y="9844"/>
                </a:cubicBezTo>
                <a:cubicBezTo>
                  <a:pt x="4926" y="9778"/>
                  <a:pt x="4939" y="9729"/>
                  <a:pt x="4955" y="9705"/>
                </a:cubicBezTo>
                <a:cubicBezTo>
                  <a:pt x="4958" y="9700"/>
                  <a:pt x="4957" y="9699"/>
                  <a:pt x="4960" y="9695"/>
                </a:cubicBezTo>
                <a:cubicBezTo>
                  <a:pt x="4984" y="9640"/>
                  <a:pt x="4988" y="9604"/>
                  <a:pt x="4962" y="9551"/>
                </a:cubicBezTo>
                <a:cubicBezTo>
                  <a:pt x="4934" y="9489"/>
                  <a:pt x="4933" y="9463"/>
                  <a:pt x="4962" y="9400"/>
                </a:cubicBezTo>
                <a:cubicBezTo>
                  <a:pt x="4975" y="9374"/>
                  <a:pt x="4981" y="9349"/>
                  <a:pt x="4982" y="9329"/>
                </a:cubicBezTo>
                <a:cubicBezTo>
                  <a:pt x="4979" y="9307"/>
                  <a:pt x="4971" y="9286"/>
                  <a:pt x="4952" y="9259"/>
                </a:cubicBezTo>
                <a:cubicBezTo>
                  <a:pt x="4942" y="9243"/>
                  <a:pt x="4930" y="9237"/>
                  <a:pt x="4918" y="9231"/>
                </a:cubicBezTo>
                <a:cubicBezTo>
                  <a:pt x="4907" y="9229"/>
                  <a:pt x="4897" y="9228"/>
                  <a:pt x="4885" y="9231"/>
                </a:cubicBezTo>
                <a:close/>
                <a:moveTo>
                  <a:pt x="1743" y="9244"/>
                </a:moveTo>
                <a:cubicBezTo>
                  <a:pt x="1728" y="9249"/>
                  <a:pt x="1711" y="9275"/>
                  <a:pt x="1695" y="9314"/>
                </a:cubicBezTo>
                <a:cubicBezTo>
                  <a:pt x="1657" y="9515"/>
                  <a:pt x="1648" y="9558"/>
                  <a:pt x="1620" y="9488"/>
                </a:cubicBezTo>
                <a:cubicBezTo>
                  <a:pt x="1597" y="9503"/>
                  <a:pt x="1577" y="9479"/>
                  <a:pt x="1577" y="9400"/>
                </a:cubicBezTo>
                <a:cubicBezTo>
                  <a:pt x="1577" y="9396"/>
                  <a:pt x="1575" y="9391"/>
                  <a:pt x="1574" y="9387"/>
                </a:cubicBezTo>
                <a:cubicBezTo>
                  <a:pt x="1555" y="9349"/>
                  <a:pt x="1537" y="9326"/>
                  <a:pt x="1520" y="9327"/>
                </a:cubicBezTo>
                <a:cubicBezTo>
                  <a:pt x="1516" y="9327"/>
                  <a:pt x="1513" y="9331"/>
                  <a:pt x="1510" y="9332"/>
                </a:cubicBezTo>
                <a:cubicBezTo>
                  <a:pt x="1490" y="9343"/>
                  <a:pt x="1469" y="9383"/>
                  <a:pt x="1450" y="9450"/>
                </a:cubicBezTo>
                <a:cubicBezTo>
                  <a:pt x="1450" y="9451"/>
                  <a:pt x="1450" y="9452"/>
                  <a:pt x="1450" y="9453"/>
                </a:cubicBezTo>
                <a:cubicBezTo>
                  <a:pt x="1450" y="9455"/>
                  <a:pt x="1450" y="9457"/>
                  <a:pt x="1450" y="9458"/>
                </a:cubicBezTo>
                <a:cubicBezTo>
                  <a:pt x="1446" y="9470"/>
                  <a:pt x="1441" y="9474"/>
                  <a:pt x="1437" y="9488"/>
                </a:cubicBezTo>
                <a:cubicBezTo>
                  <a:pt x="1405" y="9614"/>
                  <a:pt x="1404" y="9677"/>
                  <a:pt x="1430" y="9723"/>
                </a:cubicBezTo>
                <a:cubicBezTo>
                  <a:pt x="1449" y="9758"/>
                  <a:pt x="1467" y="9917"/>
                  <a:pt x="1467" y="10079"/>
                </a:cubicBezTo>
                <a:lnTo>
                  <a:pt x="1467" y="10132"/>
                </a:lnTo>
                <a:cubicBezTo>
                  <a:pt x="1469" y="10239"/>
                  <a:pt x="1474" y="10331"/>
                  <a:pt x="1483" y="10346"/>
                </a:cubicBezTo>
                <a:cubicBezTo>
                  <a:pt x="1489" y="10356"/>
                  <a:pt x="1499" y="10364"/>
                  <a:pt x="1511" y="10369"/>
                </a:cubicBezTo>
                <a:lnTo>
                  <a:pt x="1623" y="10359"/>
                </a:lnTo>
                <a:cubicBezTo>
                  <a:pt x="1633" y="10353"/>
                  <a:pt x="1641" y="10347"/>
                  <a:pt x="1645" y="10336"/>
                </a:cubicBezTo>
                <a:cubicBezTo>
                  <a:pt x="1653" y="10313"/>
                  <a:pt x="1694" y="10305"/>
                  <a:pt x="1733" y="10319"/>
                </a:cubicBezTo>
                <a:cubicBezTo>
                  <a:pt x="1779" y="10334"/>
                  <a:pt x="1797" y="10328"/>
                  <a:pt x="1803" y="10255"/>
                </a:cubicBezTo>
                <a:lnTo>
                  <a:pt x="1806" y="10172"/>
                </a:lnTo>
                <a:cubicBezTo>
                  <a:pt x="1806" y="10147"/>
                  <a:pt x="1806" y="10125"/>
                  <a:pt x="1806" y="10091"/>
                </a:cubicBezTo>
                <a:cubicBezTo>
                  <a:pt x="1806" y="9932"/>
                  <a:pt x="1820" y="9820"/>
                  <a:pt x="1846" y="9781"/>
                </a:cubicBezTo>
                <a:cubicBezTo>
                  <a:pt x="1847" y="9780"/>
                  <a:pt x="1847" y="9780"/>
                  <a:pt x="1848" y="9779"/>
                </a:cubicBezTo>
                <a:cubicBezTo>
                  <a:pt x="1867" y="9721"/>
                  <a:pt x="1890" y="9711"/>
                  <a:pt x="1907" y="9756"/>
                </a:cubicBezTo>
                <a:cubicBezTo>
                  <a:pt x="1933" y="9784"/>
                  <a:pt x="1949" y="9877"/>
                  <a:pt x="1949" y="10056"/>
                </a:cubicBezTo>
                <a:cubicBezTo>
                  <a:pt x="1949" y="10293"/>
                  <a:pt x="1953" y="10329"/>
                  <a:pt x="2001" y="10329"/>
                </a:cubicBezTo>
                <a:cubicBezTo>
                  <a:pt x="2031" y="10329"/>
                  <a:pt x="2066" y="10308"/>
                  <a:pt x="2076" y="10281"/>
                </a:cubicBezTo>
                <a:cubicBezTo>
                  <a:pt x="2086" y="10251"/>
                  <a:pt x="2120" y="10262"/>
                  <a:pt x="2163" y="10311"/>
                </a:cubicBezTo>
                <a:cubicBezTo>
                  <a:pt x="2205" y="10359"/>
                  <a:pt x="2265" y="10374"/>
                  <a:pt x="2324" y="10364"/>
                </a:cubicBezTo>
                <a:cubicBezTo>
                  <a:pt x="2328" y="10363"/>
                  <a:pt x="2334" y="10362"/>
                  <a:pt x="2339" y="10361"/>
                </a:cubicBezTo>
                <a:cubicBezTo>
                  <a:pt x="2363" y="10355"/>
                  <a:pt x="2384" y="10344"/>
                  <a:pt x="2405" y="10329"/>
                </a:cubicBezTo>
                <a:cubicBezTo>
                  <a:pt x="2412" y="10324"/>
                  <a:pt x="2417" y="10319"/>
                  <a:pt x="2422" y="10313"/>
                </a:cubicBezTo>
                <a:cubicBezTo>
                  <a:pt x="2432" y="10304"/>
                  <a:pt x="2439" y="10292"/>
                  <a:pt x="2446" y="10281"/>
                </a:cubicBezTo>
                <a:cubicBezTo>
                  <a:pt x="2491" y="10172"/>
                  <a:pt x="2517" y="9901"/>
                  <a:pt x="2495" y="9741"/>
                </a:cubicBezTo>
                <a:cubicBezTo>
                  <a:pt x="2482" y="9697"/>
                  <a:pt x="2461" y="9658"/>
                  <a:pt x="2427" y="9607"/>
                </a:cubicBezTo>
                <a:cubicBezTo>
                  <a:pt x="2404" y="9574"/>
                  <a:pt x="2388" y="9551"/>
                  <a:pt x="2369" y="9531"/>
                </a:cubicBezTo>
                <a:cubicBezTo>
                  <a:pt x="2291" y="9477"/>
                  <a:pt x="2260" y="9482"/>
                  <a:pt x="2184" y="9559"/>
                </a:cubicBezTo>
                <a:cubicBezTo>
                  <a:pt x="2184" y="9559"/>
                  <a:pt x="2184" y="9559"/>
                  <a:pt x="2183" y="9559"/>
                </a:cubicBezTo>
                <a:cubicBezTo>
                  <a:pt x="2176" y="9568"/>
                  <a:pt x="2171" y="9571"/>
                  <a:pt x="2163" y="9582"/>
                </a:cubicBezTo>
                <a:lnTo>
                  <a:pt x="2086" y="9690"/>
                </a:lnTo>
                <a:lnTo>
                  <a:pt x="2021" y="9582"/>
                </a:lnTo>
                <a:cubicBezTo>
                  <a:pt x="2003" y="9553"/>
                  <a:pt x="1982" y="9528"/>
                  <a:pt x="1959" y="9509"/>
                </a:cubicBezTo>
                <a:cubicBezTo>
                  <a:pt x="1946" y="9498"/>
                  <a:pt x="1935" y="9496"/>
                  <a:pt x="1923" y="9491"/>
                </a:cubicBezTo>
                <a:cubicBezTo>
                  <a:pt x="1919" y="9490"/>
                  <a:pt x="1913" y="9483"/>
                  <a:pt x="1910" y="9483"/>
                </a:cubicBezTo>
                <a:cubicBezTo>
                  <a:pt x="1910" y="9482"/>
                  <a:pt x="1908" y="9483"/>
                  <a:pt x="1908" y="9483"/>
                </a:cubicBezTo>
                <a:cubicBezTo>
                  <a:pt x="1903" y="9481"/>
                  <a:pt x="1900" y="9476"/>
                  <a:pt x="1896" y="9476"/>
                </a:cubicBezTo>
                <a:cubicBezTo>
                  <a:pt x="1856" y="9476"/>
                  <a:pt x="1825" y="9435"/>
                  <a:pt x="1806" y="9355"/>
                </a:cubicBezTo>
                <a:cubicBezTo>
                  <a:pt x="1802" y="9346"/>
                  <a:pt x="1797" y="9338"/>
                  <a:pt x="1793" y="9329"/>
                </a:cubicBezTo>
                <a:cubicBezTo>
                  <a:pt x="1769" y="9276"/>
                  <a:pt x="1757" y="9259"/>
                  <a:pt x="1746" y="9244"/>
                </a:cubicBezTo>
                <a:cubicBezTo>
                  <a:pt x="1745" y="9244"/>
                  <a:pt x="1744" y="9244"/>
                  <a:pt x="1743" y="9244"/>
                </a:cubicBezTo>
                <a:close/>
                <a:moveTo>
                  <a:pt x="5681" y="9261"/>
                </a:moveTo>
                <a:cubicBezTo>
                  <a:pt x="5671" y="9269"/>
                  <a:pt x="5660" y="9289"/>
                  <a:pt x="5652" y="9319"/>
                </a:cubicBezTo>
                <a:cubicBezTo>
                  <a:pt x="5647" y="9347"/>
                  <a:pt x="5644" y="9380"/>
                  <a:pt x="5644" y="9425"/>
                </a:cubicBezTo>
                <a:cubicBezTo>
                  <a:pt x="5644" y="9606"/>
                  <a:pt x="5600" y="9660"/>
                  <a:pt x="5534" y="9556"/>
                </a:cubicBezTo>
                <a:cubicBezTo>
                  <a:pt x="5531" y="9551"/>
                  <a:pt x="5527" y="9549"/>
                  <a:pt x="5524" y="9544"/>
                </a:cubicBezTo>
                <a:cubicBezTo>
                  <a:pt x="5431" y="9524"/>
                  <a:pt x="5283" y="9530"/>
                  <a:pt x="5235" y="9562"/>
                </a:cubicBezTo>
                <a:cubicBezTo>
                  <a:pt x="5231" y="9565"/>
                  <a:pt x="5227" y="9576"/>
                  <a:pt x="5223" y="9584"/>
                </a:cubicBezTo>
                <a:cubicBezTo>
                  <a:pt x="5219" y="9594"/>
                  <a:pt x="5215" y="9602"/>
                  <a:pt x="5213" y="9620"/>
                </a:cubicBezTo>
                <a:cubicBezTo>
                  <a:pt x="5212" y="9622"/>
                  <a:pt x="5212" y="9625"/>
                  <a:pt x="5211" y="9627"/>
                </a:cubicBezTo>
                <a:cubicBezTo>
                  <a:pt x="5202" y="9694"/>
                  <a:pt x="5199" y="9817"/>
                  <a:pt x="5195" y="10051"/>
                </a:cubicBezTo>
                <a:cubicBezTo>
                  <a:pt x="5194" y="10122"/>
                  <a:pt x="5193" y="10178"/>
                  <a:pt x="5193" y="10243"/>
                </a:cubicBezTo>
                <a:cubicBezTo>
                  <a:pt x="5196" y="10437"/>
                  <a:pt x="5204" y="10600"/>
                  <a:pt x="5213" y="10616"/>
                </a:cubicBezTo>
                <a:cubicBezTo>
                  <a:pt x="5234" y="10654"/>
                  <a:pt x="5261" y="10662"/>
                  <a:pt x="5286" y="10644"/>
                </a:cubicBezTo>
                <a:cubicBezTo>
                  <a:pt x="5306" y="10619"/>
                  <a:pt x="5324" y="10584"/>
                  <a:pt x="5331" y="10530"/>
                </a:cubicBezTo>
                <a:cubicBezTo>
                  <a:pt x="5340" y="10465"/>
                  <a:pt x="5362" y="10429"/>
                  <a:pt x="5391" y="10409"/>
                </a:cubicBezTo>
                <a:cubicBezTo>
                  <a:pt x="5393" y="10407"/>
                  <a:pt x="5394" y="10409"/>
                  <a:pt x="5396" y="10407"/>
                </a:cubicBezTo>
                <a:cubicBezTo>
                  <a:pt x="5403" y="10403"/>
                  <a:pt x="5409" y="10391"/>
                  <a:pt x="5418" y="10389"/>
                </a:cubicBezTo>
                <a:cubicBezTo>
                  <a:pt x="5457" y="10381"/>
                  <a:pt x="5508" y="10360"/>
                  <a:pt x="5531" y="10341"/>
                </a:cubicBezTo>
                <a:cubicBezTo>
                  <a:pt x="5532" y="10341"/>
                  <a:pt x="5536" y="10342"/>
                  <a:pt x="5537" y="10341"/>
                </a:cubicBezTo>
                <a:cubicBezTo>
                  <a:pt x="5544" y="10335"/>
                  <a:pt x="5551" y="10329"/>
                  <a:pt x="5554" y="10321"/>
                </a:cubicBezTo>
                <a:cubicBezTo>
                  <a:pt x="5565" y="10292"/>
                  <a:pt x="5589" y="10296"/>
                  <a:pt x="5619" y="10321"/>
                </a:cubicBezTo>
                <a:cubicBezTo>
                  <a:pt x="5639" y="10317"/>
                  <a:pt x="5651" y="10308"/>
                  <a:pt x="5672" y="10308"/>
                </a:cubicBezTo>
                <a:lnTo>
                  <a:pt x="5750" y="10306"/>
                </a:lnTo>
                <a:cubicBezTo>
                  <a:pt x="5761" y="10280"/>
                  <a:pt x="5772" y="10244"/>
                  <a:pt x="5780" y="10200"/>
                </a:cubicBezTo>
                <a:lnTo>
                  <a:pt x="5787" y="10028"/>
                </a:lnTo>
                <a:cubicBezTo>
                  <a:pt x="5795" y="9877"/>
                  <a:pt x="5804" y="9798"/>
                  <a:pt x="5822" y="9768"/>
                </a:cubicBezTo>
                <a:cubicBezTo>
                  <a:pt x="5828" y="9748"/>
                  <a:pt x="5835" y="9745"/>
                  <a:pt x="5842" y="9753"/>
                </a:cubicBezTo>
                <a:cubicBezTo>
                  <a:pt x="5874" y="9753"/>
                  <a:pt x="5888" y="9825"/>
                  <a:pt x="5894" y="10041"/>
                </a:cubicBezTo>
                <a:cubicBezTo>
                  <a:pt x="5903" y="10340"/>
                  <a:pt x="5940" y="10398"/>
                  <a:pt x="6043" y="10283"/>
                </a:cubicBezTo>
                <a:cubicBezTo>
                  <a:pt x="6069" y="10254"/>
                  <a:pt x="6103" y="10261"/>
                  <a:pt x="6140" y="10308"/>
                </a:cubicBezTo>
                <a:cubicBezTo>
                  <a:pt x="6159" y="10330"/>
                  <a:pt x="6181" y="10349"/>
                  <a:pt x="6206" y="10361"/>
                </a:cubicBezTo>
                <a:cubicBezTo>
                  <a:pt x="6230" y="10367"/>
                  <a:pt x="6254" y="10374"/>
                  <a:pt x="6281" y="10374"/>
                </a:cubicBezTo>
                <a:cubicBezTo>
                  <a:pt x="6310" y="10374"/>
                  <a:pt x="6339" y="10367"/>
                  <a:pt x="6366" y="10359"/>
                </a:cubicBezTo>
                <a:cubicBezTo>
                  <a:pt x="6389" y="10348"/>
                  <a:pt x="6409" y="10333"/>
                  <a:pt x="6426" y="10311"/>
                </a:cubicBezTo>
                <a:cubicBezTo>
                  <a:pt x="6465" y="10261"/>
                  <a:pt x="6494" y="10255"/>
                  <a:pt x="6529" y="10293"/>
                </a:cubicBezTo>
                <a:cubicBezTo>
                  <a:pt x="6615" y="10387"/>
                  <a:pt x="6664" y="10301"/>
                  <a:pt x="6674" y="10043"/>
                </a:cubicBezTo>
                <a:cubicBezTo>
                  <a:pt x="6684" y="9748"/>
                  <a:pt x="6733" y="9745"/>
                  <a:pt x="6762" y="10038"/>
                </a:cubicBezTo>
                <a:cubicBezTo>
                  <a:pt x="6766" y="10083"/>
                  <a:pt x="6773" y="10126"/>
                  <a:pt x="6782" y="10167"/>
                </a:cubicBezTo>
                <a:cubicBezTo>
                  <a:pt x="6800" y="10238"/>
                  <a:pt x="6824" y="10304"/>
                  <a:pt x="6842" y="10326"/>
                </a:cubicBezTo>
                <a:cubicBezTo>
                  <a:pt x="6846" y="10331"/>
                  <a:pt x="6852" y="10332"/>
                  <a:pt x="6857" y="10336"/>
                </a:cubicBezTo>
                <a:cubicBezTo>
                  <a:pt x="6887" y="10361"/>
                  <a:pt x="6937" y="10374"/>
                  <a:pt x="6989" y="10372"/>
                </a:cubicBezTo>
                <a:cubicBezTo>
                  <a:pt x="7042" y="10361"/>
                  <a:pt x="7094" y="10331"/>
                  <a:pt x="7132" y="10278"/>
                </a:cubicBezTo>
                <a:cubicBezTo>
                  <a:pt x="7199" y="10187"/>
                  <a:pt x="7207" y="10184"/>
                  <a:pt x="7230" y="10258"/>
                </a:cubicBezTo>
                <a:cubicBezTo>
                  <a:pt x="7244" y="10303"/>
                  <a:pt x="7280" y="10331"/>
                  <a:pt x="7310" y="10321"/>
                </a:cubicBezTo>
                <a:cubicBezTo>
                  <a:pt x="7329" y="10315"/>
                  <a:pt x="7341" y="10298"/>
                  <a:pt x="7351" y="10266"/>
                </a:cubicBezTo>
                <a:cubicBezTo>
                  <a:pt x="7353" y="10258"/>
                  <a:pt x="7354" y="10254"/>
                  <a:pt x="7356" y="10245"/>
                </a:cubicBezTo>
                <a:cubicBezTo>
                  <a:pt x="7363" y="10213"/>
                  <a:pt x="7369" y="10151"/>
                  <a:pt x="7373" y="10089"/>
                </a:cubicBezTo>
                <a:cubicBezTo>
                  <a:pt x="7374" y="10072"/>
                  <a:pt x="7375" y="10061"/>
                  <a:pt x="7376" y="10043"/>
                </a:cubicBezTo>
                <a:cubicBezTo>
                  <a:pt x="7383" y="9839"/>
                  <a:pt x="7403" y="9750"/>
                  <a:pt x="7421" y="9763"/>
                </a:cubicBezTo>
                <a:cubicBezTo>
                  <a:pt x="7438" y="9763"/>
                  <a:pt x="7453" y="9856"/>
                  <a:pt x="7458" y="10041"/>
                </a:cubicBezTo>
                <a:cubicBezTo>
                  <a:pt x="7459" y="10047"/>
                  <a:pt x="7461" y="10048"/>
                  <a:pt x="7461" y="10054"/>
                </a:cubicBezTo>
                <a:cubicBezTo>
                  <a:pt x="7468" y="10301"/>
                  <a:pt x="7474" y="10329"/>
                  <a:pt x="7536" y="10329"/>
                </a:cubicBezTo>
                <a:cubicBezTo>
                  <a:pt x="7550" y="10329"/>
                  <a:pt x="7562" y="10327"/>
                  <a:pt x="7571" y="10321"/>
                </a:cubicBezTo>
                <a:cubicBezTo>
                  <a:pt x="7581" y="10303"/>
                  <a:pt x="7589" y="10282"/>
                  <a:pt x="7596" y="10253"/>
                </a:cubicBezTo>
                <a:cubicBezTo>
                  <a:pt x="7603" y="10211"/>
                  <a:pt x="7610" y="10156"/>
                  <a:pt x="7614" y="10041"/>
                </a:cubicBezTo>
                <a:cubicBezTo>
                  <a:pt x="7620" y="9825"/>
                  <a:pt x="7632" y="9753"/>
                  <a:pt x="7664" y="9753"/>
                </a:cubicBezTo>
                <a:cubicBezTo>
                  <a:pt x="7667" y="9753"/>
                  <a:pt x="7667" y="9755"/>
                  <a:pt x="7669" y="9756"/>
                </a:cubicBezTo>
                <a:cubicBezTo>
                  <a:pt x="7670" y="9756"/>
                  <a:pt x="7673" y="9757"/>
                  <a:pt x="7674" y="9758"/>
                </a:cubicBezTo>
                <a:cubicBezTo>
                  <a:pt x="7699" y="9772"/>
                  <a:pt x="7709" y="9848"/>
                  <a:pt x="7714" y="10041"/>
                </a:cubicBezTo>
                <a:cubicBezTo>
                  <a:pt x="7721" y="10285"/>
                  <a:pt x="7732" y="10329"/>
                  <a:pt x="7777" y="10329"/>
                </a:cubicBezTo>
                <a:cubicBezTo>
                  <a:pt x="7807" y="10329"/>
                  <a:pt x="7839" y="10306"/>
                  <a:pt x="7849" y="10278"/>
                </a:cubicBezTo>
                <a:cubicBezTo>
                  <a:pt x="7860" y="10246"/>
                  <a:pt x="7888" y="10255"/>
                  <a:pt x="7927" y="10303"/>
                </a:cubicBezTo>
                <a:cubicBezTo>
                  <a:pt x="7953" y="10335"/>
                  <a:pt x="7989" y="10353"/>
                  <a:pt x="8024" y="10364"/>
                </a:cubicBezTo>
                <a:cubicBezTo>
                  <a:pt x="8064" y="10371"/>
                  <a:pt x="8104" y="10374"/>
                  <a:pt x="8142" y="10364"/>
                </a:cubicBezTo>
                <a:cubicBezTo>
                  <a:pt x="8146" y="10363"/>
                  <a:pt x="8151" y="10362"/>
                  <a:pt x="8155" y="10361"/>
                </a:cubicBezTo>
                <a:cubicBezTo>
                  <a:pt x="8179" y="10350"/>
                  <a:pt x="8200" y="10334"/>
                  <a:pt x="8218" y="10311"/>
                </a:cubicBezTo>
                <a:cubicBezTo>
                  <a:pt x="8257" y="10261"/>
                  <a:pt x="8286" y="10255"/>
                  <a:pt x="8320" y="10293"/>
                </a:cubicBezTo>
                <a:cubicBezTo>
                  <a:pt x="8362" y="10338"/>
                  <a:pt x="8391" y="10341"/>
                  <a:pt x="8415" y="10306"/>
                </a:cubicBezTo>
                <a:cubicBezTo>
                  <a:pt x="8432" y="10256"/>
                  <a:pt x="8446" y="10181"/>
                  <a:pt x="8446" y="10076"/>
                </a:cubicBezTo>
                <a:cubicBezTo>
                  <a:pt x="8446" y="9845"/>
                  <a:pt x="8504" y="9661"/>
                  <a:pt x="8551" y="9743"/>
                </a:cubicBezTo>
                <a:cubicBezTo>
                  <a:pt x="8562" y="9764"/>
                  <a:pt x="8571" y="9912"/>
                  <a:pt x="8571" y="10076"/>
                </a:cubicBezTo>
                <a:cubicBezTo>
                  <a:pt x="8571" y="10084"/>
                  <a:pt x="8571" y="10086"/>
                  <a:pt x="8571" y="10094"/>
                </a:cubicBezTo>
                <a:cubicBezTo>
                  <a:pt x="8583" y="10332"/>
                  <a:pt x="8619" y="10384"/>
                  <a:pt x="8709" y="10288"/>
                </a:cubicBezTo>
                <a:cubicBezTo>
                  <a:pt x="8709" y="10287"/>
                  <a:pt x="8709" y="10285"/>
                  <a:pt x="8709" y="10283"/>
                </a:cubicBezTo>
                <a:cubicBezTo>
                  <a:pt x="8728" y="10199"/>
                  <a:pt x="8734" y="10199"/>
                  <a:pt x="8786" y="10283"/>
                </a:cubicBezTo>
                <a:cubicBezTo>
                  <a:pt x="8795" y="10297"/>
                  <a:pt x="8809" y="10306"/>
                  <a:pt x="8821" y="10316"/>
                </a:cubicBezTo>
                <a:cubicBezTo>
                  <a:pt x="8835" y="10332"/>
                  <a:pt x="8853" y="10345"/>
                  <a:pt x="8871" y="10354"/>
                </a:cubicBezTo>
                <a:cubicBezTo>
                  <a:pt x="8956" y="10392"/>
                  <a:pt x="9064" y="10369"/>
                  <a:pt x="9107" y="10288"/>
                </a:cubicBezTo>
                <a:cubicBezTo>
                  <a:pt x="9110" y="10282"/>
                  <a:pt x="9113" y="10272"/>
                  <a:pt x="9117" y="10263"/>
                </a:cubicBezTo>
                <a:cubicBezTo>
                  <a:pt x="9138" y="10205"/>
                  <a:pt x="9157" y="10080"/>
                  <a:pt x="9162" y="9960"/>
                </a:cubicBezTo>
                <a:cubicBezTo>
                  <a:pt x="9163" y="9945"/>
                  <a:pt x="9164" y="9934"/>
                  <a:pt x="9165" y="9920"/>
                </a:cubicBezTo>
                <a:cubicBezTo>
                  <a:pt x="9166" y="9891"/>
                  <a:pt x="9165" y="9862"/>
                  <a:pt x="9165" y="9839"/>
                </a:cubicBezTo>
                <a:cubicBezTo>
                  <a:pt x="9164" y="9808"/>
                  <a:pt x="9161" y="9780"/>
                  <a:pt x="9157" y="9758"/>
                </a:cubicBezTo>
                <a:cubicBezTo>
                  <a:pt x="9146" y="9706"/>
                  <a:pt x="9124" y="9669"/>
                  <a:pt x="9084" y="9609"/>
                </a:cubicBezTo>
                <a:cubicBezTo>
                  <a:pt x="9056" y="9568"/>
                  <a:pt x="9032" y="9537"/>
                  <a:pt x="9009" y="9516"/>
                </a:cubicBezTo>
                <a:cubicBezTo>
                  <a:pt x="9009" y="9516"/>
                  <a:pt x="9007" y="9517"/>
                  <a:pt x="9007" y="9516"/>
                </a:cubicBezTo>
                <a:cubicBezTo>
                  <a:pt x="8943" y="9469"/>
                  <a:pt x="8888" y="9491"/>
                  <a:pt x="8819" y="9589"/>
                </a:cubicBezTo>
                <a:cubicBezTo>
                  <a:pt x="8803" y="9612"/>
                  <a:pt x="8792" y="9627"/>
                  <a:pt x="8781" y="9640"/>
                </a:cubicBezTo>
                <a:cubicBezTo>
                  <a:pt x="8779" y="9641"/>
                  <a:pt x="8778" y="9645"/>
                  <a:pt x="8776" y="9647"/>
                </a:cubicBezTo>
                <a:lnTo>
                  <a:pt x="8711" y="9743"/>
                </a:lnTo>
                <a:lnTo>
                  <a:pt x="8648" y="9602"/>
                </a:lnTo>
                <a:cubicBezTo>
                  <a:pt x="8632" y="9567"/>
                  <a:pt x="8619" y="9545"/>
                  <a:pt x="8606" y="9526"/>
                </a:cubicBezTo>
                <a:cubicBezTo>
                  <a:pt x="8568" y="9500"/>
                  <a:pt x="8527" y="9498"/>
                  <a:pt x="8461" y="9516"/>
                </a:cubicBezTo>
                <a:cubicBezTo>
                  <a:pt x="8391" y="9536"/>
                  <a:pt x="8322" y="9569"/>
                  <a:pt x="8308" y="9594"/>
                </a:cubicBezTo>
                <a:cubicBezTo>
                  <a:pt x="8305" y="9598"/>
                  <a:pt x="8298" y="9595"/>
                  <a:pt x="8293" y="9597"/>
                </a:cubicBezTo>
                <a:cubicBezTo>
                  <a:pt x="8249" y="9667"/>
                  <a:pt x="8239" y="9667"/>
                  <a:pt x="8195" y="9577"/>
                </a:cubicBezTo>
                <a:cubicBezTo>
                  <a:pt x="8188" y="9563"/>
                  <a:pt x="8182" y="9555"/>
                  <a:pt x="8175" y="9544"/>
                </a:cubicBezTo>
                <a:cubicBezTo>
                  <a:pt x="8132" y="9509"/>
                  <a:pt x="8097" y="9490"/>
                  <a:pt x="8065" y="9491"/>
                </a:cubicBezTo>
                <a:cubicBezTo>
                  <a:pt x="8029" y="9502"/>
                  <a:pt x="7990" y="9531"/>
                  <a:pt x="7947" y="9587"/>
                </a:cubicBezTo>
                <a:lnTo>
                  <a:pt x="7862" y="9695"/>
                </a:lnTo>
                <a:lnTo>
                  <a:pt x="7839" y="9655"/>
                </a:lnTo>
                <a:cubicBezTo>
                  <a:pt x="7833" y="9647"/>
                  <a:pt x="7825" y="9635"/>
                  <a:pt x="7817" y="9620"/>
                </a:cubicBezTo>
                <a:lnTo>
                  <a:pt x="7791" y="9577"/>
                </a:lnTo>
                <a:cubicBezTo>
                  <a:pt x="7777" y="9553"/>
                  <a:pt x="7767" y="9548"/>
                  <a:pt x="7756" y="9534"/>
                </a:cubicBezTo>
                <a:cubicBezTo>
                  <a:pt x="7732" y="9515"/>
                  <a:pt x="7678" y="9514"/>
                  <a:pt x="7626" y="9514"/>
                </a:cubicBezTo>
                <a:cubicBezTo>
                  <a:pt x="7582" y="9539"/>
                  <a:pt x="7541" y="9541"/>
                  <a:pt x="7506" y="9516"/>
                </a:cubicBezTo>
                <a:cubicBezTo>
                  <a:pt x="7383" y="9529"/>
                  <a:pt x="7275" y="9559"/>
                  <a:pt x="7243" y="9589"/>
                </a:cubicBezTo>
                <a:cubicBezTo>
                  <a:pt x="7238" y="9602"/>
                  <a:pt x="7231" y="9615"/>
                  <a:pt x="7228" y="9632"/>
                </a:cubicBezTo>
                <a:lnTo>
                  <a:pt x="7213" y="9741"/>
                </a:lnTo>
                <a:lnTo>
                  <a:pt x="7122" y="9609"/>
                </a:lnTo>
                <a:cubicBezTo>
                  <a:pt x="7101" y="9577"/>
                  <a:pt x="7082" y="9554"/>
                  <a:pt x="7062" y="9534"/>
                </a:cubicBezTo>
                <a:cubicBezTo>
                  <a:pt x="7005" y="9485"/>
                  <a:pt x="6967" y="9477"/>
                  <a:pt x="6899" y="9521"/>
                </a:cubicBezTo>
                <a:cubicBezTo>
                  <a:pt x="6889" y="9528"/>
                  <a:pt x="6882" y="9529"/>
                  <a:pt x="6872" y="9534"/>
                </a:cubicBezTo>
                <a:cubicBezTo>
                  <a:pt x="6872" y="9535"/>
                  <a:pt x="6871" y="9533"/>
                  <a:pt x="6870" y="9534"/>
                </a:cubicBezTo>
                <a:cubicBezTo>
                  <a:pt x="6839" y="9568"/>
                  <a:pt x="6796" y="9575"/>
                  <a:pt x="6764" y="9551"/>
                </a:cubicBezTo>
                <a:cubicBezTo>
                  <a:pt x="6729" y="9524"/>
                  <a:pt x="6686" y="9519"/>
                  <a:pt x="6644" y="9526"/>
                </a:cubicBezTo>
                <a:cubicBezTo>
                  <a:pt x="6599" y="9544"/>
                  <a:pt x="6554" y="9569"/>
                  <a:pt x="6531" y="9602"/>
                </a:cubicBezTo>
                <a:cubicBezTo>
                  <a:pt x="6530" y="9603"/>
                  <a:pt x="6527" y="9601"/>
                  <a:pt x="6526" y="9602"/>
                </a:cubicBezTo>
                <a:cubicBezTo>
                  <a:pt x="6526" y="9603"/>
                  <a:pt x="6524" y="9603"/>
                  <a:pt x="6524" y="9604"/>
                </a:cubicBezTo>
                <a:cubicBezTo>
                  <a:pt x="6487" y="9662"/>
                  <a:pt x="6468" y="9661"/>
                  <a:pt x="6396" y="9577"/>
                </a:cubicBezTo>
                <a:cubicBezTo>
                  <a:pt x="6371" y="9548"/>
                  <a:pt x="6351" y="9527"/>
                  <a:pt x="6330" y="9511"/>
                </a:cubicBezTo>
                <a:cubicBezTo>
                  <a:pt x="6284" y="9484"/>
                  <a:pt x="6246" y="9486"/>
                  <a:pt x="6208" y="9514"/>
                </a:cubicBezTo>
                <a:cubicBezTo>
                  <a:pt x="6206" y="9515"/>
                  <a:pt x="6205" y="9515"/>
                  <a:pt x="6203" y="9516"/>
                </a:cubicBezTo>
                <a:cubicBezTo>
                  <a:pt x="6182" y="9536"/>
                  <a:pt x="6160" y="9561"/>
                  <a:pt x="6135" y="9599"/>
                </a:cubicBezTo>
                <a:lnTo>
                  <a:pt x="6050" y="9726"/>
                </a:lnTo>
                <a:lnTo>
                  <a:pt x="5985" y="9599"/>
                </a:lnTo>
                <a:cubicBezTo>
                  <a:pt x="5974" y="9578"/>
                  <a:pt x="5962" y="9563"/>
                  <a:pt x="5950" y="9546"/>
                </a:cubicBezTo>
                <a:cubicBezTo>
                  <a:pt x="5918" y="9510"/>
                  <a:pt x="5887" y="9483"/>
                  <a:pt x="5870" y="9483"/>
                </a:cubicBezTo>
                <a:cubicBezTo>
                  <a:pt x="5847" y="9483"/>
                  <a:pt x="5801" y="9424"/>
                  <a:pt x="5767" y="9347"/>
                </a:cubicBezTo>
                <a:cubicBezTo>
                  <a:pt x="5734" y="9273"/>
                  <a:pt x="5705" y="9242"/>
                  <a:pt x="5681" y="9261"/>
                </a:cubicBezTo>
                <a:close/>
                <a:moveTo>
                  <a:pt x="12508" y="9286"/>
                </a:moveTo>
                <a:cubicBezTo>
                  <a:pt x="12488" y="9291"/>
                  <a:pt x="12466" y="9307"/>
                  <a:pt x="12442" y="9334"/>
                </a:cubicBezTo>
                <a:cubicBezTo>
                  <a:pt x="12403" y="9379"/>
                  <a:pt x="12372" y="9398"/>
                  <a:pt x="12355" y="9385"/>
                </a:cubicBezTo>
                <a:cubicBezTo>
                  <a:pt x="12345" y="9381"/>
                  <a:pt x="12336" y="9373"/>
                  <a:pt x="12325" y="9360"/>
                </a:cubicBezTo>
                <a:cubicBezTo>
                  <a:pt x="12282" y="9313"/>
                  <a:pt x="12259" y="9335"/>
                  <a:pt x="12199" y="9461"/>
                </a:cubicBezTo>
                <a:cubicBezTo>
                  <a:pt x="12194" y="9534"/>
                  <a:pt x="12175" y="9569"/>
                  <a:pt x="12139" y="9567"/>
                </a:cubicBezTo>
                <a:cubicBezTo>
                  <a:pt x="12115" y="9600"/>
                  <a:pt x="12097" y="9605"/>
                  <a:pt x="12076" y="9559"/>
                </a:cubicBezTo>
                <a:cubicBezTo>
                  <a:pt x="12069" y="9546"/>
                  <a:pt x="12059" y="9537"/>
                  <a:pt x="12052" y="9526"/>
                </a:cubicBezTo>
                <a:cubicBezTo>
                  <a:pt x="11994" y="9483"/>
                  <a:pt x="11949" y="9480"/>
                  <a:pt x="11883" y="9524"/>
                </a:cubicBezTo>
                <a:cubicBezTo>
                  <a:pt x="11874" y="9530"/>
                  <a:pt x="11870" y="9530"/>
                  <a:pt x="11861" y="9534"/>
                </a:cubicBezTo>
                <a:cubicBezTo>
                  <a:pt x="11861" y="9534"/>
                  <a:pt x="11859" y="9534"/>
                  <a:pt x="11859" y="9534"/>
                </a:cubicBezTo>
                <a:cubicBezTo>
                  <a:pt x="11804" y="9578"/>
                  <a:pt x="11778" y="9576"/>
                  <a:pt x="11746" y="9529"/>
                </a:cubicBezTo>
                <a:cubicBezTo>
                  <a:pt x="11737" y="9516"/>
                  <a:pt x="11726" y="9512"/>
                  <a:pt x="11716" y="9506"/>
                </a:cubicBezTo>
                <a:cubicBezTo>
                  <a:pt x="11697" y="9507"/>
                  <a:pt x="11678" y="9508"/>
                  <a:pt x="11656" y="9516"/>
                </a:cubicBezTo>
                <a:cubicBezTo>
                  <a:pt x="11645" y="9524"/>
                  <a:pt x="11633" y="9531"/>
                  <a:pt x="11620" y="9534"/>
                </a:cubicBezTo>
                <a:cubicBezTo>
                  <a:pt x="11575" y="9556"/>
                  <a:pt x="11533" y="9586"/>
                  <a:pt x="11507" y="9625"/>
                </a:cubicBezTo>
                <a:cubicBezTo>
                  <a:pt x="11468" y="9686"/>
                  <a:pt x="11448" y="9681"/>
                  <a:pt x="11385" y="9592"/>
                </a:cubicBezTo>
                <a:cubicBezTo>
                  <a:pt x="11329" y="9512"/>
                  <a:pt x="11280" y="9483"/>
                  <a:pt x="11230" y="9498"/>
                </a:cubicBezTo>
                <a:cubicBezTo>
                  <a:pt x="11195" y="9513"/>
                  <a:pt x="11160" y="9544"/>
                  <a:pt x="11119" y="9602"/>
                </a:cubicBezTo>
                <a:lnTo>
                  <a:pt x="11034" y="9726"/>
                </a:lnTo>
                <a:lnTo>
                  <a:pt x="10957" y="9594"/>
                </a:lnTo>
                <a:cubicBezTo>
                  <a:pt x="10931" y="9550"/>
                  <a:pt x="10913" y="9530"/>
                  <a:pt x="10894" y="9514"/>
                </a:cubicBezTo>
                <a:cubicBezTo>
                  <a:pt x="10862" y="9499"/>
                  <a:pt x="10824" y="9503"/>
                  <a:pt x="10774" y="9516"/>
                </a:cubicBezTo>
                <a:cubicBezTo>
                  <a:pt x="10740" y="9532"/>
                  <a:pt x="10703" y="9546"/>
                  <a:pt x="10691" y="9549"/>
                </a:cubicBezTo>
                <a:cubicBezTo>
                  <a:pt x="10675" y="9553"/>
                  <a:pt x="10641" y="9575"/>
                  <a:pt x="10613" y="9597"/>
                </a:cubicBezTo>
                <a:cubicBezTo>
                  <a:pt x="10613" y="9598"/>
                  <a:pt x="10612" y="9597"/>
                  <a:pt x="10611" y="9597"/>
                </a:cubicBezTo>
                <a:cubicBezTo>
                  <a:pt x="10605" y="9607"/>
                  <a:pt x="10591" y="9606"/>
                  <a:pt x="10578" y="9604"/>
                </a:cubicBezTo>
                <a:cubicBezTo>
                  <a:pt x="10575" y="9604"/>
                  <a:pt x="10571" y="9604"/>
                  <a:pt x="10568" y="9604"/>
                </a:cubicBezTo>
                <a:cubicBezTo>
                  <a:pt x="10556" y="9601"/>
                  <a:pt x="10544" y="9591"/>
                  <a:pt x="10531" y="9577"/>
                </a:cubicBezTo>
                <a:cubicBezTo>
                  <a:pt x="10523" y="9570"/>
                  <a:pt x="10515" y="9568"/>
                  <a:pt x="10508" y="9559"/>
                </a:cubicBezTo>
                <a:cubicBezTo>
                  <a:pt x="10456" y="9499"/>
                  <a:pt x="10405" y="9486"/>
                  <a:pt x="10332" y="9516"/>
                </a:cubicBezTo>
                <a:cubicBezTo>
                  <a:pt x="10275" y="9540"/>
                  <a:pt x="10196" y="9553"/>
                  <a:pt x="10157" y="9546"/>
                </a:cubicBezTo>
                <a:cubicBezTo>
                  <a:pt x="10152" y="9545"/>
                  <a:pt x="10149" y="9546"/>
                  <a:pt x="10144" y="9546"/>
                </a:cubicBezTo>
                <a:cubicBezTo>
                  <a:pt x="10110" y="9562"/>
                  <a:pt x="10088" y="9603"/>
                  <a:pt x="10062" y="9690"/>
                </a:cubicBezTo>
                <a:lnTo>
                  <a:pt x="10017" y="9847"/>
                </a:lnTo>
                <a:lnTo>
                  <a:pt x="9999" y="9806"/>
                </a:lnTo>
                <a:cubicBezTo>
                  <a:pt x="9997" y="9805"/>
                  <a:pt x="9994" y="9796"/>
                  <a:pt x="9992" y="9794"/>
                </a:cubicBezTo>
                <a:lnTo>
                  <a:pt x="9936" y="9675"/>
                </a:lnTo>
                <a:cubicBezTo>
                  <a:pt x="9904" y="9607"/>
                  <a:pt x="9884" y="9567"/>
                  <a:pt x="9866" y="9549"/>
                </a:cubicBezTo>
                <a:cubicBezTo>
                  <a:pt x="9853" y="9546"/>
                  <a:pt x="9838" y="9544"/>
                  <a:pt x="9822" y="9544"/>
                </a:cubicBezTo>
                <a:cubicBezTo>
                  <a:pt x="9817" y="9548"/>
                  <a:pt x="9812" y="9549"/>
                  <a:pt x="9806" y="9556"/>
                </a:cubicBezTo>
                <a:cubicBezTo>
                  <a:pt x="9768" y="9597"/>
                  <a:pt x="9736" y="9592"/>
                  <a:pt x="9679" y="9534"/>
                </a:cubicBezTo>
                <a:cubicBezTo>
                  <a:pt x="9667" y="9522"/>
                  <a:pt x="9655" y="9521"/>
                  <a:pt x="9643" y="9514"/>
                </a:cubicBezTo>
                <a:cubicBezTo>
                  <a:pt x="9587" y="9488"/>
                  <a:pt x="9539" y="9509"/>
                  <a:pt x="9478" y="9594"/>
                </a:cubicBezTo>
                <a:cubicBezTo>
                  <a:pt x="9466" y="9610"/>
                  <a:pt x="9457" y="9626"/>
                  <a:pt x="9448" y="9642"/>
                </a:cubicBezTo>
                <a:cubicBezTo>
                  <a:pt x="9434" y="9676"/>
                  <a:pt x="9420" y="9711"/>
                  <a:pt x="9410" y="9756"/>
                </a:cubicBezTo>
                <a:cubicBezTo>
                  <a:pt x="9400" y="9796"/>
                  <a:pt x="9398" y="9825"/>
                  <a:pt x="9393" y="9857"/>
                </a:cubicBezTo>
                <a:cubicBezTo>
                  <a:pt x="9391" y="9886"/>
                  <a:pt x="9390" y="9915"/>
                  <a:pt x="9390" y="9953"/>
                </a:cubicBezTo>
                <a:cubicBezTo>
                  <a:pt x="9390" y="10021"/>
                  <a:pt x="9396" y="10076"/>
                  <a:pt x="9403" y="10127"/>
                </a:cubicBezTo>
                <a:cubicBezTo>
                  <a:pt x="9422" y="10214"/>
                  <a:pt x="9455" y="10280"/>
                  <a:pt x="9493" y="10324"/>
                </a:cubicBezTo>
                <a:cubicBezTo>
                  <a:pt x="9530" y="10356"/>
                  <a:pt x="9573" y="10373"/>
                  <a:pt x="9633" y="10364"/>
                </a:cubicBezTo>
                <a:cubicBezTo>
                  <a:pt x="9675" y="10358"/>
                  <a:pt x="9704" y="10345"/>
                  <a:pt x="9729" y="10324"/>
                </a:cubicBezTo>
                <a:cubicBezTo>
                  <a:pt x="9744" y="10307"/>
                  <a:pt x="9759" y="10287"/>
                  <a:pt x="9773" y="10263"/>
                </a:cubicBezTo>
                <a:cubicBezTo>
                  <a:pt x="9779" y="10250"/>
                  <a:pt x="9784" y="10235"/>
                  <a:pt x="9789" y="10218"/>
                </a:cubicBezTo>
                <a:cubicBezTo>
                  <a:pt x="9815" y="10124"/>
                  <a:pt x="9839" y="10091"/>
                  <a:pt x="9859" y="10104"/>
                </a:cubicBezTo>
                <a:cubicBezTo>
                  <a:pt x="9871" y="10112"/>
                  <a:pt x="9883" y="10139"/>
                  <a:pt x="9891" y="10187"/>
                </a:cubicBezTo>
                <a:lnTo>
                  <a:pt x="9902" y="10218"/>
                </a:lnTo>
                <a:cubicBezTo>
                  <a:pt x="9955" y="10358"/>
                  <a:pt x="10017" y="10361"/>
                  <a:pt x="10097" y="10228"/>
                </a:cubicBezTo>
                <a:lnTo>
                  <a:pt x="10099" y="10223"/>
                </a:lnTo>
                <a:lnTo>
                  <a:pt x="10124" y="10142"/>
                </a:lnTo>
                <a:lnTo>
                  <a:pt x="10135" y="10162"/>
                </a:lnTo>
                <a:lnTo>
                  <a:pt x="10159" y="10124"/>
                </a:lnTo>
                <a:lnTo>
                  <a:pt x="10205" y="10253"/>
                </a:lnTo>
                <a:cubicBezTo>
                  <a:pt x="10213" y="10274"/>
                  <a:pt x="10220" y="10287"/>
                  <a:pt x="10227" y="10301"/>
                </a:cubicBezTo>
                <a:cubicBezTo>
                  <a:pt x="10263" y="10338"/>
                  <a:pt x="10316" y="10356"/>
                  <a:pt x="10378" y="10369"/>
                </a:cubicBezTo>
                <a:cubicBezTo>
                  <a:pt x="10389" y="10369"/>
                  <a:pt x="10392" y="10375"/>
                  <a:pt x="10405" y="10374"/>
                </a:cubicBezTo>
                <a:cubicBezTo>
                  <a:pt x="10577" y="10367"/>
                  <a:pt x="10621" y="10397"/>
                  <a:pt x="10621" y="10525"/>
                </a:cubicBezTo>
                <a:cubicBezTo>
                  <a:pt x="10621" y="10551"/>
                  <a:pt x="10627" y="10568"/>
                  <a:pt x="10631" y="10591"/>
                </a:cubicBezTo>
                <a:cubicBezTo>
                  <a:pt x="10659" y="10681"/>
                  <a:pt x="10717" y="10658"/>
                  <a:pt x="10748" y="10515"/>
                </a:cubicBezTo>
                <a:cubicBezTo>
                  <a:pt x="10770" y="10414"/>
                  <a:pt x="10802" y="10374"/>
                  <a:pt x="10864" y="10374"/>
                </a:cubicBezTo>
                <a:cubicBezTo>
                  <a:pt x="10876" y="10374"/>
                  <a:pt x="10890" y="10365"/>
                  <a:pt x="10904" y="10361"/>
                </a:cubicBezTo>
                <a:cubicBezTo>
                  <a:pt x="10934" y="10344"/>
                  <a:pt x="10964" y="10320"/>
                  <a:pt x="10981" y="10283"/>
                </a:cubicBezTo>
                <a:cubicBezTo>
                  <a:pt x="11012" y="10220"/>
                  <a:pt x="11030" y="10213"/>
                  <a:pt x="11054" y="10233"/>
                </a:cubicBezTo>
                <a:cubicBezTo>
                  <a:pt x="11063" y="10233"/>
                  <a:pt x="11071" y="10246"/>
                  <a:pt x="11081" y="10266"/>
                </a:cubicBezTo>
                <a:cubicBezTo>
                  <a:pt x="11088" y="10275"/>
                  <a:pt x="11091" y="10271"/>
                  <a:pt x="11099" y="10283"/>
                </a:cubicBezTo>
                <a:cubicBezTo>
                  <a:pt x="11143" y="10343"/>
                  <a:pt x="11199" y="10371"/>
                  <a:pt x="11254" y="10374"/>
                </a:cubicBezTo>
                <a:cubicBezTo>
                  <a:pt x="11288" y="10374"/>
                  <a:pt x="11322" y="10365"/>
                  <a:pt x="11350" y="10351"/>
                </a:cubicBezTo>
                <a:cubicBezTo>
                  <a:pt x="11373" y="10334"/>
                  <a:pt x="11395" y="10312"/>
                  <a:pt x="11410" y="10281"/>
                </a:cubicBezTo>
                <a:cubicBezTo>
                  <a:pt x="11453" y="10191"/>
                  <a:pt x="11461" y="10188"/>
                  <a:pt x="11506" y="10260"/>
                </a:cubicBezTo>
                <a:cubicBezTo>
                  <a:pt x="11594" y="10401"/>
                  <a:pt x="11657" y="10330"/>
                  <a:pt x="11666" y="10079"/>
                </a:cubicBezTo>
                <a:cubicBezTo>
                  <a:pt x="11678" y="9736"/>
                  <a:pt x="11691" y="9696"/>
                  <a:pt x="11759" y="9804"/>
                </a:cubicBezTo>
                <a:cubicBezTo>
                  <a:pt x="11798" y="9866"/>
                  <a:pt x="11808" y="9913"/>
                  <a:pt x="11788" y="9948"/>
                </a:cubicBezTo>
                <a:cubicBezTo>
                  <a:pt x="11782" y="9960"/>
                  <a:pt x="11777" y="9981"/>
                  <a:pt x="11773" y="10001"/>
                </a:cubicBezTo>
                <a:cubicBezTo>
                  <a:pt x="11773" y="10027"/>
                  <a:pt x="11776" y="10036"/>
                  <a:pt x="11776" y="10069"/>
                </a:cubicBezTo>
                <a:lnTo>
                  <a:pt x="11776" y="10260"/>
                </a:lnTo>
                <a:cubicBezTo>
                  <a:pt x="11782" y="10284"/>
                  <a:pt x="11787" y="10310"/>
                  <a:pt x="11796" y="10324"/>
                </a:cubicBezTo>
                <a:cubicBezTo>
                  <a:pt x="11804" y="10336"/>
                  <a:pt x="11826" y="10343"/>
                  <a:pt x="11853" y="10349"/>
                </a:cubicBezTo>
                <a:lnTo>
                  <a:pt x="12094" y="10354"/>
                </a:lnTo>
                <a:cubicBezTo>
                  <a:pt x="12129" y="10352"/>
                  <a:pt x="12148" y="10354"/>
                  <a:pt x="12189" y="10351"/>
                </a:cubicBezTo>
                <a:cubicBezTo>
                  <a:pt x="12343" y="10338"/>
                  <a:pt x="12408" y="10337"/>
                  <a:pt x="12479" y="10334"/>
                </a:cubicBezTo>
                <a:cubicBezTo>
                  <a:pt x="12517" y="10327"/>
                  <a:pt x="12564" y="10321"/>
                  <a:pt x="12570" y="10311"/>
                </a:cubicBezTo>
                <a:cubicBezTo>
                  <a:pt x="12594" y="10278"/>
                  <a:pt x="12615" y="10279"/>
                  <a:pt x="12628" y="10316"/>
                </a:cubicBezTo>
                <a:cubicBezTo>
                  <a:pt x="12630" y="10324"/>
                  <a:pt x="12636" y="10330"/>
                  <a:pt x="12642" y="10336"/>
                </a:cubicBezTo>
                <a:cubicBezTo>
                  <a:pt x="12683" y="10341"/>
                  <a:pt x="12720" y="10346"/>
                  <a:pt x="12771" y="10359"/>
                </a:cubicBezTo>
                <a:cubicBezTo>
                  <a:pt x="12802" y="10367"/>
                  <a:pt x="12818" y="10361"/>
                  <a:pt x="12838" y="10361"/>
                </a:cubicBezTo>
                <a:cubicBezTo>
                  <a:pt x="12870" y="10353"/>
                  <a:pt x="12895" y="10340"/>
                  <a:pt x="12918" y="10324"/>
                </a:cubicBezTo>
                <a:cubicBezTo>
                  <a:pt x="12927" y="10311"/>
                  <a:pt x="12938" y="10300"/>
                  <a:pt x="12948" y="10281"/>
                </a:cubicBezTo>
                <a:cubicBezTo>
                  <a:pt x="13000" y="10181"/>
                  <a:pt x="13007" y="10177"/>
                  <a:pt x="13031" y="10255"/>
                </a:cubicBezTo>
                <a:cubicBezTo>
                  <a:pt x="13046" y="10302"/>
                  <a:pt x="13081" y="10332"/>
                  <a:pt x="13111" y="10321"/>
                </a:cubicBezTo>
                <a:cubicBezTo>
                  <a:pt x="13155" y="10306"/>
                  <a:pt x="13167" y="10257"/>
                  <a:pt x="13167" y="10066"/>
                </a:cubicBezTo>
                <a:cubicBezTo>
                  <a:pt x="13167" y="9963"/>
                  <a:pt x="13177" y="9880"/>
                  <a:pt x="13191" y="9821"/>
                </a:cubicBezTo>
                <a:cubicBezTo>
                  <a:pt x="13199" y="9761"/>
                  <a:pt x="13209" y="9731"/>
                  <a:pt x="13227" y="9736"/>
                </a:cubicBezTo>
                <a:cubicBezTo>
                  <a:pt x="13239" y="9729"/>
                  <a:pt x="13252" y="9734"/>
                  <a:pt x="13264" y="9756"/>
                </a:cubicBezTo>
                <a:cubicBezTo>
                  <a:pt x="13269" y="9764"/>
                  <a:pt x="13273" y="9796"/>
                  <a:pt x="13277" y="9821"/>
                </a:cubicBezTo>
                <a:cubicBezTo>
                  <a:pt x="13294" y="9881"/>
                  <a:pt x="13307" y="9978"/>
                  <a:pt x="13307" y="10107"/>
                </a:cubicBezTo>
                <a:cubicBezTo>
                  <a:pt x="13307" y="10139"/>
                  <a:pt x="13310" y="10142"/>
                  <a:pt x="13310" y="10167"/>
                </a:cubicBezTo>
                <a:cubicBezTo>
                  <a:pt x="13319" y="10260"/>
                  <a:pt x="13330" y="10310"/>
                  <a:pt x="13364" y="10319"/>
                </a:cubicBezTo>
                <a:cubicBezTo>
                  <a:pt x="13377" y="10322"/>
                  <a:pt x="13389" y="10325"/>
                  <a:pt x="13397" y="10319"/>
                </a:cubicBezTo>
                <a:cubicBezTo>
                  <a:pt x="13397" y="10318"/>
                  <a:pt x="13396" y="10313"/>
                  <a:pt x="13397" y="10313"/>
                </a:cubicBezTo>
                <a:cubicBezTo>
                  <a:pt x="13406" y="10284"/>
                  <a:pt x="13412" y="10212"/>
                  <a:pt x="13417" y="10144"/>
                </a:cubicBezTo>
                <a:cubicBezTo>
                  <a:pt x="13418" y="10092"/>
                  <a:pt x="13421" y="10065"/>
                  <a:pt x="13420" y="9970"/>
                </a:cubicBezTo>
                <a:cubicBezTo>
                  <a:pt x="13418" y="9720"/>
                  <a:pt x="13405" y="9592"/>
                  <a:pt x="13357" y="9534"/>
                </a:cubicBezTo>
                <a:cubicBezTo>
                  <a:pt x="13281" y="9484"/>
                  <a:pt x="13108" y="9517"/>
                  <a:pt x="13041" y="9599"/>
                </a:cubicBezTo>
                <a:cubicBezTo>
                  <a:pt x="13036" y="9612"/>
                  <a:pt x="13029" y="9628"/>
                  <a:pt x="13027" y="9645"/>
                </a:cubicBezTo>
                <a:cubicBezTo>
                  <a:pt x="13012" y="9748"/>
                  <a:pt x="13010" y="9748"/>
                  <a:pt x="12931" y="9615"/>
                </a:cubicBezTo>
                <a:cubicBezTo>
                  <a:pt x="12896" y="9556"/>
                  <a:pt x="12865" y="9522"/>
                  <a:pt x="12833" y="9503"/>
                </a:cubicBezTo>
                <a:cubicBezTo>
                  <a:pt x="12800" y="9489"/>
                  <a:pt x="12767" y="9487"/>
                  <a:pt x="12735" y="9501"/>
                </a:cubicBezTo>
                <a:cubicBezTo>
                  <a:pt x="12715" y="9514"/>
                  <a:pt x="12694" y="9530"/>
                  <a:pt x="12672" y="9556"/>
                </a:cubicBezTo>
                <a:cubicBezTo>
                  <a:pt x="12642" y="9593"/>
                  <a:pt x="12623" y="9605"/>
                  <a:pt x="12605" y="9602"/>
                </a:cubicBezTo>
                <a:cubicBezTo>
                  <a:pt x="12548" y="9619"/>
                  <a:pt x="12507" y="9541"/>
                  <a:pt x="12552" y="9445"/>
                </a:cubicBezTo>
                <a:cubicBezTo>
                  <a:pt x="12567" y="9414"/>
                  <a:pt x="12574" y="9389"/>
                  <a:pt x="12575" y="9365"/>
                </a:cubicBezTo>
                <a:cubicBezTo>
                  <a:pt x="12572" y="9345"/>
                  <a:pt x="12562" y="9325"/>
                  <a:pt x="12548" y="9299"/>
                </a:cubicBezTo>
                <a:cubicBezTo>
                  <a:pt x="12537" y="9291"/>
                  <a:pt x="12525" y="9281"/>
                  <a:pt x="12508" y="9286"/>
                </a:cubicBezTo>
                <a:close/>
                <a:moveTo>
                  <a:pt x="3527" y="9332"/>
                </a:moveTo>
                <a:cubicBezTo>
                  <a:pt x="3521" y="9331"/>
                  <a:pt x="3515" y="9340"/>
                  <a:pt x="3510" y="9342"/>
                </a:cubicBezTo>
                <a:cubicBezTo>
                  <a:pt x="3488" y="9363"/>
                  <a:pt x="3468" y="9400"/>
                  <a:pt x="3454" y="9463"/>
                </a:cubicBezTo>
                <a:cubicBezTo>
                  <a:pt x="3450" y="9483"/>
                  <a:pt x="3444" y="9488"/>
                  <a:pt x="3439" y="9503"/>
                </a:cubicBezTo>
                <a:cubicBezTo>
                  <a:pt x="3433" y="9523"/>
                  <a:pt x="3425" y="9542"/>
                  <a:pt x="3419" y="9556"/>
                </a:cubicBezTo>
                <a:cubicBezTo>
                  <a:pt x="3417" y="9558"/>
                  <a:pt x="3418" y="9565"/>
                  <a:pt x="3417" y="9567"/>
                </a:cubicBezTo>
                <a:cubicBezTo>
                  <a:pt x="3388" y="9620"/>
                  <a:pt x="3356" y="9618"/>
                  <a:pt x="3317" y="9556"/>
                </a:cubicBezTo>
                <a:cubicBezTo>
                  <a:pt x="3312" y="9549"/>
                  <a:pt x="3308" y="9546"/>
                  <a:pt x="3304" y="9541"/>
                </a:cubicBezTo>
                <a:cubicBezTo>
                  <a:pt x="3223" y="9502"/>
                  <a:pt x="3157" y="9493"/>
                  <a:pt x="3108" y="9539"/>
                </a:cubicBezTo>
                <a:cubicBezTo>
                  <a:pt x="3080" y="9566"/>
                  <a:pt x="3057" y="9571"/>
                  <a:pt x="3035" y="9567"/>
                </a:cubicBezTo>
                <a:cubicBezTo>
                  <a:pt x="3035" y="9567"/>
                  <a:pt x="3034" y="9567"/>
                  <a:pt x="3033" y="9567"/>
                </a:cubicBezTo>
                <a:cubicBezTo>
                  <a:pt x="3022" y="9564"/>
                  <a:pt x="3011" y="9561"/>
                  <a:pt x="3003" y="9549"/>
                </a:cubicBezTo>
                <a:cubicBezTo>
                  <a:pt x="2984" y="9522"/>
                  <a:pt x="2926" y="9513"/>
                  <a:pt x="2873" y="9524"/>
                </a:cubicBezTo>
                <a:cubicBezTo>
                  <a:pt x="2853" y="9535"/>
                  <a:pt x="2835" y="9549"/>
                  <a:pt x="2815" y="9549"/>
                </a:cubicBezTo>
                <a:cubicBezTo>
                  <a:pt x="2769" y="9551"/>
                  <a:pt x="2761" y="9613"/>
                  <a:pt x="2759" y="9849"/>
                </a:cubicBezTo>
                <a:lnTo>
                  <a:pt x="2759" y="9963"/>
                </a:lnTo>
                <a:cubicBezTo>
                  <a:pt x="2759" y="10120"/>
                  <a:pt x="2764" y="10194"/>
                  <a:pt x="2769" y="10255"/>
                </a:cubicBezTo>
                <a:cubicBezTo>
                  <a:pt x="2778" y="10302"/>
                  <a:pt x="2791" y="10314"/>
                  <a:pt x="2820" y="10321"/>
                </a:cubicBezTo>
                <a:cubicBezTo>
                  <a:pt x="2879" y="10336"/>
                  <a:pt x="2888" y="10319"/>
                  <a:pt x="2888" y="10094"/>
                </a:cubicBezTo>
                <a:cubicBezTo>
                  <a:pt x="2888" y="10013"/>
                  <a:pt x="2891" y="9947"/>
                  <a:pt x="2898" y="9895"/>
                </a:cubicBezTo>
                <a:cubicBezTo>
                  <a:pt x="2902" y="9861"/>
                  <a:pt x="2905" y="9828"/>
                  <a:pt x="2913" y="9811"/>
                </a:cubicBezTo>
                <a:cubicBezTo>
                  <a:pt x="2913" y="9810"/>
                  <a:pt x="2913" y="9810"/>
                  <a:pt x="2913" y="9809"/>
                </a:cubicBezTo>
                <a:cubicBezTo>
                  <a:pt x="2926" y="9770"/>
                  <a:pt x="2946" y="9763"/>
                  <a:pt x="2968" y="9776"/>
                </a:cubicBezTo>
                <a:cubicBezTo>
                  <a:pt x="2995" y="9773"/>
                  <a:pt x="3014" y="9792"/>
                  <a:pt x="3021" y="9837"/>
                </a:cubicBezTo>
                <a:cubicBezTo>
                  <a:pt x="3048" y="9887"/>
                  <a:pt x="3045" y="9915"/>
                  <a:pt x="3011" y="10008"/>
                </a:cubicBezTo>
                <a:cubicBezTo>
                  <a:pt x="3010" y="10014"/>
                  <a:pt x="3009" y="10017"/>
                  <a:pt x="3008" y="10023"/>
                </a:cubicBezTo>
                <a:cubicBezTo>
                  <a:pt x="2997" y="10074"/>
                  <a:pt x="2989" y="10120"/>
                  <a:pt x="2985" y="10157"/>
                </a:cubicBezTo>
                <a:cubicBezTo>
                  <a:pt x="2989" y="10184"/>
                  <a:pt x="2995" y="10207"/>
                  <a:pt x="3011" y="10250"/>
                </a:cubicBezTo>
                <a:cubicBezTo>
                  <a:pt x="3021" y="10279"/>
                  <a:pt x="3029" y="10300"/>
                  <a:pt x="3043" y="10316"/>
                </a:cubicBezTo>
                <a:cubicBezTo>
                  <a:pt x="3073" y="10335"/>
                  <a:pt x="3119" y="10347"/>
                  <a:pt x="3181" y="10354"/>
                </a:cubicBezTo>
                <a:cubicBezTo>
                  <a:pt x="3251" y="10361"/>
                  <a:pt x="3330" y="10364"/>
                  <a:pt x="3522" y="10361"/>
                </a:cubicBezTo>
                <a:cubicBezTo>
                  <a:pt x="3719" y="10358"/>
                  <a:pt x="3819" y="10353"/>
                  <a:pt x="3890" y="10341"/>
                </a:cubicBezTo>
                <a:cubicBezTo>
                  <a:pt x="3956" y="10328"/>
                  <a:pt x="4000" y="10306"/>
                  <a:pt x="4027" y="10268"/>
                </a:cubicBezTo>
                <a:cubicBezTo>
                  <a:pt x="4030" y="10264"/>
                  <a:pt x="4034" y="10260"/>
                  <a:pt x="4036" y="10255"/>
                </a:cubicBezTo>
                <a:cubicBezTo>
                  <a:pt x="4051" y="10219"/>
                  <a:pt x="4059" y="10179"/>
                  <a:pt x="4068" y="10139"/>
                </a:cubicBezTo>
                <a:cubicBezTo>
                  <a:pt x="4075" y="10086"/>
                  <a:pt x="4081" y="10031"/>
                  <a:pt x="4083" y="9950"/>
                </a:cubicBezTo>
                <a:cubicBezTo>
                  <a:pt x="4083" y="9935"/>
                  <a:pt x="4083" y="9924"/>
                  <a:pt x="4083" y="9910"/>
                </a:cubicBezTo>
                <a:cubicBezTo>
                  <a:pt x="4074" y="9805"/>
                  <a:pt x="4049" y="9702"/>
                  <a:pt x="4003" y="9615"/>
                </a:cubicBezTo>
                <a:cubicBezTo>
                  <a:pt x="3983" y="9578"/>
                  <a:pt x="3961" y="9551"/>
                  <a:pt x="3940" y="9529"/>
                </a:cubicBezTo>
                <a:cubicBezTo>
                  <a:pt x="3939" y="9528"/>
                  <a:pt x="3939" y="9525"/>
                  <a:pt x="3938" y="9524"/>
                </a:cubicBezTo>
                <a:cubicBezTo>
                  <a:pt x="3937" y="9523"/>
                  <a:pt x="3936" y="9522"/>
                  <a:pt x="3935" y="9521"/>
                </a:cubicBezTo>
                <a:cubicBezTo>
                  <a:pt x="3933" y="9520"/>
                  <a:pt x="3930" y="9520"/>
                  <a:pt x="3928" y="9519"/>
                </a:cubicBezTo>
                <a:cubicBezTo>
                  <a:pt x="3874" y="9476"/>
                  <a:pt x="3828" y="9487"/>
                  <a:pt x="3773" y="9544"/>
                </a:cubicBezTo>
                <a:cubicBezTo>
                  <a:pt x="3771" y="9547"/>
                  <a:pt x="3769" y="9547"/>
                  <a:pt x="3767" y="9551"/>
                </a:cubicBezTo>
                <a:cubicBezTo>
                  <a:pt x="3735" y="9620"/>
                  <a:pt x="3703" y="9634"/>
                  <a:pt x="3672" y="9602"/>
                </a:cubicBezTo>
                <a:cubicBezTo>
                  <a:pt x="3667" y="9599"/>
                  <a:pt x="3662" y="9593"/>
                  <a:pt x="3657" y="9587"/>
                </a:cubicBezTo>
                <a:cubicBezTo>
                  <a:pt x="3650" y="9575"/>
                  <a:pt x="3644" y="9558"/>
                  <a:pt x="3637" y="9541"/>
                </a:cubicBezTo>
                <a:cubicBezTo>
                  <a:pt x="3636" y="9538"/>
                  <a:pt x="3633" y="9536"/>
                  <a:pt x="3632" y="9534"/>
                </a:cubicBezTo>
                <a:cubicBezTo>
                  <a:pt x="3625" y="9516"/>
                  <a:pt x="3619" y="9500"/>
                  <a:pt x="3611" y="9476"/>
                </a:cubicBezTo>
                <a:cubicBezTo>
                  <a:pt x="3585" y="9385"/>
                  <a:pt x="3555" y="9338"/>
                  <a:pt x="3527" y="9332"/>
                </a:cubicBezTo>
                <a:close/>
                <a:moveTo>
                  <a:pt x="305" y="9650"/>
                </a:moveTo>
                <a:cubicBezTo>
                  <a:pt x="255" y="9650"/>
                  <a:pt x="193" y="9693"/>
                  <a:pt x="166" y="9746"/>
                </a:cubicBezTo>
                <a:cubicBezTo>
                  <a:pt x="166" y="9746"/>
                  <a:pt x="165" y="9747"/>
                  <a:pt x="165" y="9748"/>
                </a:cubicBezTo>
                <a:cubicBezTo>
                  <a:pt x="164" y="9748"/>
                  <a:pt x="164" y="9752"/>
                  <a:pt x="163" y="9753"/>
                </a:cubicBezTo>
                <a:cubicBezTo>
                  <a:pt x="125" y="9833"/>
                  <a:pt x="74" y="10063"/>
                  <a:pt x="42" y="10263"/>
                </a:cubicBezTo>
                <a:cubicBezTo>
                  <a:pt x="23" y="10404"/>
                  <a:pt x="15" y="10529"/>
                  <a:pt x="23" y="10589"/>
                </a:cubicBezTo>
                <a:cubicBezTo>
                  <a:pt x="25" y="10596"/>
                  <a:pt x="24" y="10608"/>
                  <a:pt x="26" y="10614"/>
                </a:cubicBezTo>
                <a:cubicBezTo>
                  <a:pt x="27" y="10618"/>
                  <a:pt x="29" y="10621"/>
                  <a:pt x="30" y="10624"/>
                </a:cubicBezTo>
                <a:cubicBezTo>
                  <a:pt x="51" y="10667"/>
                  <a:pt x="85" y="10651"/>
                  <a:pt x="113" y="10589"/>
                </a:cubicBezTo>
                <a:cubicBezTo>
                  <a:pt x="119" y="10570"/>
                  <a:pt x="125" y="10554"/>
                  <a:pt x="129" y="10530"/>
                </a:cubicBezTo>
                <a:cubicBezTo>
                  <a:pt x="140" y="10446"/>
                  <a:pt x="172" y="10397"/>
                  <a:pt x="242" y="10366"/>
                </a:cubicBezTo>
                <a:cubicBezTo>
                  <a:pt x="258" y="10359"/>
                  <a:pt x="269" y="10352"/>
                  <a:pt x="282" y="10344"/>
                </a:cubicBezTo>
                <a:cubicBezTo>
                  <a:pt x="300" y="10334"/>
                  <a:pt x="317" y="10323"/>
                  <a:pt x="332" y="10306"/>
                </a:cubicBezTo>
                <a:cubicBezTo>
                  <a:pt x="335" y="10303"/>
                  <a:pt x="339" y="10299"/>
                  <a:pt x="342" y="10296"/>
                </a:cubicBezTo>
                <a:cubicBezTo>
                  <a:pt x="358" y="10276"/>
                  <a:pt x="372" y="10253"/>
                  <a:pt x="385" y="10225"/>
                </a:cubicBezTo>
                <a:cubicBezTo>
                  <a:pt x="404" y="10177"/>
                  <a:pt x="417" y="10117"/>
                  <a:pt x="426" y="10026"/>
                </a:cubicBezTo>
                <a:cubicBezTo>
                  <a:pt x="445" y="9850"/>
                  <a:pt x="409" y="9727"/>
                  <a:pt x="355" y="9673"/>
                </a:cubicBezTo>
                <a:cubicBezTo>
                  <a:pt x="339" y="9663"/>
                  <a:pt x="324" y="9650"/>
                  <a:pt x="305" y="9650"/>
                </a:cubicBezTo>
                <a:close/>
                <a:moveTo>
                  <a:pt x="11207" y="9801"/>
                </a:moveTo>
                <a:cubicBezTo>
                  <a:pt x="11224" y="9795"/>
                  <a:pt x="11244" y="9849"/>
                  <a:pt x="11250" y="9922"/>
                </a:cubicBezTo>
                <a:cubicBezTo>
                  <a:pt x="11263" y="10085"/>
                  <a:pt x="11203" y="10212"/>
                  <a:pt x="11174" y="10081"/>
                </a:cubicBezTo>
                <a:cubicBezTo>
                  <a:pt x="11149" y="9965"/>
                  <a:pt x="11167" y="9816"/>
                  <a:pt x="11207" y="9801"/>
                </a:cubicBezTo>
                <a:close/>
                <a:moveTo>
                  <a:pt x="3164" y="10119"/>
                </a:moveTo>
                <a:cubicBezTo>
                  <a:pt x="3172" y="10123"/>
                  <a:pt x="3180" y="10133"/>
                  <a:pt x="3185" y="10147"/>
                </a:cubicBezTo>
                <a:cubicBezTo>
                  <a:pt x="3196" y="10176"/>
                  <a:pt x="3191" y="10215"/>
                  <a:pt x="3174" y="10233"/>
                </a:cubicBezTo>
                <a:cubicBezTo>
                  <a:pt x="3158" y="10251"/>
                  <a:pt x="3136" y="10242"/>
                  <a:pt x="3125" y="10213"/>
                </a:cubicBezTo>
                <a:cubicBezTo>
                  <a:pt x="3115" y="10184"/>
                  <a:pt x="3119" y="10145"/>
                  <a:pt x="3136" y="10127"/>
                </a:cubicBezTo>
                <a:cubicBezTo>
                  <a:pt x="3144" y="10118"/>
                  <a:pt x="3155" y="10116"/>
                  <a:pt x="3164" y="10119"/>
                </a:cubicBezTo>
                <a:close/>
                <a:moveTo>
                  <a:pt x="2888" y="10939"/>
                </a:moveTo>
                <a:cubicBezTo>
                  <a:pt x="2871" y="10940"/>
                  <a:pt x="2854" y="10977"/>
                  <a:pt x="2838" y="11030"/>
                </a:cubicBezTo>
                <a:cubicBezTo>
                  <a:pt x="2836" y="11048"/>
                  <a:pt x="2831" y="11057"/>
                  <a:pt x="2831" y="11078"/>
                </a:cubicBezTo>
                <a:cubicBezTo>
                  <a:pt x="2831" y="11273"/>
                  <a:pt x="2780" y="11322"/>
                  <a:pt x="2745" y="11161"/>
                </a:cubicBezTo>
                <a:cubicBezTo>
                  <a:pt x="2722" y="11056"/>
                  <a:pt x="2663" y="11014"/>
                  <a:pt x="2628" y="11043"/>
                </a:cubicBezTo>
                <a:cubicBezTo>
                  <a:pt x="2620" y="11062"/>
                  <a:pt x="2611" y="11095"/>
                  <a:pt x="2602" y="11126"/>
                </a:cubicBezTo>
                <a:cubicBezTo>
                  <a:pt x="2601" y="11174"/>
                  <a:pt x="2587" y="11236"/>
                  <a:pt x="2569" y="11270"/>
                </a:cubicBezTo>
                <a:cubicBezTo>
                  <a:pt x="2560" y="11334"/>
                  <a:pt x="2558" y="11387"/>
                  <a:pt x="2572" y="11434"/>
                </a:cubicBezTo>
                <a:cubicBezTo>
                  <a:pt x="2589" y="11490"/>
                  <a:pt x="2602" y="11645"/>
                  <a:pt x="2602" y="11780"/>
                </a:cubicBezTo>
                <a:cubicBezTo>
                  <a:pt x="2602" y="11847"/>
                  <a:pt x="2604" y="11915"/>
                  <a:pt x="2608" y="11966"/>
                </a:cubicBezTo>
                <a:cubicBezTo>
                  <a:pt x="2611" y="12012"/>
                  <a:pt x="2617" y="12041"/>
                  <a:pt x="2622" y="12055"/>
                </a:cubicBezTo>
                <a:cubicBezTo>
                  <a:pt x="2651" y="12101"/>
                  <a:pt x="2767" y="12093"/>
                  <a:pt x="2785" y="12042"/>
                </a:cubicBezTo>
                <a:cubicBezTo>
                  <a:pt x="2793" y="12018"/>
                  <a:pt x="2832" y="12010"/>
                  <a:pt x="2871" y="12024"/>
                </a:cubicBezTo>
                <a:cubicBezTo>
                  <a:pt x="2887" y="12029"/>
                  <a:pt x="2898" y="12033"/>
                  <a:pt x="2908" y="12032"/>
                </a:cubicBezTo>
                <a:cubicBezTo>
                  <a:pt x="2918" y="12025"/>
                  <a:pt x="2927" y="12017"/>
                  <a:pt x="2932" y="12004"/>
                </a:cubicBezTo>
                <a:cubicBezTo>
                  <a:pt x="2941" y="11973"/>
                  <a:pt x="2942" y="11914"/>
                  <a:pt x="2942" y="11797"/>
                </a:cubicBezTo>
                <a:cubicBezTo>
                  <a:pt x="2942" y="11639"/>
                  <a:pt x="2957" y="11525"/>
                  <a:pt x="2983" y="11487"/>
                </a:cubicBezTo>
                <a:cubicBezTo>
                  <a:pt x="3052" y="11386"/>
                  <a:pt x="3084" y="11474"/>
                  <a:pt x="3084" y="11769"/>
                </a:cubicBezTo>
                <a:lnTo>
                  <a:pt x="3084" y="11817"/>
                </a:lnTo>
                <a:cubicBezTo>
                  <a:pt x="3091" y="11978"/>
                  <a:pt x="3104" y="12012"/>
                  <a:pt x="3174" y="12024"/>
                </a:cubicBezTo>
                <a:lnTo>
                  <a:pt x="3196" y="12017"/>
                </a:lnTo>
                <a:cubicBezTo>
                  <a:pt x="3260" y="11999"/>
                  <a:pt x="3317" y="12005"/>
                  <a:pt x="3327" y="12034"/>
                </a:cubicBezTo>
                <a:cubicBezTo>
                  <a:pt x="3330" y="12043"/>
                  <a:pt x="3343" y="12052"/>
                  <a:pt x="3354" y="12060"/>
                </a:cubicBezTo>
                <a:cubicBezTo>
                  <a:pt x="3379" y="12066"/>
                  <a:pt x="3405" y="12069"/>
                  <a:pt x="3424" y="12075"/>
                </a:cubicBezTo>
                <a:cubicBezTo>
                  <a:pt x="3439" y="12080"/>
                  <a:pt x="3451" y="12074"/>
                  <a:pt x="3464" y="12075"/>
                </a:cubicBezTo>
                <a:cubicBezTo>
                  <a:pt x="3532" y="12056"/>
                  <a:pt x="3599" y="11972"/>
                  <a:pt x="3630" y="11883"/>
                </a:cubicBezTo>
                <a:cubicBezTo>
                  <a:pt x="3636" y="11857"/>
                  <a:pt x="3642" y="11822"/>
                  <a:pt x="3647" y="11790"/>
                </a:cubicBezTo>
                <a:cubicBezTo>
                  <a:pt x="3647" y="11783"/>
                  <a:pt x="3648" y="11774"/>
                  <a:pt x="3647" y="11767"/>
                </a:cubicBezTo>
                <a:cubicBezTo>
                  <a:pt x="3638" y="11728"/>
                  <a:pt x="3644" y="11674"/>
                  <a:pt x="3660" y="11646"/>
                </a:cubicBezTo>
                <a:cubicBezTo>
                  <a:pt x="3662" y="11642"/>
                  <a:pt x="3660" y="11631"/>
                  <a:pt x="3662" y="11626"/>
                </a:cubicBezTo>
                <a:cubicBezTo>
                  <a:pt x="3661" y="11382"/>
                  <a:pt x="3546" y="11197"/>
                  <a:pt x="3427" y="11202"/>
                </a:cubicBezTo>
                <a:cubicBezTo>
                  <a:pt x="3405" y="11212"/>
                  <a:pt x="3384" y="11224"/>
                  <a:pt x="3344" y="11262"/>
                </a:cubicBezTo>
                <a:cubicBezTo>
                  <a:pt x="3307" y="11298"/>
                  <a:pt x="3285" y="11317"/>
                  <a:pt x="3266" y="11328"/>
                </a:cubicBezTo>
                <a:cubicBezTo>
                  <a:pt x="3251" y="11343"/>
                  <a:pt x="3237" y="11354"/>
                  <a:pt x="3224" y="11333"/>
                </a:cubicBezTo>
                <a:cubicBezTo>
                  <a:pt x="3209" y="11324"/>
                  <a:pt x="3194" y="11305"/>
                  <a:pt x="3171" y="11272"/>
                </a:cubicBezTo>
                <a:cubicBezTo>
                  <a:pt x="3157" y="11252"/>
                  <a:pt x="3137" y="11237"/>
                  <a:pt x="3118" y="11224"/>
                </a:cubicBezTo>
                <a:cubicBezTo>
                  <a:pt x="3103" y="11217"/>
                  <a:pt x="3086" y="11209"/>
                  <a:pt x="3071" y="11209"/>
                </a:cubicBezTo>
                <a:cubicBezTo>
                  <a:pt x="3047" y="11209"/>
                  <a:pt x="3029" y="11204"/>
                  <a:pt x="3013" y="11194"/>
                </a:cubicBezTo>
                <a:cubicBezTo>
                  <a:pt x="2967" y="11198"/>
                  <a:pt x="2955" y="11173"/>
                  <a:pt x="2948" y="11071"/>
                </a:cubicBezTo>
                <a:cubicBezTo>
                  <a:pt x="2948" y="11061"/>
                  <a:pt x="2944" y="11058"/>
                  <a:pt x="2943" y="11050"/>
                </a:cubicBezTo>
                <a:cubicBezTo>
                  <a:pt x="2925" y="10977"/>
                  <a:pt x="2908" y="10936"/>
                  <a:pt x="2888" y="10939"/>
                </a:cubicBezTo>
                <a:close/>
                <a:moveTo>
                  <a:pt x="7331" y="10939"/>
                </a:moveTo>
                <a:cubicBezTo>
                  <a:pt x="7297" y="10947"/>
                  <a:pt x="7267" y="10985"/>
                  <a:pt x="7245" y="11038"/>
                </a:cubicBezTo>
                <a:cubicBezTo>
                  <a:pt x="7243" y="11045"/>
                  <a:pt x="7240" y="11050"/>
                  <a:pt x="7238" y="11058"/>
                </a:cubicBezTo>
                <a:cubicBezTo>
                  <a:pt x="7229" y="11085"/>
                  <a:pt x="7221" y="11115"/>
                  <a:pt x="7218" y="11149"/>
                </a:cubicBezTo>
                <a:cubicBezTo>
                  <a:pt x="7206" y="11294"/>
                  <a:pt x="7128" y="11361"/>
                  <a:pt x="7077" y="11272"/>
                </a:cubicBezTo>
                <a:cubicBezTo>
                  <a:pt x="7064" y="11248"/>
                  <a:pt x="7044" y="11234"/>
                  <a:pt x="7020" y="11224"/>
                </a:cubicBezTo>
                <a:cubicBezTo>
                  <a:pt x="6976" y="11205"/>
                  <a:pt x="6919" y="11210"/>
                  <a:pt x="6870" y="11235"/>
                </a:cubicBezTo>
                <a:cubicBezTo>
                  <a:pt x="6855" y="11251"/>
                  <a:pt x="6841" y="11269"/>
                  <a:pt x="6824" y="11295"/>
                </a:cubicBezTo>
                <a:cubicBezTo>
                  <a:pt x="6782" y="11360"/>
                  <a:pt x="6758" y="11444"/>
                  <a:pt x="6744" y="11532"/>
                </a:cubicBezTo>
                <a:cubicBezTo>
                  <a:pt x="6736" y="11630"/>
                  <a:pt x="6738" y="11735"/>
                  <a:pt x="6754" y="11828"/>
                </a:cubicBezTo>
                <a:cubicBezTo>
                  <a:pt x="6761" y="11863"/>
                  <a:pt x="6769" y="11899"/>
                  <a:pt x="6782" y="11931"/>
                </a:cubicBezTo>
                <a:cubicBezTo>
                  <a:pt x="6800" y="11976"/>
                  <a:pt x="6820" y="12012"/>
                  <a:pt x="6844" y="12037"/>
                </a:cubicBezTo>
                <a:cubicBezTo>
                  <a:pt x="6845" y="12039"/>
                  <a:pt x="6848" y="12041"/>
                  <a:pt x="6849" y="12042"/>
                </a:cubicBezTo>
                <a:cubicBezTo>
                  <a:pt x="6874" y="12067"/>
                  <a:pt x="6899" y="12082"/>
                  <a:pt x="6927" y="12087"/>
                </a:cubicBezTo>
                <a:cubicBezTo>
                  <a:pt x="6984" y="12096"/>
                  <a:pt x="7047" y="12063"/>
                  <a:pt x="7102" y="11986"/>
                </a:cubicBezTo>
                <a:cubicBezTo>
                  <a:pt x="7105" y="11983"/>
                  <a:pt x="7106" y="11983"/>
                  <a:pt x="7108" y="11981"/>
                </a:cubicBezTo>
                <a:cubicBezTo>
                  <a:pt x="7148" y="11903"/>
                  <a:pt x="7162" y="11886"/>
                  <a:pt x="7182" y="11923"/>
                </a:cubicBezTo>
                <a:cubicBezTo>
                  <a:pt x="7191" y="11929"/>
                  <a:pt x="7200" y="11941"/>
                  <a:pt x="7210" y="11961"/>
                </a:cubicBezTo>
                <a:cubicBezTo>
                  <a:pt x="7229" y="12002"/>
                  <a:pt x="7266" y="12034"/>
                  <a:pt x="7296" y="12034"/>
                </a:cubicBezTo>
                <a:cubicBezTo>
                  <a:pt x="7317" y="12027"/>
                  <a:pt x="7332" y="12007"/>
                  <a:pt x="7343" y="11969"/>
                </a:cubicBezTo>
                <a:cubicBezTo>
                  <a:pt x="7349" y="11931"/>
                  <a:pt x="7351" y="11877"/>
                  <a:pt x="7351" y="11777"/>
                </a:cubicBezTo>
                <a:cubicBezTo>
                  <a:pt x="7351" y="11602"/>
                  <a:pt x="7367" y="11486"/>
                  <a:pt x="7401" y="11421"/>
                </a:cubicBezTo>
                <a:cubicBezTo>
                  <a:pt x="7401" y="11420"/>
                  <a:pt x="7402" y="11412"/>
                  <a:pt x="7403" y="11411"/>
                </a:cubicBezTo>
                <a:cubicBezTo>
                  <a:pt x="7417" y="11385"/>
                  <a:pt x="7413" y="11326"/>
                  <a:pt x="7395" y="11272"/>
                </a:cubicBezTo>
                <a:cubicBezTo>
                  <a:pt x="7363" y="11239"/>
                  <a:pt x="7361" y="11214"/>
                  <a:pt x="7376" y="11176"/>
                </a:cubicBezTo>
                <a:cubicBezTo>
                  <a:pt x="7375" y="11143"/>
                  <a:pt x="7384" y="11112"/>
                  <a:pt x="7401" y="11076"/>
                </a:cubicBezTo>
                <a:cubicBezTo>
                  <a:pt x="7417" y="11042"/>
                  <a:pt x="7422" y="11023"/>
                  <a:pt x="7421" y="11005"/>
                </a:cubicBezTo>
                <a:cubicBezTo>
                  <a:pt x="7421" y="11002"/>
                  <a:pt x="7422" y="10998"/>
                  <a:pt x="7421" y="10995"/>
                </a:cubicBezTo>
                <a:cubicBezTo>
                  <a:pt x="7418" y="10979"/>
                  <a:pt x="7407" y="10967"/>
                  <a:pt x="7385" y="10952"/>
                </a:cubicBezTo>
                <a:cubicBezTo>
                  <a:pt x="7367" y="10940"/>
                  <a:pt x="7349" y="10934"/>
                  <a:pt x="7331" y="10939"/>
                </a:cubicBezTo>
                <a:close/>
                <a:moveTo>
                  <a:pt x="15161" y="10942"/>
                </a:moveTo>
                <a:cubicBezTo>
                  <a:pt x="15130" y="10935"/>
                  <a:pt x="15105" y="10972"/>
                  <a:pt x="15088" y="11053"/>
                </a:cubicBezTo>
                <a:cubicBezTo>
                  <a:pt x="15078" y="11099"/>
                  <a:pt x="15062" y="11132"/>
                  <a:pt x="15044" y="11154"/>
                </a:cubicBezTo>
                <a:cubicBezTo>
                  <a:pt x="15025" y="11187"/>
                  <a:pt x="15002" y="11209"/>
                  <a:pt x="14975" y="11209"/>
                </a:cubicBezTo>
                <a:cubicBezTo>
                  <a:pt x="14962" y="11209"/>
                  <a:pt x="14947" y="11219"/>
                  <a:pt x="14931" y="11227"/>
                </a:cubicBezTo>
                <a:cubicBezTo>
                  <a:pt x="14909" y="11248"/>
                  <a:pt x="14887" y="11274"/>
                  <a:pt x="14868" y="11303"/>
                </a:cubicBezTo>
                <a:lnTo>
                  <a:pt x="14788" y="11424"/>
                </a:lnTo>
                <a:lnTo>
                  <a:pt x="14708" y="11303"/>
                </a:lnTo>
                <a:cubicBezTo>
                  <a:pt x="14688" y="11273"/>
                  <a:pt x="14671" y="11253"/>
                  <a:pt x="14655" y="11235"/>
                </a:cubicBezTo>
                <a:cubicBezTo>
                  <a:pt x="14580" y="11198"/>
                  <a:pt x="14488" y="11208"/>
                  <a:pt x="14449" y="11277"/>
                </a:cubicBezTo>
                <a:cubicBezTo>
                  <a:pt x="14437" y="11299"/>
                  <a:pt x="14424" y="11303"/>
                  <a:pt x="14409" y="11293"/>
                </a:cubicBezTo>
                <a:cubicBezTo>
                  <a:pt x="14365" y="11310"/>
                  <a:pt x="14341" y="11263"/>
                  <a:pt x="14314" y="11141"/>
                </a:cubicBezTo>
                <a:cubicBezTo>
                  <a:pt x="14292" y="11095"/>
                  <a:pt x="14274" y="11065"/>
                  <a:pt x="14259" y="11045"/>
                </a:cubicBezTo>
                <a:cubicBezTo>
                  <a:pt x="14247" y="11042"/>
                  <a:pt x="14237" y="11039"/>
                  <a:pt x="14219" y="11045"/>
                </a:cubicBezTo>
                <a:cubicBezTo>
                  <a:pt x="14214" y="11047"/>
                  <a:pt x="14210" y="11045"/>
                  <a:pt x="14206" y="11045"/>
                </a:cubicBezTo>
                <a:cubicBezTo>
                  <a:pt x="14188" y="11088"/>
                  <a:pt x="14168" y="11079"/>
                  <a:pt x="14126" y="11012"/>
                </a:cubicBezTo>
                <a:cubicBezTo>
                  <a:pt x="14065" y="10913"/>
                  <a:pt x="14001" y="10925"/>
                  <a:pt x="13983" y="11012"/>
                </a:cubicBezTo>
                <a:cubicBezTo>
                  <a:pt x="13983" y="11012"/>
                  <a:pt x="13983" y="11015"/>
                  <a:pt x="13983" y="11015"/>
                </a:cubicBezTo>
                <a:cubicBezTo>
                  <a:pt x="13978" y="11044"/>
                  <a:pt x="13977" y="11080"/>
                  <a:pt x="13983" y="11123"/>
                </a:cubicBezTo>
                <a:cubicBezTo>
                  <a:pt x="14004" y="11274"/>
                  <a:pt x="13952" y="11367"/>
                  <a:pt x="13898" y="11272"/>
                </a:cubicBezTo>
                <a:cubicBezTo>
                  <a:pt x="13892" y="11260"/>
                  <a:pt x="13879" y="11256"/>
                  <a:pt x="13869" y="11247"/>
                </a:cubicBezTo>
                <a:cubicBezTo>
                  <a:pt x="13866" y="11245"/>
                  <a:pt x="13865" y="11245"/>
                  <a:pt x="13863" y="11242"/>
                </a:cubicBezTo>
                <a:cubicBezTo>
                  <a:pt x="13854" y="11234"/>
                  <a:pt x="13848" y="11229"/>
                  <a:pt x="13840" y="11222"/>
                </a:cubicBezTo>
                <a:cubicBezTo>
                  <a:pt x="13798" y="11205"/>
                  <a:pt x="13747" y="11212"/>
                  <a:pt x="13700" y="11235"/>
                </a:cubicBezTo>
                <a:cubicBezTo>
                  <a:pt x="13690" y="11244"/>
                  <a:pt x="13680" y="11250"/>
                  <a:pt x="13667" y="11262"/>
                </a:cubicBezTo>
                <a:lnTo>
                  <a:pt x="13600" y="11328"/>
                </a:lnTo>
                <a:cubicBezTo>
                  <a:pt x="13585" y="11350"/>
                  <a:pt x="13571" y="11365"/>
                  <a:pt x="13560" y="11366"/>
                </a:cubicBezTo>
                <a:lnTo>
                  <a:pt x="13560" y="11368"/>
                </a:lnTo>
                <a:lnTo>
                  <a:pt x="13554" y="11363"/>
                </a:lnTo>
                <a:cubicBezTo>
                  <a:pt x="13544" y="11360"/>
                  <a:pt x="13534" y="11345"/>
                  <a:pt x="13520" y="11325"/>
                </a:cubicBezTo>
                <a:lnTo>
                  <a:pt x="13457" y="11265"/>
                </a:lnTo>
                <a:lnTo>
                  <a:pt x="13427" y="11232"/>
                </a:lnTo>
                <a:cubicBezTo>
                  <a:pt x="13350" y="11193"/>
                  <a:pt x="13257" y="11224"/>
                  <a:pt x="13197" y="11323"/>
                </a:cubicBezTo>
                <a:lnTo>
                  <a:pt x="13128" y="11434"/>
                </a:lnTo>
                <a:lnTo>
                  <a:pt x="13071" y="11323"/>
                </a:lnTo>
                <a:cubicBezTo>
                  <a:pt x="13038" y="11259"/>
                  <a:pt x="12964" y="11218"/>
                  <a:pt x="12891" y="11209"/>
                </a:cubicBezTo>
                <a:cubicBezTo>
                  <a:pt x="12871" y="11206"/>
                  <a:pt x="12853" y="11212"/>
                  <a:pt x="12834" y="11214"/>
                </a:cubicBezTo>
                <a:cubicBezTo>
                  <a:pt x="12798" y="11223"/>
                  <a:pt x="12765" y="11234"/>
                  <a:pt x="12738" y="11247"/>
                </a:cubicBezTo>
                <a:cubicBezTo>
                  <a:pt x="12729" y="11256"/>
                  <a:pt x="12720" y="11265"/>
                  <a:pt x="12713" y="11277"/>
                </a:cubicBezTo>
                <a:cubicBezTo>
                  <a:pt x="12688" y="11322"/>
                  <a:pt x="12671" y="11321"/>
                  <a:pt x="12648" y="11288"/>
                </a:cubicBezTo>
                <a:cubicBezTo>
                  <a:pt x="12629" y="11281"/>
                  <a:pt x="12605" y="11265"/>
                  <a:pt x="12582" y="11242"/>
                </a:cubicBezTo>
                <a:cubicBezTo>
                  <a:pt x="12576" y="11236"/>
                  <a:pt x="12573" y="11233"/>
                  <a:pt x="12568" y="11227"/>
                </a:cubicBezTo>
                <a:cubicBezTo>
                  <a:pt x="12531" y="11214"/>
                  <a:pt x="12488" y="11213"/>
                  <a:pt x="12447" y="11219"/>
                </a:cubicBezTo>
                <a:cubicBezTo>
                  <a:pt x="12431" y="11229"/>
                  <a:pt x="12420" y="11231"/>
                  <a:pt x="12395" y="11252"/>
                </a:cubicBezTo>
                <a:cubicBezTo>
                  <a:pt x="12335" y="11303"/>
                  <a:pt x="12279" y="11343"/>
                  <a:pt x="12272" y="11341"/>
                </a:cubicBezTo>
                <a:cubicBezTo>
                  <a:pt x="12264" y="11339"/>
                  <a:pt x="12250" y="11253"/>
                  <a:pt x="12242" y="11149"/>
                </a:cubicBezTo>
                <a:cubicBezTo>
                  <a:pt x="12234" y="11037"/>
                  <a:pt x="12211" y="10970"/>
                  <a:pt x="12184" y="10947"/>
                </a:cubicBezTo>
                <a:cubicBezTo>
                  <a:pt x="12155" y="10952"/>
                  <a:pt x="12126" y="10986"/>
                  <a:pt x="12109" y="11065"/>
                </a:cubicBezTo>
                <a:cubicBezTo>
                  <a:pt x="12087" y="11165"/>
                  <a:pt x="12053" y="11209"/>
                  <a:pt x="11999" y="11209"/>
                </a:cubicBezTo>
                <a:cubicBezTo>
                  <a:pt x="11931" y="11209"/>
                  <a:pt x="11860" y="11328"/>
                  <a:pt x="11821" y="11469"/>
                </a:cubicBezTo>
                <a:cubicBezTo>
                  <a:pt x="11818" y="11517"/>
                  <a:pt x="11818" y="11575"/>
                  <a:pt x="11823" y="11669"/>
                </a:cubicBezTo>
                <a:cubicBezTo>
                  <a:pt x="11829" y="11799"/>
                  <a:pt x="11840" y="11891"/>
                  <a:pt x="11861" y="11954"/>
                </a:cubicBezTo>
                <a:cubicBezTo>
                  <a:pt x="11862" y="11955"/>
                  <a:pt x="11862" y="11958"/>
                  <a:pt x="11863" y="11959"/>
                </a:cubicBezTo>
                <a:cubicBezTo>
                  <a:pt x="11900" y="12063"/>
                  <a:pt x="11966" y="12085"/>
                  <a:pt x="12086" y="12060"/>
                </a:cubicBezTo>
                <a:cubicBezTo>
                  <a:pt x="12164" y="12044"/>
                  <a:pt x="12242" y="12010"/>
                  <a:pt x="12259" y="11984"/>
                </a:cubicBezTo>
                <a:cubicBezTo>
                  <a:pt x="12279" y="11955"/>
                  <a:pt x="12310" y="11964"/>
                  <a:pt x="12345" y="12009"/>
                </a:cubicBezTo>
                <a:cubicBezTo>
                  <a:pt x="12416" y="12105"/>
                  <a:pt x="12566" y="12107"/>
                  <a:pt x="12611" y="12012"/>
                </a:cubicBezTo>
                <a:cubicBezTo>
                  <a:pt x="12653" y="11923"/>
                  <a:pt x="12683" y="11956"/>
                  <a:pt x="12692" y="12080"/>
                </a:cubicBezTo>
                <a:cubicBezTo>
                  <a:pt x="12701" y="12116"/>
                  <a:pt x="12708" y="12159"/>
                  <a:pt x="12708" y="12216"/>
                </a:cubicBezTo>
                <a:cubicBezTo>
                  <a:pt x="12708" y="12314"/>
                  <a:pt x="12726" y="12365"/>
                  <a:pt x="12751" y="12375"/>
                </a:cubicBezTo>
                <a:cubicBezTo>
                  <a:pt x="12777" y="12370"/>
                  <a:pt x="12807" y="12319"/>
                  <a:pt x="12834" y="12221"/>
                </a:cubicBezTo>
                <a:cubicBezTo>
                  <a:pt x="12858" y="12133"/>
                  <a:pt x="12893" y="12085"/>
                  <a:pt x="12936" y="12085"/>
                </a:cubicBezTo>
                <a:cubicBezTo>
                  <a:pt x="12970" y="12085"/>
                  <a:pt x="13025" y="12046"/>
                  <a:pt x="13064" y="11997"/>
                </a:cubicBezTo>
                <a:cubicBezTo>
                  <a:pt x="13066" y="11994"/>
                  <a:pt x="13069" y="11992"/>
                  <a:pt x="13071" y="11989"/>
                </a:cubicBezTo>
                <a:lnTo>
                  <a:pt x="13138" y="11875"/>
                </a:lnTo>
                <a:lnTo>
                  <a:pt x="13197" y="11986"/>
                </a:lnTo>
                <a:cubicBezTo>
                  <a:pt x="13197" y="11986"/>
                  <a:pt x="13196" y="11989"/>
                  <a:pt x="13197" y="11989"/>
                </a:cubicBezTo>
                <a:cubicBezTo>
                  <a:pt x="13259" y="12108"/>
                  <a:pt x="13401" y="12117"/>
                  <a:pt x="13490" y="12007"/>
                </a:cubicBezTo>
                <a:cubicBezTo>
                  <a:pt x="13520" y="11970"/>
                  <a:pt x="13538" y="11953"/>
                  <a:pt x="13557" y="11954"/>
                </a:cubicBezTo>
                <a:cubicBezTo>
                  <a:pt x="13573" y="11951"/>
                  <a:pt x="13589" y="11966"/>
                  <a:pt x="13610" y="11997"/>
                </a:cubicBezTo>
                <a:cubicBezTo>
                  <a:pt x="13616" y="12004"/>
                  <a:pt x="13618" y="12002"/>
                  <a:pt x="13626" y="12012"/>
                </a:cubicBezTo>
                <a:cubicBezTo>
                  <a:pt x="13678" y="12072"/>
                  <a:pt x="13729" y="12088"/>
                  <a:pt x="13803" y="12065"/>
                </a:cubicBezTo>
                <a:cubicBezTo>
                  <a:pt x="13860" y="12047"/>
                  <a:pt x="13943" y="12032"/>
                  <a:pt x="13989" y="12032"/>
                </a:cubicBezTo>
                <a:cubicBezTo>
                  <a:pt x="14035" y="12033"/>
                  <a:pt x="14088" y="12011"/>
                  <a:pt x="14106" y="11984"/>
                </a:cubicBezTo>
                <a:cubicBezTo>
                  <a:pt x="14129" y="11950"/>
                  <a:pt x="14152" y="11958"/>
                  <a:pt x="14176" y="12009"/>
                </a:cubicBezTo>
                <a:cubicBezTo>
                  <a:pt x="14186" y="12031"/>
                  <a:pt x="14202" y="12050"/>
                  <a:pt x="14222" y="12062"/>
                </a:cubicBezTo>
                <a:cubicBezTo>
                  <a:pt x="14222" y="12063"/>
                  <a:pt x="14223" y="12062"/>
                  <a:pt x="14223" y="12062"/>
                </a:cubicBezTo>
                <a:cubicBezTo>
                  <a:pt x="14251" y="12080"/>
                  <a:pt x="14284" y="12083"/>
                  <a:pt x="14314" y="12080"/>
                </a:cubicBezTo>
                <a:cubicBezTo>
                  <a:pt x="14327" y="12073"/>
                  <a:pt x="14337" y="12071"/>
                  <a:pt x="14352" y="12055"/>
                </a:cubicBezTo>
                <a:cubicBezTo>
                  <a:pt x="14371" y="12034"/>
                  <a:pt x="14385" y="12025"/>
                  <a:pt x="14399" y="12019"/>
                </a:cubicBezTo>
                <a:cubicBezTo>
                  <a:pt x="14410" y="12001"/>
                  <a:pt x="14422" y="11999"/>
                  <a:pt x="14439" y="12029"/>
                </a:cubicBezTo>
                <a:cubicBezTo>
                  <a:pt x="14440" y="12029"/>
                  <a:pt x="14441" y="12031"/>
                  <a:pt x="14442" y="12032"/>
                </a:cubicBezTo>
                <a:cubicBezTo>
                  <a:pt x="14446" y="12037"/>
                  <a:pt x="14451" y="12032"/>
                  <a:pt x="14455" y="12039"/>
                </a:cubicBezTo>
                <a:cubicBezTo>
                  <a:pt x="14458" y="12045"/>
                  <a:pt x="14464" y="12050"/>
                  <a:pt x="14469" y="12055"/>
                </a:cubicBezTo>
                <a:cubicBezTo>
                  <a:pt x="14533" y="12106"/>
                  <a:pt x="14656" y="12082"/>
                  <a:pt x="14719" y="11992"/>
                </a:cubicBezTo>
                <a:cubicBezTo>
                  <a:pt x="14784" y="11899"/>
                  <a:pt x="14786" y="11899"/>
                  <a:pt x="14861" y="11997"/>
                </a:cubicBezTo>
                <a:cubicBezTo>
                  <a:pt x="14926" y="12082"/>
                  <a:pt x="14960" y="12093"/>
                  <a:pt x="15091" y="12057"/>
                </a:cubicBezTo>
                <a:cubicBezTo>
                  <a:pt x="15302" y="12000"/>
                  <a:pt x="15301" y="11997"/>
                  <a:pt x="15294" y="12123"/>
                </a:cubicBezTo>
                <a:cubicBezTo>
                  <a:pt x="15286" y="12257"/>
                  <a:pt x="15382" y="12287"/>
                  <a:pt x="15410" y="12158"/>
                </a:cubicBezTo>
                <a:cubicBezTo>
                  <a:pt x="15438" y="12028"/>
                  <a:pt x="15423" y="11899"/>
                  <a:pt x="15390" y="11838"/>
                </a:cubicBezTo>
                <a:cubicBezTo>
                  <a:pt x="15374" y="11832"/>
                  <a:pt x="15359" y="11828"/>
                  <a:pt x="15337" y="11833"/>
                </a:cubicBezTo>
                <a:lnTo>
                  <a:pt x="15294" y="11843"/>
                </a:lnTo>
                <a:cubicBezTo>
                  <a:pt x="15279" y="11862"/>
                  <a:pt x="15266" y="11863"/>
                  <a:pt x="15257" y="11850"/>
                </a:cubicBezTo>
                <a:lnTo>
                  <a:pt x="15248" y="11850"/>
                </a:lnTo>
                <a:lnTo>
                  <a:pt x="15248" y="11828"/>
                </a:lnTo>
                <a:cubicBezTo>
                  <a:pt x="15234" y="11773"/>
                  <a:pt x="15227" y="11642"/>
                  <a:pt x="15221" y="11361"/>
                </a:cubicBezTo>
                <a:cubicBezTo>
                  <a:pt x="15217" y="11136"/>
                  <a:pt x="15210" y="11037"/>
                  <a:pt x="15194" y="10987"/>
                </a:cubicBezTo>
                <a:cubicBezTo>
                  <a:pt x="15192" y="10983"/>
                  <a:pt x="15193" y="10973"/>
                  <a:pt x="15191" y="10970"/>
                </a:cubicBezTo>
                <a:cubicBezTo>
                  <a:pt x="15183" y="10954"/>
                  <a:pt x="15173" y="10946"/>
                  <a:pt x="15161" y="10942"/>
                </a:cubicBezTo>
                <a:close/>
                <a:moveTo>
                  <a:pt x="20836" y="10942"/>
                </a:moveTo>
                <a:cubicBezTo>
                  <a:pt x="20795" y="10958"/>
                  <a:pt x="20786" y="11036"/>
                  <a:pt x="20779" y="11492"/>
                </a:cubicBezTo>
                <a:lnTo>
                  <a:pt x="20775" y="11833"/>
                </a:lnTo>
                <a:lnTo>
                  <a:pt x="20775" y="12017"/>
                </a:lnTo>
                <a:lnTo>
                  <a:pt x="20878" y="12052"/>
                </a:lnTo>
                <a:lnTo>
                  <a:pt x="20918" y="12062"/>
                </a:lnTo>
                <a:cubicBezTo>
                  <a:pt x="21055" y="12096"/>
                  <a:pt x="21069" y="12086"/>
                  <a:pt x="21155" y="11939"/>
                </a:cubicBezTo>
                <a:cubicBezTo>
                  <a:pt x="21206" y="11853"/>
                  <a:pt x="21255" y="11798"/>
                  <a:pt x="21265" y="11817"/>
                </a:cubicBezTo>
                <a:cubicBezTo>
                  <a:pt x="21275" y="11833"/>
                  <a:pt x="21280" y="11859"/>
                  <a:pt x="21282" y="11888"/>
                </a:cubicBezTo>
                <a:cubicBezTo>
                  <a:pt x="21307" y="11967"/>
                  <a:pt x="21292" y="12098"/>
                  <a:pt x="21245" y="12145"/>
                </a:cubicBezTo>
                <a:cubicBezTo>
                  <a:pt x="21239" y="12151"/>
                  <a:pt x="21235" y="12163"/>
                  <a:pt x="21231" y="12171"/>
                </a:cubicBezTo>
                <a:cubicBezTo>
                  <a:pt x="21218" y="12204"/>
                  <a:pt x="21212" y="12237"/>
                  <a:pt x="21211" y="12269"/>
                </a:cubicBezTo>
                <a:cubicBezTo>
                  <a:pt x="21212" y="12276"/>
                  <a:pt x="21210" y="12283"/>
                  <a:pt x="21211" y="12289"/>
                </a:cubicBezTo>
                <a:cubicBezTo>
                  <a:pt x="21227" y="12361"/>
                  <a:pt x="21260" y="12385"/>
                  <a:pt x="21301" y="12368"/>
                </a:cubicBezTo>
                <a:cubicBezTo>
                  <a:pt x="21326" y="12351"/>
                  <a:pt x="21354" y="12320"/>
                  <a:pt x="21381" y="12267"/>
                </a:cubicBezTo>
                <a:cubicBezTo>
                  <a:pt x="21440" y="12148"/>
                  <a:pt x="21571" y="11556"/>
                  <a:pt x="21581" y="11358"/>
                </a:cubicBezTo>
                <a:cubicBezTo>
                  <a:pt x="21587" y="11235"/>
                  <a:pt x="21524" y="11208"/>
                  <a:pt x="21474" y="11272"/>
                </a:cubicBezTo>
                <a:cubicBezTo>
                  <a:pt x="21474" y="11272"/>
                  <a:pt x="21474" y="11275"/>
                  <a:pt x="21474" y="11275"/>
                </a:cubicBezTo>
                <a:cubicBezTo>
                  <a:pt x="21458" y="11296"/>
                  <a:pt x="21442" y="11326"/>
                  <a:pt x="21431" y="11366"/>
                </a:cubicBezTo>
                <a:lnTo>
                  <a:pt x="21395" y="11502"/>
                </a:lnTo>
                <a:lnTo>
                  <a:pt x="21381" y="11472"/>
                </a:lnTo>
                <a:lnTo>
                  <a:pt x="21364" y="11515"/>
                </a:lnTo>
                <a:lnTo>
                  <a:pt x="21331" y="11363"/>
                </a:lnTo>
                <a:cubicBezTo>
                  <a:pt x="21330" y="11361"/>
                  <a:pt x="21329" y="11359"/>
                  <a:pt x="21328" y="11356"/>
                </a:cubicBezTo>
                <a:cubicBezTo>
                  <a:pt x="21285" y="11262"/>
                  <a:pt x="21251" y="11229"/>
                  <a:pt x="21212" y="11250"/>
                </a:cubicBezTo>
                <a:cubicBezTo>
                  <a:pt x="21178" y="11269"/>
                  <a:pt x="21127" y="11253"/>
                  <a:pt x="21075" y="11224"/>
                </a:cubicBezTo>
                <a:cubicBezTo>
                  <a:pt x="20980" y="11215"/>
                  <a:pt x="20940" y="11170"/>
                  <a:pt x="20918" y="11065"/>
                </a:cubicBezTo>
                <a:cubicBezTo>
                  <a:pt x="20904" y="11003"/>
                  <a:pt x="20885" y="10969"/>
                  <a:pt x="20865" y="10952"/>
                </a:cubicBezTo>
                <a:cubicBezTo>
                  <a:pt x="20858" y="10948"/>
                  <a:pt x="20850" y="10941"/>
                  <a:pt x="20842" y="10942"/>
                </a:cubicBezTo>
                <a:cubicBezTo>
                  <a:pt x="20840" y="10942"/>
                  <a:pt x="20839" y="10942"/>
                  <a:pt x="20836" y="10942"/>
                </a:cubicBezTo>
                <a:close/>
                <a:moveTo>
                  <a:pt x="8135" y="10944"/>
                </a:moveTo>
                <a:cubicBezTo>
                  <a:pt x="8104" y="10953"/>
                  <a:pt x="8078" y="11004"/>
                  <a:pt x="8072" y="11098"/>
                </a:cubicBezTo>
                <a:cubicBezTo>
                  <a:pt x="8067" y="11172"/>
                  <a:pt x="8060" y="11225"/>
                  <a:pt x="8055" y="11265"/>
                </a:cubicBezTo>
                <a:cubicBezTo>
                  <a:pt x="8050" y="11302"/>
                  <a:pt x="8045" y="11327"/>
                  <a:pt x="8037" y="11341"/>
                </a:cubicBezTo>
                <a:cubicBezTo>
                  <a:pt x="8037" y="11341"/>
                  <a:pt x="8035" y="11340"/>
                  <a:pt x="8035" y="11341"/>
                </a:cubicBezTo>
                <a:cubicBezTo>
                  <a:pt x="8028" y="11352"/>
                  <a:pt x="8021" y="11353"/>
                  <a:pt x="8010" y="11343"/>
                </a:cubicBezTo>
                <a:cubicBezTo>
                  <a:pt x="7996" y="11334"/>
                  <a:pt x="7977" y="11315"/>
                  <a:pt x="7954" y="11285"/>
                </a:cubicBezTo>
                <a:cubicBezTo>
                  <a:pt x="7951" y="11281"/>
                  <a:pt x="7948" y="11279"/>
                  <a:pt x="7945" y="11275"/>
                </a:cubicBezTo>
                <a:cubicBezTo>
                  <a:pt x="7905" y="11234"/>
                  <a:pt x="7855" y="11213"/>
                  <a:pt x="7777" y="11222"/>
                </a:cubicBezTo>
                <a:lnTo>
                  <a:pt x="7639" y="11240"/>
                </a:lnTo>
                <a:lnTo>
                  <a:pt x="7629" y="11734"/>
                </a:lnTo>
                <a:cubicBezTo>
                  <a:pt x="7624" y="12007"/>
                  <a:pt x="7627" y="12263"/>
                  <a:pt x="7636" y="12304"/>
                </a:cubicBezTo>
                <a:cubicBezTo>
                  <a:pt x="7648" y="12360"/>
                  <a:pt x="7668" y="12382"/>
                  <a:pt x="7689" y="12373"/>
                </a:cubicBezTo>
                <a:cubicBezTo>
                  <a:pt x="7690" y="12372"/>
                  <a:pt x="7691" y="12371"/>
                  <a:pt x="7692" y="12370"/>
                </a:cubicBezTo>
                <a:cubicBezTo>
                  <a:pt x="7698" y="12366"/>
                  <a:pt x="7703" y="12355"/>
                  <a:pt x="7709" y="12345"/>
                </a:cubicBezTo>
                <a:cubicBezTo>
                  <a:pt x="7714" y="12338"/>
                  <a:pt x="7720" y="12334"/>
                  <a:pt x="7724" y="12325"/>
                </a:cubicBezTo>
                <a:cubicBezTo>
                  <a:pt x="7729" y="12313"/>
                  <a:pt x="7734" y="12293"/>
                  <a:pt x="7739" y="12277"/>
                </a:cubicBezTo>
                <a:cubicBezTo>
                  <a:pt x="7742" y="12264"/>
                  <a:pt x="7747" y="12254"/>
                  <a:pt x="7749" y="12239"/>
                </a:cubicBezTo>
                <a:cubicBezTo>
                  <a:pt x="7760" y="12150"/>
                  <a:pt x="7791" y="12105"/>
                  <a:pt x="7857" y="12082"/>
                </a:cubicBezTo>
                <a:cubicBezTo>
                  <a:pt x="7907" y="12063"/>
                  <a:pt x="7967" y="12020"/>
                  <a:pt x="7992" y="11984"/>
                </a:cubicBezTo>
                <a:cubicBezTo>
                  <a:pt x="8025" y="11935"/>
                  <a:pt x="8045" y="11932"/>
                  <a:pt x="8070" y="11976"/>
                </a:cubicBezTo>
                <a:cubicBezTo>
                  <a:pt x="8087" y="12006"/>
                  <a:pt x="8120" y="12031"/>
                  <a:pt x="8147" y="12034"/>
                </a:cubicBezTo>
                <a:cubicBezTo>
                  <a:pt x="8167" y="12026"/>
                  <a:pt x="8182" y="12003"/>
                  <a:pt x="8195" y="11964"/>
                </a:cubicBezTo>
                <a:cubicBezTo>
                  <a:pt x="8200" y="11927"/>
                  <a:pt x="8205" y="11880"/>
                  <a:pt x="8205" y="11792"/>
                </a:cubicBezTo>
                <a:cubicBezTo>
                  <a:pt x="8205" y="11546"/>
                  <a:pt x="8254" y="11391"/>
                  <a:pt x="8315" y="11457"/>
                </a:cubicBezTo>
                <a:cubicBezTo>
                  <a:pt x="8331" y="11475"/>
                  <a:pt x="8345" y="11612"/>
                  <a:pt x="8345" y="11762"/>
                </a:cubicBezTo>
                <a:cubicBezTo>
                  <a:pt x="8345" y="11775"/>
                  <a:pt x="8345" y="11783"/>
                  <a:pt x="8345" y="11795"/>
                </a:cubicBezTo>
                <a:cubicBezTo>
                  <a:pt x="8348" y="11873"/>
                  <a:pt x="8353" y="11934"/>
                  <a:pt x="8360" y="11971"/>
                </a:cubicBezTo>
                <a:cubicBezTo>
                  <a:pt x="8363" y="11982"/>
                  <a:pt x="8365" y="11996"/>
                  <a:pt x="8368" y="12004"/>
                </a:cubicBezTo>
                <a:cubicBezTo>
                  <a:pt x="8371" y="12012"/>
                  <a:pt x="8374" y="12018"/>
                  <a:pt x="8378" y="12024"/>
                </a:cubicBezTo>
                <a:cubicBezTo>
                  <a:pt x="8399" y="12051"/>
                  <a:pt x="8433" y="12037"/>
                  <a:pt x="8488" y="11986"/>
                </a:cubicBezTo>
                <a:cubicBezTo>
                  <a:pt x="8497" y="11977"/>
                  <a:pt x="8503" y="11979"/>
                  <a:pt x="8511" y="11976"/>
                </a:cubicBezTo>
                <a:cubicBezTo>
                  <a:pt x="8518" y="11970"/>
                  <a:pt x="8526" y="11963"/>
                  <a:pt x="8533" y="11966"/>
                </a:cubicBezTo>
                <a:cubicBezTo>
                  <a:pt x="8548" y="11970"/>
                  <a:pt x="8561" y="11984"/>
                  <a:pt x="8574" y="12012"/>
                </a:cubicBezTo>
                <a:cubicBezTo>
                  <a:pt x="8618" y="12105"/>
                  <a:pt x="8773" y="12108"/>
                  <a:pt x="8844" y="12017"/>
                </a:cubicBezTo>
                <a:cubicBezTo>
                  <a:pt x="8855" y="12003"/>
                  <a:pt x="8864" y="11999"/>
                  <a:pt x="8874" y="11992"/>
                </a:cubicBezTo>
                <a:cubicBezTo>
                  <a:pt x="8901" y="11968"/>
                  <a:pt x="8924" y="11963"/>
                  <a:pt x="8934" y="11989"/>
                </a:cubicBezTo>
                <a:cubicBezTo>
                  <a:pt x="8935" y="11992"/>
                  <a:pt x="8938" y="11994"/>
                  <a:pt x="8939" y="11997"/>
                </a:cubicBezTo>
                <a:cubicBezTo>
                  <a:pt x="8941" y="11999"/>
                  <a:pt x="8942" y="11997"/>
                  <a:pt x="8944" y="11999"/>
                </a:cubicBezTo>
                <a:cubicBezTo>
                  <a:pt x="9004" y="12065"/>
                  <a:pt x="9044" y="12039"/>
                  <a:pt x="9067" y="11936"/>
                </a:cubicBezTo>
                <a:cubicBezTo>
                  <a:pt x="9073" y="11896"/>
                  <a:pt x="9079" y="11859"/>
                  <a:pt x="9082" y="11780"/>
                </a:cubicBezTo>
                <a:cubicBezTo>
                  <a:pt x="9086" y="11687"/>
                  <a:pt x="9094" y="11630"/>
                  <a:pt x="9102" y="11590"/>
                </a:cubicBezTo>
                <a:cubicBezTo>
                  <a:pt x="9111" y="11509"/>
                  <a:pt x="9121" y="11459"/>
                  <a:pt x="9142" y="11459"/>
                </a:cubicBezTo>
                <a:cubicBezTo>
                  <a:pt x="9183" y="11459"/>
                  <a:pt x="9189" y="11493"/>
                  <a:pt x="9197" y="11769"/>
                </a:cubicBezTo>
                <a:cubicBezTo>
                  <a:pt x="9197" y="11774"/>
                  <a:pt x="9199" y="11780"/>
                  <a:pt x="9200" y="11785"/>
                </a:cubicBezTo>
                <a:cubicBezTo>
                  <a:pt x="9214" y="11856"/>
                  <a:pt x="9233" y="11918"/>
                  <a:pt x="9255" y="11966"/>
                </a:cubicBezTo>
                <a:cubicBezTo>
                  <a:pt x="9332" y="12089"/>
                  <a:pt x="9465" y="12131"/>
                  <a:pt x="9543" y="12007"/>
                </a:cubicBezTo>
                <a:cubicBezTo>
                  <a:pt x="9583" y="11943"/>
                  <a:pt x="9603" y="11939"/>
                  <a:pt x="9648" y="11989"/>
                </a:cubicBezTo>
                <a:cubicBezTo>
                  <a:pt x="9745" y="12095"/>
                  <a:pt x="9794" y="12016"/>
                  <a:pt x="9804" y="11737"/>
                </a:cubicBezTo>
                <a:cubicBezTo>
                  <a:pt x="9810" y="11550"/>
                  <a:pt x="9825" y="11472"/>
                  <a:pt x="9842" y="11487"/>
                </a:cubicBezTo>
                <a:cubicBezTo>
                  <a:pt x="9862" y="11468"/>
                  <a:pt x="9884" y="11559"/>
                  <a:pt x="9891" y="11764"/>
                </a:cubicBezTo>
                <a:cubicBezTo>
                  <a:pt x="9897" y="11926"/>
                  <a:pt x="9904" y="11999"/>
                  <a:pt x="9926" y="12027"/>
                </a:cubicBezTo>
                <a:cubicBezTo>
                  <a:pt x="9932" y="12027"/>
                  <a:pt x="9937" y="12029"/>
                  <a:pt x="9946" y="12027"/>
                </a:cubicBezTo>
                <a:cubicBezTo>
                  <a:pt x="10000" y="12014"/>
                  <a:pt x="10012" y="11971"/>
                  <a:pt x="10024" y="11734"/>
                </a:cubicBezTo>
                <a:cubicBezTo>
                  <a:pt x="10034" y="11549"/>
                  <a:pt x="10051" y="11465"/>
                  <a:pt x="10067" y="11472"/>
                </a:cubicBezTo>
                <a:cubicBezTo>
                  <a:pt x="10069" y="11471"/>
                  <a:pt x="10070" y="11459"/>
                  <a:pt x="10072" y="11459"/>
                </a:cubicBezTo>
                <a:cubicBezTo>
                  <a:pt x="10089" y="11459"/>
                  <a:pt x="10106" y="11591"/>
                  <a:pt x="10112" y="11752"/>
                </a:cubicBezTo>
                <a:cubicBezTo>
                  <a:pt x="10117" y="11929"/>
                  <a:pt x="10126" y="12001"/>
                  <a:pt x="10149" y="12029"/>
                </a:cubicBezTo>
                <a:cubicBezTo>
                  <a:pt x="10157" y="12033"/>
                  <a:pt x="10166" y="12034"/>
                  <a:pt x="10179" y="12034"/>
                </a:cubicBezTo>
                <a:cubicBezTo>
                  <a:pt x="10210" y="12034"/>
                  <a:pt x="10239" y="12019"/>
                  <a:pt x="10255" y="11997"/>
                </a:cubicBezTo>
                <a:cubicBezTo>
                  <a:pt x="10256" y="11994"/>
                  <a:pt x="10259" y="11992"/>
                  <a:pt x="10260" y="11989"/>
                </a:cubicBezTo>
                <a:cubicBezTo>
                  <a:pt x="10261" y="11988"/>
                  <a:pt x="10261" y="11986"/>
                  <a:pt x="10262" y="11986"/>
                </a:cubicBezTo>
                <a:cubicBezTo>
                  <a:pt x="10263" y="11984"/>
                  <a:pt x="10267" y="11983"/>
                  <a:pt x="10267" y="11981"/>
                </a:cubicBezTo>
                <a:cubicBezTo>
                  <a:pt x="10280" y="11945"/>
                  <a:pt x="10307" y="11958"/>
                  <a:pt x="10352" y="12009"/>
                </a:cubicBezTo>
                <a:cubicBezTo>
                  <a:pt x="10445" y="12117"/>
                  <a:pt x="10564" y="12106"/>
                  <a:pt x="10638" y="11984"/>
                </a:cubicBezTo>
                <a:cubicBezTo>
                  <a:pt x="10666" y="11937"/>
                  <a:pt x="10682" y="11914"/>
                  <a:pt x="10696" y="11913"/>
                </a:cubicBezTo>
                <a:cubicBezTo>
                  <a:pt x="10715" y="11897"/>
                  <a:pt x="10726" y="11905"/>
                  <a:pt x="10736" y="11954"/>
                </a:cubicBezTo>
                <a:cubicBezTo>
                  <a:pt x="10739" y="11964"/>
                  <a:pt x="10744" y="11970"/>
                  <a:pt x="10748" y="11979"/>
                </a:cubicBezTo>
                <a:cubicBezTo>
                  <a:pt x="10769" y="12010"/>
                  <a:pt x="10798" y="12034"/>
                  <a:pt x="10821" y="12034"/>
                </a:cubicBezTo>
                <a:cubicBezTo>
                  <a:pt x="10842" y="12034"/>
                  <a:pt x="10855" y="12021"/>
                  <a:pt x="10864" y="11981"/>
                </a:cubicBezTo>
                <a:cubicBezTo>
                  <a:pt x="10871" y="11944"/>
                  <a:pt x="10876" y="11895"/>
                  <a:pt x="10876" y="11802"/>
                </a:cubicBezTo>
                <a:cubicBezTo>
                  <a:pt x="10876" y="11729"/>
                  <a:pt x="10884" y="11662"/>
                  <a:pt x="10894" y="11605"/>
                </a:cubicBezTo>
                <a:cubicBezTo>
                  <a:pt x="10901" y="11513"/>
                  <a:pt x="10912" y="11465"/>
                  <a:pt x="10941" y="11462"/>
                </a:cubicBezTo>
                <a:cubicBezTo>
                  <a:pt x="10954" y="11449"/>
                  <a:pt x="10968" y="11449"/>
                  <a:pt x="10981" y="11472"/>
                </a:cubicBezTo>
                <a:cubicBezTo>
                  <a:pt x="10981" y="11473"/>
                  <a:pt x="10981" y="11478"/>
                  <a:pt x="10981" y="11479"/>
                </a:cubicBezTo>
                <a:cubicBezTo>
                  <a:pt x="11001" y="11507"/>
                  <a:pt x="11009" y="11574"/>
                  <a:pt x="11014" y="11747"/>
                </a:cubicBezTo>
                <a:cubicBezTo>
                  <a:pt x="11021" y="11988"/>
                  <a:pt x="11030" y="12034"/>
                  <a:pt x="11074" y="12034"/>
                </a:cubicBezTo>
                <a:cubicBezTo>
                  <a:pt x="11103" y="12034"/>
                  <a:pt x="11134" y="11999"/>
                  <a:pt x="11144" y="11954"/>
                </a:cubicBezTo>
                <a:cubicBezTo>
                  <a:pt x="11160" y="11880"/>
                  <a:pt x="11169" y="11883"/>
                  <a:pt x="11227" y="11979"/>
                </a:cubicBezTo>
                <a:cubicBezTo>
                  <a:pt x="11316" y="12127"/>
                  <a:pt x="11472" y="12104"/>
                  <a:pt x="11540" y="11976"/>
                </a:cubicBezTo>
                <a:cubicBezTo>
                  <a:pt x="11552" y="11950"/>
                  <a:pt x="11562" y="11918"/>
                  <a:pt x="11570" y="11881"/>
                </a:cubicBezTo>
                <a:cubicBezTo>
                  <a:pt x="11571" y="11871"/>
                  <a:pt x="11575" y="11865"/>
                  <a:pt x="11575" y="11855"/>
                </a:cubicBezTo>
                <a:cubicBezTo>
                  <a:pt x="11577" y="11838"/>
                  <a:pt x="11580" y="11813"/>
                  <a:pt x="11583" y="11790"/>
                </a:cubicBezTo>
                <a:cubicBezTo>
                  <a:pt x="11595" y="11687"/>
                  <a:pt x="11599" y="11575"/>
                  <a:pt x="11588" y="11477"/>
                </a:cubicBezTo>
                <a:cubicBezTo>
                  <a:pt x="11564" y="11385"/>
                  <a:pt x="11520" y="11291"/>
                  <a:pt x="11463" y="11232"/>
                </a:cubicBezTo>
                <a:cubicBezTo>
                  <a:pt x="11461" y="11231"/>
                  <a:pt x="11461" y="11230"/>
                  <a:pt x="11460" y="11229"/>
                </a:cubicBezTo>
                <a:cubicBezTo>
                  <a:pt x="11395" y="11202"/>
                  <a:pt x="11320" y="11221"/>
                  <a:pt x="11254" y="11288"/>
                </a:cubicBezTo>
                <a:lnTo>
                  <a:pt x="11157" y="11381"/>
                </a:lnTo>
                <a:lnTo>
                  <a:pt x="11090" y="11293"/>
                </a:lnTo>
                <a:cubicBezTo>
                  <a:pt x="11056" y="11251"/>
                  <a:pt x="10995" y="11228"/>
                  <a:pt x="10931" y="11222"/>
                </a:cubicBezTo>
                <a:cubicBezTo>
                  <a:pt x="10901" y="11254"/>
                  <a:pt x="10858" y="11266"/>
                  <a:pt x="10834" y="11250"/>
                </a:cubicBezTo>
                <a:cubicBezTo>
                  <a:pt x="10809" y="11233"/>
                  <a:pt x="10766" y="11260"/>
                  <a:pt x="10736" y="11308"/>
                </a:cubicBezTo>
                <a:cubicBezTo>
                  <a:pt x="10736" y="11309"/>
                  <a:pt x="10734" y="11309"/>
                  <a:pt x="10733" y="11310"/>
                </a:cubicBezTo>
                <a:cubicBezTo>
                  <a:pt x="10726" y="11341"/>
                  <a:pt x="10717" y="11354"/>
                  <a:pt x="10704" y="11351"/>
                </a:cubicBezTo>
                <a:cubicBezTo>
                  <a:pt x="10676" y="11383"/>
                  <a:pt x="10659" y="11364"/>
                  <a:pt x="10598" y="11288"/>
                </a:cubicBezTo>
                <a:cubicBezTo>
                  <a:pt x="10576" y="11261"/>
                  <a:pt x="10558" y="11243"/>
                  <a:pt x="10541" y="11227"/>
                </a:cubicBezTo>
                <a:cubicBezTo>
                  <a:pt x="10493" y="11211"/>
                  <a:pt x="10443" y="11212"/>
                  <a:pt x="10402" y="11232"/>
                </a:cubicBezTo>
                <a:cubicBezTo>
                  <a:pt x="10387" y="11248"/>
                  <a:pt x="10371" y="11264"/>
                  <a:pt x="10352" y="11290"/>
                </a:cubicBezTo>
                <a:lnTo>
                  <a:pt x="10277" y="11396"/>
                </a:lnTo>
                <a:lnTo>
                  <a:pt x="10215" y="11293"/>
                </a:lnTo>
                <a:cubicBezTo>
                  <a:pt x="10179" y="11261"/>
                  <a:pt x="10108" y="11240"/>
                  <a:pt x="10019" y="11229"/>
                </a:cubicBezTo>
                <a:cubicBezTo>
                  <a:pt x="9982" y="11243"/>
                  <a:pt x="9951" y="11244"/>
                  <a:pt x="9924" y="11219"/>
                </a:cubicBezTo>
                <a:cubicBezTo>
                  <a:pt x="9924" y="11218"/>
                  <a:pt x="9922" y="11218"/>
                  <a:pt x="9922" y="11217"/>
                </a:cubicBezTo>
                <a:cubicBezTo>
                  <a:pt x="9916" y="11217"/>
                  <a:pt x="9912" y="11217"/>
                  <a:pt x="9906" y="11217"/>
                </a:cubicBezTo>
                <a:cubicBezTo>
                  <a:pt x="9868" y="11216"/>
                  <a:pt x="9857" y="11221"/>
                  <a:pt x="9829" y="11222"/>
                </a:cubicBezTo>
                <a:cubicBezTo>
                  <a:pt x="9825" y="11226"/>
                  <a:pt x="9822" y="11223"/>
                  <a:pt x="9819" y="11227"/>
                </a:cubicBezTo>
                <a:cubicBezTo>
                  <a:pt x="9789" y="11260"/>
                  <a:pt x="9754" y="11273"/>
                  <a:pt x="9739" y="11257"/>
                </a:cubicBezTo>
                <a:cubicBezTo>
                  <a:pt x="9724" y="11241"/>
                  <a:pt x="9685" y="11254"/>
                  <a:pt x="9653" y="11285"/>
                </a:cubicBezTo>
                <a:cubicBezTo>
                  <a:pt x="9646" y="11292"/>
                  <a:pt x="9639" y="11288"/>
                  <a:pt x="9633" y="11293"/>
                </a:cubicBezTo>
                <a:cubicBezTo>
                  <a:pt x="9632" y="11296"/>
                  <a:pt x="9632" y="11297"/>
                  <a:pt x="9631" y="11300"/>
                </a:cubicBezTo>
                <a:cubicBezTo>
                  <a:pt x="9613" y="11384"/>
                  <a:pt x="9606" y="11384"/>
                  <a:pt x="9553" y="11300"/>
                </a:cubicBezTo>
                <a:cubicBezTo>
                  <a:pt x="9504" y="11221"/>
                  <a:pt x="9401" y="11193"/>
                  <a:pt x="9330" y="11224"/>
                </a:cubicBezTo>
                <a:cubicBezTo>
                  <a:pt x="9328" y="11225"/>
                  <a:pt x="9325" y="11227"/>
                  <a:pt x="9323" y="11229"/>
                </a:cubicBezTo>
                <a:cubicBezTo>
                  <a:pt x="9314" y="11237"/>
                  <a:pt x="9306" y="11243"/>
                  <a:pt x="9297" y="11255"/>
                </a:cubicBezTo>
                <a:cubicBezTo>
                  <a:pt x="9281" y="11276"/>
                  <a:pt x="9271" y="11279"/>
                  <a:pt x="9260" y="11285"/>
                </a:cubicBezTo>
                <a:cubicBezTo>
                  <a:pt x="9239" y="11312"/>
                  <a:pt x="9221" y="11315"/>
                  <a:pt x="9197" y="11280"/>
                </a:cubicBezTo>
                <a:cubicBezTo>
                  <a:pt x="9175" y="11250"/>
                  <a:pt x="9133" y="11234"/>
                  <a:pt x="9089" y="11229"/>
                </a:cubicBezTo>
                <a:cubicBezTo>
                  <a:pt x="9060" y="11256"/>
                  <a:pt x="9028" y="11266"/>
                  <a:pt x="9019" y="11250"/>
                </a:cubicBezTo>
                <a:cubicBezTo>
                  <a:pt x="9013" y="11238"/>
                  <a:pt x="8985" y="11247"/>
                  <a:pt x="8954" y="11260"/>
                </a:cubicBezTo>
                <a:cubicBezTo>
                  <a:pt x="8944" y="11267"/>
                  <a:pt x="8931" y="11271"/>
                  <a:pt x="8924" y="11280"/>
                </a:cubicBezTo>
                <a:cubicBezTo>
                  <a:pt x="8903" y="11310"/>
                  <a:pt x="8885" y="11309"/>
                  <a:pt x="8867" y="11293"/>
                </a:cubicBezTo>
                <a:cubicBezTo>
                  <a:pt x="8838" y="11299"/>
                  <a:pt x="8817" y="11292"/>
                  <a:pt x="8799" y="11255"/>
                </a:cubicBezTo>
                <a:cubicBezTo>
                  <a:pt x="8792" y="11239"/>
                  <a:pt x="8783" y="11229"/>
                  <a:pt x="8774" y="11219"/>
                </a:cubicBezTo>
                <a:cubicBezTo>
                  <a:pt x="8702" y="11198"/>
                  <a:pt x="8605" y="11235"/>
                  <a:pt x="8551" y="11325"/>
                </a:cubicBezTo>
                <a:lnTo>
                  <a:pt x="8481" y="11444"/>
                </a:lnTo>
                <a:lnTo>
                  <a:pt x="8446" y="11325"/>
                </a:lnTo>
                <a:cubicBezTo>
                  <a:pt x="8440" y="11303"/>
                  <a:pt x="8428" y="11292"/>
                  <a:pt x="8418" y="11275"/>
                </a:cubicBezTo>
                <a:cubicBezTo>
                  <a:pt x="8398" y="11254"/>
                  <a:pt x="8376" y="11238"/>
                  <a:pt x="8355" y="11222"/>
                </a:cubicBezTo>
                <a:cubicBezTo>
                  <a:pt x="8347" y="11219"/>
                  <a:pt x="8339" y="11209"/>
                  <a:pt x="8331" y="11209"/>
                </a:cubicBezTo>
                <a:cubicBezTo>
                  <a:pt x="8300" y="11209"/>
                  <a:pt x="8279" y="11193"/>
                  <a:pt x="8260" y="11164"/>
                </a:cubicBezTo>
                <a:cubicBezTo>
                  <a:pt x="8238" y="11145"/>
                  <a:pt x="8214" y="11107"/>
                  <a:pt x="8202" y="11053"/>
                </a:cubicBezTo>
                <a:cubicBezTo>
                  <a:pt x="8193" y="11008"/>
                  <a:pt x="8181" y="10977"/>
                  <a:pt x="8167" y="10959"/>
                </a:cubicBezTo>
                <a:cubicBezTo>
                  <a:pt x="8157" y="10945"/>
                  <a:pt x="8145" y="10944"/>
                  <a:pt x="8135" y="10944"/>
                </a:cubicBezTo>
                <a:close/>
                <a:moveTo>
                  <a:pt x="17817" y="10944"/>
                </a:moveTo>
                <a:cubicBezTo>
                  <a:pt x="17790" y="10939"/>
                  <a:pt x="17766" y="10963"/>
                  <a:pt x="17750" y="11005"/>
                </a:cubicBezTo>
                <a:cubicBezTo>
                  <a:pt x="17745" y="11020"/>
                  <a:pt x="17740" y="11035"/>
                  <a:pt x="17737" y="11055"/>
                </a:cubicBezTo>
                <a:cubicBezTo>
                  <a:pt x="17733" y="11082"/>
                  <a:pt x="17730" y="11114"/>
                  <a:pt x="17730" y="11149"/>
                </a:cubicBezTo>
                <a:cubicBezTo>
                  <a:pt x="17730" y="11373"/>
                  <a:pt x="17709" y="11400"/>
                  <a:pt x="17624" y="11282"/>
                </a:cubicBezTo>
                <a:cubicBezTo>
                  <a:pt x="17606" y="11257"/>
                  <a:pt x="17588" y="11242"/>
                  <a:pt x="17570" y="11227"/>
                </a:cubicBezTo>
                <a:cubicBezTo>
                  <a:pt x="17513" y="11203"/>
                  <a:pt x="17434" y="11216"/>
                  <a:pt x="17377" y="11260"/>
                </a:cubicBezTo>
                <a:cubicBezTo>
                  <a:pt x="17370" y="11267"/>
                  <a:pt x="17363" y="11268"/>
                  <a:pt x="17357" y="11277"/>
                </a:cubicBezTo>
                <a:cubicBezTo>
                  <a:pt x="17292" y="11370"/>
                  <a:pt x="17291" y="11370"/>
                  <a:pt x="17224" y="11277"/>
                </a:cubicBezTo>
                <a:cubicBezTo>
                  <a:pt x="17206" y="11253"/>
                  <a:pt x="17190" y="11238"/>
                  <a:pt x="17174" y="11224"/>
                </a:cubicBezTo>
                <a:cubicBezTo>
                  <a:pt x="17127" y="11208"/>
                  <a:pt x="17072" y="11210"/>
                  <a:pt x="17028" y="11235"/>
                </a:cubicBezTo>
                <a:cubicBezTo>
                  <a:pt x="17014" y="11249"/>
                  <a:pt x="17000" y="11261"/>
                  <a:pt x="16985" y="11282"/>
                </a:cubicBezTo>
                <a:cubicBezTo>
                  <a:pt x="16973" y="11299"/>
                  <a:pt x="16963" y="11303"/>
                  <a:pt x="16952" y="11313"/>
                </a:cubicBezTo>
                <a:cubicBezTo>
                  <a:pt x="16937" y="11333"/>
                  <a:pt x="16922" y="11338"/>
                  <a:pt x="16908" y="11330"/>
                </a:cubicBezTo>
                <a:cubicBezTo>
                  <a:pt x="16872" y="11320"/>
                  <a:pt x="16852" y="11251"/>
                  <a:pt x="16858" y="11106"/>
                </a:cubicBezTo>
                <a:cubicBezTo>
                  <a:pt x="16860" y="11047"/>
                  <a:pt x="16857" y="11010"/>
                  <a:pt x="16849" y="10987"/>
                </a:cubicBezTo>
                <a:cubicBezTo>
                  <a:pt x="16842" y="10965"/>
                  <a:pt x="16830" y="10957"/>
                  <a:pt x="16808" y="10957"/>
                </a:cubicBezTo>
                <a:cubicBezTo>
                  <a:pt x="16762" y="10957"/>
                  <a:pt x="16750" y="10988"/>
                  <a:pt x="16755" y="11106"/>
                </a:cubicBezTo>
                <a:cubicBezTo>
                  <a:pt x="16756" y="11124"/>
                  <a:pt x="16755" y="11133"/>
                  <a:pt x="16755" y="11149"/>
                </a:cubicBezTo>
                <a:cubicBezTo>
                  <a:pt x="16762" y="11177"/>
                  <a:pt x="16758" y="11203"/>
                  <a:pt x="16752" y="11227"/>
                </a:cubicBezTo>
                <a:cubicBezTo>
                  <a:pt x="16741" y="11351"/>
                  <a:pt x="16698" y="11376"/>
                  <a:pt x="16626" y="11285"/>
                </a:cubicBezTo>
                <a:cubicBezTo>
                  <a:pt x="16623" y="11281"/>
                  <a:pt x="16620" y="11279"/>
                  <a:pt x="16616" y="11275"/>
                </a:cubicBezTo>
                <a:cubicBezTo>
                  <a:pt x="16581" y="11240"/>
                  <a:pt x="16472" y="11213"/>
                  <a:pt x="16369" y="11217"/>
                </a:cubicBezTo>
                <a:cubicBezTo>
                  <a:pt x="16366" y="11218"/>
                  <a:pt x="16365" y="11217"/>
                  <a:pt x="16362" y="11217"/>
                </a:cubicBezTo>
                <a:cubicBezTo>
                  <a:pt x="16360" y="11217"/>
                  <a:pt x="16360" y="11218"/>
                  <a:pt x="16359" y="11219"/>
                </a:cubicBezTo>
                <a:cubicBezTo>
                  <a:pt x="16235" y="11238"/>
                  <a:pt x="16190" y="11251"/>
                  <a:pt x="16163" y="11305"/>
                </a:cubicBezTo>
                <a:cubicBezTo>
                  <a:pt x="16162" y="11308"/>
                  <a:pt x="16161" y="11311"/>
                  <a:pt x="16160" y="11313"/>
                </a:cubicBezTo>
                <a:cubicBezTo>
                  <a:pt x="16155" y="11330"/>
                  <a:pt x="16148" y="11347"/>
                  <a:pt x="16143" y="11371"/>
                </a:cubicBezTo>
                <a:lnTo>
                  <a:pt x="16113" y="11515"/>
                </a:lnTo>
                <a:lnTo>
                  <a:pt x="16106" y="11502"/>
                </a:lnTo>
                <a:lnTo>
                  <a:pt x="16106" y="11507"/>
                </a:lnTo>
                <a:lnTo>
                  <a:pt x="16049" y="11371"/>
                </a:lnTo>
                <a:cubicBezTo>
                  <a:pt x="16014" y="11288"/>
                  <a:pt x="15964" y="11232"/>
                  <a:pt x="15923" y="11232"/>
                </a:cubicBezTo>
                <a:cubicBezTo>
                  <a:pt x="15885" y="11232"/>
                  <a:pt x="15843" y="11189"/>
                  <a:pt x="15826" y="11131"/>
                </a:cubicBezTo>
                <a:cubicBezTo>
                  <a:pt x="15809" y="11076"/>
                  <a:pt x="15776" y="11033"/>
                  <a:pt x="15754" y="11033"/>
                </a:cubicBezTo>
                <a:cubicBezTo>
                  <a:pt x="15743" y="11033"/>
                  <a:pt x="15728" y="11049"/>
                  <a:pt x="15714" y="11076"/>
                </a:cubicBezTo>
                <a:cubicBezTo>
                  <a:pt x="15713" y="11079"/>
                  <a:pt x="15712" y="11083"/>
                  <a:pt x="15710" y="11086"/>
                </a:cubicBezTo>
                <a:cubicBezTo>
                  <a:pt x="15703" y="11100"/>
                  <a:pt x="15699" y="11119"/>
                  <a:pt x="15693" y="11136"/>
                </a:cubicBezTo>
                <a:cubicBezTo>
                  <a:pt x="15685" y="11156"/>
                  <a:pt x="15676" y="11175"/>
                  <a:pt x="15670" y="11194"/>
                </a:cubicBezTo>
                <a:cubicBezTo>
                  <a:pt x="15661" y="11229"/>
                  <a:pt x="15653" y="11264"/>
                  <a:pt x="15650" y="11293"/>
                </a:cubicBezTo>
                <a:cubicBezTo>
                  <a:pt x="15646" y="11325"/>
                  <a:pt x="15648" y="11351"/>
                  <a:pt x="15657" y="11361"/>
                </a:cubicBezTo>
                <a:cubicBezTo>
                  <a:pt x="15665" y="11369"/>
                  <a:pt x="15672" y="11415"/>
                  <a:pt x="15677" y="11477"/>
                </a:cubicBezTo>
                <a:cubicBezTo>
                  <a:pt x="15692" y="11517"/>
                  <a:pt x="15708" y="11650"/>
                  <a:pt x="15713" y="11795"/>
                </a:cubicBezTo>
                <a:cubicBezTo>
                  <a:pt x="15719" y="11969"/>
                  <a:pt x="15727" y="12037"/>
                  <a:pt x="15754" y="12067"/>
                </a:cubicBezTo>
                <a:cubicBezTo>
                  <a:pt x="15771" y="12080"/>
                  <a:pt x="15790" y="12085"/>
                  <a:pt x="15814" y="12085"/>
                </a:cubicBezTo>
                <a:cubicBezTo>
                  <a:pt x="15901" y="12085"/>
                  <a:pt x="15926" y="11999"/>
                  <a:pt x="15870" y="11891"/>
                </a:cubicBezTo>
                <a:cubicBezTo>
                  <a:pt x="15822" y="11796"/>
                  <a:pt x="15808" y="11508"/>
                  <a:pt x="15850" y="11462"/>
                </a:cubicBezTo>
                <a:cubicBezTo>
                  <a:pt x="15889" y="11420"/>
                  <a:pt x="15934" y="11540"/>
                  <a:pt x="15973" y="11797"/>
                </a:cubicBezTo>
                <a:cubicBezTo>
                  <a:pt x="16004" y="12007"/>
                  <a:pt x="16002" y="12043"/>
                  <a:pt x="15956" y="12133"/>
                </a:cubicBezTo>
                <a:cubicBezTo>
                  <a:pt x="15928" y="12188"/>
                  <a:pt x="15911" y="12266"/>
                  <a:pt x="15920" y="12309"/>
                </a:cubicBezTo>
                <a:cubicBezTo>
                  <a:pt x="15921" y="12314"/>
                  <a:pt x="15924" y="12317"/>
                  <a:pt x="15926" y="12322"/>
                </a:cubicBezTo>
                <a:cubicBezTo>
                  <a:pt x="15958" y="12383"/>
                  <a:pt x="16002" y="12382"/>
                  <a:pt x="16046" y="12332"/>
                </a:cubicBezTo>
                <a:cubicBezTo>
                  <a:pt x="16089" y="12268"/>
                  <a:pt x="16134" y="12159"/>
                  <a:pt x="16163" y="12009"/>
                </a:cubicBezTo>
                <a:cubicBezTo>
                  <a:pt x="16189" y="11873"/>
                  <a:pt x="16223" y="11754"/>
                  <a:pt x="16239" y="11747"/>
                </a:cubicBezTo>
                <a:cubicBezTo>
                  <a:pt x="16254" y="11740"/>
                  <a:pt x="16274" y="11874"/>
                  <a:pt x="16282" y="12047"/>
                </a:cubicBezTo>
                <a:cubicBezTo>
                  <a:pt x="16289" y="12218"/>
                  <a:pt x="16306" y="12318"/>
                  <a:pt x="16329" y="12352"/>
                </a:cubicBezTo>
                <a:cubicBezTo>
                  <a:pt x="16344" y="12366"/>
                  <a:pt x="16363" y="12350"/>
                  <a:pt x="16383" y="12315"/>
                </a:cubicBezTo>
                <a:cubicBezTo>
                  <a:pt x="16394" y="12291"/>
                  <a:pt x="16405" y="12267"/>
                  <a:pt x="16416" y="12224"/>
                </a:cubicBezTo>
                <a:cubicBezTo>
                  <a:pt x="16439" y="12142"/>
                  <a:pt x="16478" y="12085"/>
                  <a:pt x="16512" y="12085"/>
                </a:cubicBezTo>
                <a:cubicBezTo>
                  <a:pt x="16540" y="12085"/>
                  <a:pt x="16586" y="12057"/>
                  <a:pt x="16622" y="12019"/>
                </a:cubicBezTo>
                <a:cubicBezTo>
                  <a:pt x="16637" y="11990"/>
                  <a:pt x="16654" y="11976"/>
                  <a:pt x="16675" y="11976"/>
                </a:cubicBezTo>
                <a:cubicBezTo>
                  <a:pt x="16696" y="11962"/>
                  <a:pt x="16711" y="11958"/>
                  <a:pt x="16719" y="11981"/>
                </a:cubicBezTo>
                <a:cubicBezTo>
                  <a:pt x="16722" y="11988"/>
                  <a:pt x="16732" y="11995"/>
                  <a:pt x="16738" y="12002"/>
                </a:cubicBezTo>
                <a:cubicBezTo>
                  <a:pt x="16743" y="12005"/>
                  <a:pt x="16744" y="12003"/>
                  <a:pt x="16749" y="12007"/>
                </a:cubicBezTo>
                <a:cubicBezTo>
                  <a:pt x="16776" y="12025"/>
                  <a:pt x="16794" y="12030"/>
                  <a:pt x="16812" y="12034"/>
                </a:cubicBezTo>
                <a:cubicBezTo>
                  <a:pt x="16828" y="12032"/>
                  <a:pt x="16845" y="12027"/>
                  <a:pt x="16858" y="12019"/>
                </a:cubicBezTo>
                <a:cubicBezTo>
                  <a:pt x="16858" y="12019"/>
                  <a:pt x="16859" y="12020"/>
                  <a:pt x="16859" y="12019"/>
                </a:cubicBezTo>
                <a:cubicBezTo>
                  <a:pt x="16860" y="12019"/>
                  <a:pt x="16860" y="12020"/>
                  <a:pt x="16861" y="12019"/>
                </a:cubicBezTo>
                <a:cubicBezTo>
                  <a:pt x="16876" y="12010"/>
                  <a:pt x="16887" y="11995"/>
                  <a:pt x="16892" y="11981"/>
                </a:cubicBezTo>
                <a:cubicBezTo>
                  <a:pt x="16905" y="11945"/>
                  <a:pt x="16933" y="11958"/>
                  <a:pt x="16978" y="12009"/>
                </a:cubicBezTo>
                <a:cubicBezTo>
                  <a:pt x="17038" y="12079"/>
                  <a:pt x="17095" y="12099"/>
                  <a:pt x="17161" y="12072"/>
                </a:cubicBezTo>
                <a:cubicBezTo>
                  <a:pt x="17183" y="12064"/>
                  <a:pt x="17207" y="12048"/>
                  <a:pt x="17231" y="12029"/>
                </a:cubicBezTo>
                <a:cubicBezTo>
                  <a:pt x="17285" y="11985"/>
                  <a:pt x="17313" y="11984"/>
                  <a:pt x="17344" y="12029"/>
                </a:cubicBezTo>
                <a:cubicBezTo>
                  <a:pt x="17372" y="12069"/>
                  <a:pt x="17456" y="12079"/>
                  <a:pt x="17620" y="12057"/>
                </a:cubicBezTo>
                <a:cubicBezTo>
                  <a:pt x="17751" y="12040"/>
                  <a:pt x="17905" y="12029"/>
                  <a:pt x="17963" y="12032"/>
                </a:cubicBezTo>
                <a:cubicBezTo>
                  <a:pt x="17984" y="12033"/>
                  <a:pt x="17999" y="12030"/>
                  <a:pt x="18013" y="12029"/>
                </a:cubicBezTo>
                <a:cubicBezTo>
                  <a:pt x="18017" y="12028"/>
                  <a:pt x="18022" y="12028"/>
                  <a:pt x="18026" y="12027"/>
                </a:cubicBezTo>
                <a:cubicBezTo>
                  <a:pt x="18063" y="12018"/>
                  <a:pt x="18072" y="11990"/>
                  <a:pt x="18077" y="11911"/>
                </a:cubicBezTo>
                <a:cubicBezTo>
                  <a:pt x="18090" y="11736"/>
                  <a:pt x="18135" y="11732"/>
                  <a:pt x="18169" y="11903"/>
                </a:cubicBezTo>
                <a:cubicBezTo>
                  <a:pt x="18193" y="12026"/>
                  <a:pt x="18189" y="12054"/>
                  <a:pt x="18129" y="12135"/>
                </a:cubicBezTo>
                <a:cubicBezTo>
                  <a:pt x="18129" y="12135"/>
                  <a:pt x="18128" y="12138"/>
                  <a:pt x="18127" y="12138"/>
                </a:cubicBezTo>
                <a:cubicBezTo>
                  <a:pt x="18123" y="12148"/>
                  <a:pt x="18122" y="12159"/>
                  <a:pt x="18117" y="12168"/>
                </a:cubicBezTo>
                <a:cubicBezTo>
                  <a:pt x="18094" y="12214"/>
                  <a:pt x="18083" y="12246"/>
                  <a:pt x="18083" y="12274"/>
                </a:cubicBezTo>
                <a:cubicBezTo>
                  <a:pt x="18089" y="12287"/>
                  <a:pt x="18096" y="12301"/>
                  <a:pt x="18106" y="12320"/>
                </a:cubicBezTo>
                <a:cubicBezTo>
                  <a:pt x="18122" y="12348"/>
                  <a:pt x="18141" y="12363"/>
                  <a:pt x="18159" y="12370"/>
                </a:cubicBezTo>
                <a:cubicBezTo>
                  <a:pt x="18176" y="12365"/>
                  <a:pt x="18195" y="12351"/>
                  <a:pt x="18223" y="12322"/>
                </a:cubicBezTo>
                <a:cubicBezTo>
                  <a:pt x="18256" y="12288"/>
                  <a:pt x="18296" y="12160"/>
                  <a:pt x="18336" y="12012"/>
                </a:cubicBezTo>
                <a:cubicBezTo>
                  <a:pt x="18356" y="11893"/>
                  <a:pt x="18384" y="11759"/>
                  <a:pt x="18402" y="11709"/>
                </a:cubicBezTo>
                <a:cubicBezTo>
                  <a:pt x="18408" y="11692"/>
                  <a:pt x="18415" y="11662"/>
                  <a:pt x="18422" y="11633"/>
                </a:cubicBezTo>
                <a:cubicBezTo>
                  <a:pt x="18442" y="11518"/>
                  <a:pt x="18460" y="11407"/>
                  <a:pt x="18462" y="11335"/>
                </a:cubicBezTo>
                <a:cubicBezTo>
                  <a:pt x="18462" y="11327"/>
                  <a:pt x="18462" y="11317"/>
                  <a:pt x="18462" y="11310"/>
                </a:cubicBezTo>
                <a:cubicBezTo>
                  <a:pt x="18461" y="11280"/>
                  <a:pt x="18458" y="11254"/>
                  <a:pt x="18452" y="11242"/>
                </a:cubicBezTo>
                <a:cubicBezTo>
                  <a:pt x="18451" y="11241"/>
                  <a:pt x="18450" y="11238"/>
                  <a:pt x="18449" y="11237"/>
                </a:cubicBezTo>
                <a:cubicBezTo>
                  <a:pt x="18441" y="11233"/>
                  <a:pt x="18430" y="11232"/>
                  <a:pt x="18416" y="11232"/>
                </a:cubicBezTo>
                <a:cubicBezTo>
                  <a:pt x="18412" y="11232"/>
                  <a:pt x="18408" y="11238"/>
                  <a:pt x="18403" y="11240"/>
                </a:cubicBezTo>
                <a:cubicBezTo>
                  <a:pt x="18389" y="11256"/>
                  <a:pt x="18372" y="11282"/>
                  <a:pt x="18352" y="11330"/>
                </a:cubicBezTo>
                <a:lnTo>
                  <a:pt x="18289" y="11479"/>
                </a:lnTo>
                <a:lnTo>
                  <a:pt x="18283" y="11467"/>
                </a:lnTo>
                <a:cubicBezTo>
                  <a:pt x="18259" y="11484"/>
                  <a:pt x="18234" y="11455"/>
                  <a:pt x="18210" y="11363"/>
                </a:cubicBezTo>
                <a:cubicBezTo>
                  <a:pt x="18202" y="11331"/>
                  <a:pt x="18190" y="11297"/>
                  <a:pt x="18176" y="11272"/>
                </a:cubicBezTo>
                <a:cubicBezTo>
                  <a:pt x="18175" y="11271"/>
                  <a:pt x="18174" y="11271"/>
                  <a:pt x="18173" y="11270"/>
                </a:cubicBezTo>
                <a:cubicBezTo>
                  <a:pt x="18158" y="11245"/>
                  <a:pt x="18141" y="11224"/>
                  <a:pt x="18126" y="11217"/>
                </a:cubicBezTo>
                <a:cubicBezTo>
                  <a:pt x="18095" y="11203"/>
                  <a:pt x="18073" y="11148"/>
                  <a:pt x="18073" y="11086"/>
                </a:cubicBezTo>
                <a:cubicBezTo>
                  <a:pt x="18073" y="11059"/>
                  <a:pt x="18068" y="11038"/>
                  <a:pt x="18063" y="11018"/>
                </a:cubicBezTo>
                <a:cubicBezTo>
                  <a:pt x="18059" y="11004"/>
                  <a:pt x="18053" y="10993"/>
                  <a:pt x="18047" y="10982"/>
                </a:cubicBezTo>
                <a:cubicBezTo>
                  <a:pt x="18042" y="10973"/>
                  <a:pt x="18039" y="10963"/>
                  <a:pt x="18033" y="10957"/>
                </a:cubicBezTo>
                <a:cubicBezTo>
                  <a:pt x="18031" y="10955"/>
                  <a:pt x="18028" y="10955"/>
                  <a:pt x="18026" y="10954"/>
                </a:cubicBezTo>
                <a:cubicBezTo>
                  <a:pt x="18001" y="10936"/>
                  <a:pt x="17971" y="10942"/>
                  <a:pt x="17943" y="10982"/>
                </a:cubicBezTo>
                <a:cubicBezTo>
                  <a:pt x="17932" y="10998"/>
                  <a:pt x="17924" y="11001"/>
                  <a:pt x="17916" y="11007"/>
                </a:cubicBezTo>
                <a:cubicBezTo>
                  <a:pt x="17912" y="11010"/>
                  <a:pt x="17909" y="11019"/>
                  <a:pt x="17904" y="11018"/>
                </a:cubicBezTo>
                <a:cubicBezTo>
                  <a:pt x="17891" y="11019"/>
                  <a:pt x="17877" y="11008"/>
                  <a:pt x="17860" y="10982"/>
                </a:cubicBezTo>
                <a:cubicBezTo>
                  <a:pt x="17845" y="10960"/>
                  <a:pt x="17831" y="10949"/>
                  <a:pt x="17817" y="10944"/>
                </a:cubicBezTo>
                <a:close/>
                <a:moveTo>
                  <a:pt x="19218" y="10944"/>
                </a:moveTo>
                <a:cubicBezTo>
                  <a:pt x="19204" y="10952"/>
                  <a:pt x="19191" y="10971"/>
                  <a:pt x="19181" y="10997"/>
                </a:cubicBezTo>
                <a:cubicBezTo>
                  <a:pt x="19173" y="11025"/>
                  <a:pt x="19166" y="11060"/>
                  <a:pt x="19165" y="11108"/>
                </a:cubicBezTo>
                <a:cubicBezTo>
                  <a:pt x="19165" y="11160"/>
                  <a:pt x="19161" y="11191"/>
                  <a:pt x="19154" y="11214"/>
                </a:cubicBezTo>
                <a:cubicBezTo>
                  <a:pt x="19148" y="11299"/>
                  <a:pt x="19139" y="11326"/>
                  <a:pt x="19111" y="11277"/>
                </a:cubicBezTo>
                <a:cubicBezTo>
                  <a:pt x="19103" y="11262"/>
                  <a:pt x="19079" y="11251"/>
                  <a:pt x="19055" y="11240"/>
                </a:cubicBezTo>
                <a:cubicBezTo>
                  <a:pt x="19031" y="11234"/>
                  <a:pt x="19004" y="11227"/>
                  <a:pt x="18968" y="11217"/>
                </a:cubicBezTo>
                <a:cubicBezTo>
                  <a:pt x="18953" y="11215"/>
                  <a:pt x="18938" y="11209"/>
                  <a:pt x="18922" y="11209"/>
                </a:cubicBezTo>
                <a:cubicBezTo>
                  <a:pt x="18877" y="11209"/>
                  <a:pt x="18852" y="11219"/>
                  <a:pt x="18825" y="11229"/>
                </a:cubicBezTo>
                <a:cubicBezTo>
                  <a:pt x="18803" y="11249"/>
                  <a:pt x="18782" y="11279"/>
                  <a:pt x="18752" y="11333"/>
                </a:cubicBezTo>
                <a:cubicBezTo>
                  <a:pt x="18727" y="11377"/>
                  <a:pt x="18711" y="11409"/>
                  <a:pt x="18699" y="11441"/>
                </a:cubicBezTo>
                <a:cubicBezTo>
                  <a:pt x="18688" y="11499"/>
                  <a:pt x="18679" y="11566"/>
                  <a:pt x="18676" y="11633"/>
                </a:cubicBezTo>
                <a:cubicBezTo>
                  <a:pt x="18678" y="11655"/>
                  <a:pt x="18679" y="11672"/>
                  <a:pt x="18682" y="11699"/>
                </a:cubicBezTo>
                <a:cubicBezTo>
                  <a:pt x="18685" y="11743"/>
                  <a:pt x="18686" y="11789"/>
                  <a:pt x="18689" y="11840"/>
                </a:cubicBezTo>
                <a:cubicBezTo>
                  <a:pt x="18694" y="11875"/>
                  <a:pt x="18697" y="11908"/>
                  <a:pt x="18705" y="11931"/>
                </a:cubicBezTo>
                <a:cubicBezTo>
                  <a:pt x="18723" y="11983"/>
                  <a:pt x="18723" y="12038"/>
                  <a:pt x="18702" y="12082"/>
                </a:cubicBezTo>
                <a:cubicBezTo>
                  <a:pt x="18701" y="12084"/>
                  <a:pt x="18703" y="12085"/>
                  <a:pt x="18702" y="12087"/>
                </a:cubicBezTo>
                <a:cubicBezTo>
                  <a:pt x="18704" y="12180"/>
                  <a:pt x="18720" y="12249"/>
                  <a:pt x="18756" y="12299"/>
                </a:cubicBezTo>
                <a:cubicBezTo>
                  <a:pt x="18765" y="12306"/>
                  <a:pt x="18772" y="12318"/>
                  <a:pt x="18782" y="12325"/>
                </a:cubicBezTo>
                <a:cubicBezTo>
                  <a:pt x="18898" y="12408"/>
                  <a:pt x="18954" y="12386"/>
                  <a:pt x="19065" y="12214"/>
                </a:cubicBezTo>
                <a:cubicBezTo>
                  <a:pt x="19074" y="12201"/>
                  <a:pt x="19082" y="12191"/>
                  <a:pt x="19091" y="12178"/>
                </a:cubicBezTo>
                <a:cubicBezTo>
                  <a:pt x="19093" y="12173"/>
                  <a:pt x="19094" y="12169"/>
                  <a:pt x="19095" y="12163"/>
                </a:cubicBezTo>
                <a:cubicBezTo>
                  <a:pt x="19116" y="12068"/>
                  <a:pt x="19144" y="12034"/>
                  <a:pt x="19208" y="12034"/>
                </a:cubicBezTo>
                <a:cubicBezTo>
                  <a:pt x="19220" y="12034"/>
                  <a:pt x="19227" y="12033"/>
                  <a:pt x="19235" y="12032"/>
                </a:cubicBezTo>
                <a:cubicBezTo>
                  <a:pt x="19249" y="12024"/>
                  <a:pt x="19265" y="12010"/>
                  <a:pt x="19281" y="11986"/>
                </a:cubicBezTo>
                <a:cubicBezTo>
                  <a:pt x="19284" y="11961"/>
                  <a:pt x="19281" y="11926"/>
                  <a:pt x="19275" y="11865"/>
                </a:cubicBezTo>
                <a:cubicBezTo>
                  <a:pt x="19253" y="11622"/>
                  <a:pt x="19309" y="11597"/>
                  <a:pt x="19364" y="11800"/>
                </a:cubicBezTo>
                <a:lnTo>
                  <a:pt x="19367" y="11795"/>
                </a:lnTo>
                <a:lnTo>
                  <a:pt x="19374" y="11825"/>
                </a:lnTo>
                <a:cubicBezTo>
                  <a:pt x="19374" y="11827"/>
                  <a:pt x="19374" y="11828"/>
                  <a:pt x="19374" y="11830"/>
                </a:cubicBezTo>
                <a:cubicBezTo>
                  <a:pt x="19428" y="12056"/>
                  <a:pt x="19504" y="12088"/>
                  <a:pt x="19574" y="11939"/>
                </a:cubicBezTo>
                <a:cubicBezTo>
                  <a:pt x="19580" y="11923"/>
                  <a:pt x="19589" y="11913"/>
                  <a:pt x="19594" y="11893"/>
                </a:cubicBezTo>
                <a:lnTo>
                  <a:pt x="19627" y="11742"/>
                </a:lnTo>
                <a:lnTo>
                  <a:pt x="19640" y="11775"/>
                </a:lnTo>
                <a:lnTo>
                  <a:pt x="19644" y="11769"/>
                </a:lnTo>
                <a:lnTo>
                  <a:pt x="19714" y="11928"/>
                </a:lnTo>
                <a:cubicBezTo>
                  <a:pt x="19793" y="12107"/>
                  <a:pt x="19921" y="12141"/>
                  <a:pt x="20027" y="12009"/>
                </a:cubicBezTo>
                <a:cubicBezTo>
                  <a:pt x="20077" y="11948"/>
                  <a:pt x="20100" y="11944"/>
                  <a:pt x="20143" y="11992"/>
                </a:cubicBezTo>
                <a:cubicBezTo>
                  <a:pt x="20227" y="12084"/>
                  <a:pt x="20272" y="12021"/>
                  <a:pt x="20289" y="11812"/>
                </a:cubicBezTo>
                <a:cubicBezTo>
                  <a:pt x="20290" y="11790"/>
                  <a:pt x="20292" y="11778"/>
                  <a:pt x="20293" y="11752"/>
                </a:cubicBezTo>
                <a:cubicBezTo>
                  <a:pt x="20297" y="11637"/>
                  <a:pt x="20303" y="11565"/>
                  <a:pt x="20313" y="11520"/>
                </a:cubicBezTo>
                <a:cubicBezTo>
                  <a:pt x="20317" y="11500"/>
                  <a:pt x="20321" y="11487"/>
                  <a:pt x="20326" y="11477"/>
                </a:cubicBezTo>
                <a:cubicBezTo>
                  <a:pt x="20332" y="11466"/>
                  <a:pt x="20340" y="11459"/>
                  <a:pt x="20349" y="11459"/>
                </a:cubicBezTo>
                <a:cubicBezTo>
                  <a:pt x="20356" y="11460"/>
                  <a:pt x="20363" y="11465"/>
                  <a:pt x="20369" y="11474"/>
                </a:cubicBezTo>
                <a:cubicBezTo>
                  <a:pt x="20390" y="11502"/>
                  <a:pt x="20401" y="11582"/>
                  <a:pt x="20406" y="11752"/>
                </a:cubicBezTo>
                <a:cubicBezTo>
                  <a:pt x="20411" y="11910"/>
                  <a:pt x="20421" y="11994"/>
                  <a:pt x="20439" y="12027"/>
                </a:cubicBezTo>
                <a:cubicBezTo>
                  <a:pt x="20447" y="12030"/>
                  <a:pt x="20456" y="12030"/>
                  <a:pt x="20469" y="12027"/>
                </a:cubicBezTo>
                <a:cubicBezTo>
                  <a:pt x="20477" y="12025"/>
                  <a:pt x="20483" y="12020"/>
                  <a:pt x="20489" y="12017"/>
                </a:cubicBezTo>
                <a:cubicBezTo>
                  <a:pt x="20504" y="11974"/>
                  <a:pt x="20507" y="11872"/>
                  <a:pt x="20502" y="11641"/>
                </a:cubicBezTo>
                <a:lnTo>
                  <a:pt x="20492" y="11300"/>
                </a:lnTo>
                <a:cubicBezTo>
                  <a:pt x="20490" y="11296"/>
                  <a:pt x="20491" y="11294"/>
                  <a:pt x="20489" y="11290"/>
                </a:cubicBezTo>
                <a:cubicBezTo>
                  <a:pt x="20473" y="11261"/>
                  <a:pt x="20458" y="11247"/>
                  <a:pt x="20443" y="11232"/>
                </a:cubicBezTo>
                <a:lnTo>
                  <a:pt x="20339" y="11219"/>
                </a:lnTo>
                <a:cubicBezTo>
                  <a:pt x="20322" y="11217"/>
                  <a:pt x="20311" y="11222"/>
                  <a:pt x="20296" y="11222"/>
                </a:cubicBezTo>
                <a:cubicBezTo>
                  <a:pt x="20265" y="11233"/>
                  <a:pt x="20233" y="11246"/>
                  <a:pt x="20210" y="11252"/>
                </a:cubicBezTo>
                <a:cubicBezTo>
                  <a:pt x="20174" y="11262"/>
                  <a:pt x="20130" y="11294"/>
                  <a:pt x="20113" y="11323"/>
                </a:cubicBezTo>
                <a:cubicBezTo>
                  <a:pt x="20106" y="11336"/>
                  <a:pt x="20097" y="11341"/>
                  <a:pt x="20086" y="11341"/>
                </a:cubicBezTo>
                <a:cubicBezTo>
                  <a:pt x="20072" y="11348"/>
                  <a:pt x="20059" y="11342"/>
                  <a:pt x="20043" y="11310"/>
                </a:cubicBezTo>
                <a:cubicBezTo>
                  <a:pt x="20030" y="11299"/>
                  <a:pt x="20019" y="11292"/>
                  <a:pt x="20003" y="11270"/>
                </a:cubicBezTo>
                <a:cubicBezTo>
                  <a:pt x="19992" y="11256"/>
                  <a:pt x="19982" y="11248"/>
                  <a:pt x="19973" y="11237"/>
                </a:cubicBezTo>
                <a:cubicBezTo>
                  <a:pt x="19929" y="11214"/>
                  <a:pt x="19876" y="11209"/>
                  <a:pt x="19833" y="11219"/>
                </a:cubicBezTo>
                <a:cubicBezTo>
                  <a:pt x="19831" y="11219"/>
                  <a:pt x="19831" y="11218"/>
                  <a:pt x="19830" y="11219"/>
                </a:cubicBezTo>
                <a:cubicBezTo>
                  <a:pt x="19822" y="11223"/>
                  <a:pt x="19811" y="11225"/>
                  <a:pt x="19803" y="11229"/>
                </a:cubicBezTo>
                <a:cubicBezTo>
                  <a:pt x="19787" y="11237"/>
                  <a:pt x="19773" y="11248"/>
                  <a:pt x="19767" y="11265"/>
                </a:cubicBezTo>
                <a:cubicBezTo>
                  <a:pt x="19755" y="11299"/>
                  <a:pt x="19723" y="11292"/>
                  <a:pt x="19684" y="11250"/>
                </a:cubicBezTo>
                <a:cubicBezTo>
                  <a:pt x="19678" y="11249"/>
                  <a:pt x="19669" y="11252"/>
                  <a:pt x="19664" y="11250"/>
                </a:cubicBezTo>
                <a:cubicBezTo>
                  <a:pt x="19613" y="11231"/>
                  <a:pt x="19584" y="11256"/>
                  <a:pt x="19551" y="11335"/>
                </a:cubicBezTo>
                <a:lnTo>
                  <a:pt x="19548" y="11338"/>
                </a:lnTo>
                <a:lnTo>
                  <a:pt x="19481" y="11492"/>
                </a:lnTo>
                <a:lnTo>
                  <a:pt x="19457" y="11436"/>
                </a:lnTo>
                <a:cubicBezTo>
                  <a:pt x="19454" y="11433"/>
                  <a:pt x="19453" y="11434"/>
                  <a:pt x="19451" y="11431"/>
                </a:cubicBezTo>
                <a:cubicBezTo>
                  <a:pt x="19436" y="11409"/>
                  <a:pt x="19424" y="11380"/>
                  <a:pt x="19417" y="11351"/>
                </a:cubicBezTo>
                <a:lnTo>
                  <a:pt x="19398" y="11310"/>
                </a:lnTo>
                <a:cubicBezTo>
                  <a:pt x="19388" y="11288"/>
                  <a:pt x="19385" y="11269"/>
                  <a:pt x="19375" y="11245"/>
                </a:cubicBezTo>
                <a:cubicBezTo>
                  <a:pt x="19366" y="11237"/>
                  <a:pt x="19357" y="11227"/>
                  <a:pt x="19345" y="11224"/>
                </a:cubicBezTo>
                <a:cubicBezTo>
                  <a:pt x="19299" y="11212"/>
                  <a:pt x="19278" y="11170"/>
                  <a:pt x="19271" y="11068"/>
                </a:cubicBezTo>
                <a:cubicBezTo>
                  <a:pt x="19266" y="10987"/>
                  <a:pt x="19248" y="10952"/>
                  <a:pt x="19228" y="10944"/>
                </a:cubicBezTo>
                <a:cubicBezTo>
                  <a:pt x="19225" y="10944"/>
                  <a:pt x="19221" y="10942"/>
                  <a:pt x="19218" y="10944"/>
                </a:cubicBezTo>
                <a:close/>
                <a:moveTo>
                  <a:pt x="1876" y="10959"/>
                </a:moveTo>
                <a:cubicBezTo>
                  <a:pt x="1838" y="10959"/>
                  <a:pt x="1826" y="11065"/>
                  <a:pt x="1818" y="11510"/>
                </a:cubicBezTo>
                <a:lnTo>
                  <a:pt x="1808" y="12050"/>
                </a:lnTo>
                <a:lnTo>
                  <a:pt x="1903" y="12022"/>
                </a:lnTo>
                <a:cubicBezTo>
                  <a:pt x="1958" y="12006"/>
                  <a:pt x="2010" y="12013"/>
                  <a:pt x="2019" y="12039"/>
                </a:cubicBezTo>
                <a:cubicBezTo>
                  <a:pt x="2046" y="12117"/>
                  <a:pt x="2238" y="12093"/>
                  <a:pt x="2293" y="12004"/>
                </a:cubicBezTo>
                <a:cubicBezTo>
                  <a:pt x="2298" y="11996"/>
                  <a:pt x="2300" y="11983"/>
                  <a:pt x="2304" y="11974"/>
                </a:cubicBezTo>
                <a:cubicBezTo>
                  <a:pt x="2312" y="11955"/>
                  <a:pt x="2323" y="11939"/>
                  <a:pt x="2329" y="11916"/>
                </a:cubicBezTo>
                <a:cubicBezTo>
                  <a:pt x="2329" y="11916"/>
                  <a:pt x="2329" y="11913"/>
                  <a:pt x="2329" y="11913"/>
                </a:cubicBezTo>
                <a:cubicBezTo>
                  <a:pt x="2352" y="11820"/>
                  <a:pt x="2350" y="11710"/>
                  <a:pt x="2313" y="11646"/>
                </a:cubicBezTo>
                <a:cubicBezTo>
                  <a:pt x="2289" y="11602"/>
                  <a:pt x="2289" y="11568"/>
                  <a:pt x="2319" y="11505"/>
                </a:cubicBezTo>
                <a:cubicBezTo>
                  <a:pt x="2336" y="11468"/>
                  <a:pt x="2343" y="11445"/>
                  <a:pt x="2336" y="11416"/>
                </a:cubicBezTo>
                <a:cubicBezTo>
                  <a:pt x="2330" y="11388"/>
                  <a:pt x="2310" y="11355"/>
                  <a:pt x="2273" y="11303"/>
                </a:cubicBezTo>
                <a:cubicBezTo>
                  <a:pt x="2255" y="11277"/>
                  <a:pt x="2239" y="11259"/>
                  <a:pt x="2224" y="11242"/>
                </a:cubicBezTo>
                <a:cubicBezTo>
                  <a:pt x="2178" y="11215"/>
                  <a:pt x="2126" y="11207"/>
                  <a:pt x="2083" y="11217"/>
                </a:cubicBezTo>
                <a:cubicBezTo>
                  <a:pt x="2069" y="11229"/>
                  <a:pt x="2056" y="11240"/>
                  <a:pt x="2040" y="11260"/>
                </a:cubicBezTo>
                <a:cubicBezTo>
                  <a:pt x="2027" y="11277"/>
                  <a:pt x="2017" y="11282"/>
                  <a:pt x="2006" y="11288"/>
                </a:cubicBezTo>
                <a:cubicBezTo>
                  <a:pt x="1969" y="11348"/>
                  <a:pt x="1923" y="11269"/>
                  <a:pt x="1923" y="11121"/>
                </a:cubicBezTo>
                <a:cubicBezTo>
                  <a:pt x="1923" y="11014"/>
                  <a:pt x="1907" y="10959"/>
                  <a:pt x="1876" y="10959"/>
                </a:cubicBezTo>
                <a:close/>
                <a:moveTo>
                  <a:pt x="332" y="11023"/>
                </a:moveTo>
                <a:cubicBezTo>
                  <a:pt x="305" y="11039"/>
                  <a:pt x="275" y="11098"/>
                  <a:pt x="242" y="11187"/>
                </a:cubicBezTo>
                <a:cubicBezTo>
                  <a:pt x="215" y="11263"/>
                  <a:pt x="186" y="11352"/>
                  <a:pt x="149" y="11484"/>
                </a:cubicBezTo>
                <a:cubicBezTo>
                  <a:pt x="77" y="11738"/>
                  <a:pt x="22" y="11948"/>
                  <a:pt x="19" y="11981"/>
                </a:cubicBezTo>
                <a:cubicBezTo>
                  <a:pt x="19" y="11988"/>
                  <a:pt x="23" y="11996"/>
                  <a:pt x="26" y="12002"/>
                </a:cubicBezTo>
                <a:cubicBezTo>
                  <a:pt x="42" y="12021"/>
                  <a:pt x="173" y="12034"/>
                  <a:pt x="342" y="12034"/>
                </a:cubicBezTo>
                <a:cubicBezTo>
                  <a:pt x="522" y="12034"/>
                  <a:pt x="668" y="12020"/>
                  <a:pt x="668" y="11999"/>
                </a:cubicBezTo>
                <a:cubicBezTo>
                  <a:pt x="668" y="11978"/>
                  <a:pt x="607" y="11745"/>
                  <a:pt x="532" y="11484"/>
                </a:cubicBezTo>
                <a:cubicBezTo>
                  <a:pt x="452" y="11199"/>
                  <a:pt x="401" y="11051"/>
                  <a:pt x="355" y="11023"/>
                </a:cubicBezTo>
                <a:cubicBezTo>
                  <a:pt x="347" y="11021"/>
                  <a:pt x="340" y="11018"/>
                  <a:pt x="332" y="11023"/>
                </a:cubicBezTo>
                <a:close/>
                <a:moveTo>
                  <a:pt x="6386" y="11033"/>
                </a:moveTo>
                <a:cubicBezTo>
                  <a:pt x="6372" y="11029"/>
                  <a:pt x="6361" y="11039"/>
                  <a:pt x="6350" y="11053"/>
                </a:cubicBezTo>
                <a:cubicBezTo>
                  <a:pt x="6344" y="11072"/>
                  <a:pt x="6337" y="11088"/>
                  <a:pt x="6330" y="11118"/>
                </a:cubicBezTo>
                <a:cubicBezTo>
                  <a:pt x="6326" y="11140"/>
                  <a:pt x="6321" y="11154"/>
                  <a:pt x="6316" y="11169"/>
                </a:cubicBezTo>
                <a:cubicBezTo>
                  <a:pt x="6307" y="11225"/>
                  <a:pt x="6291" y="11251"/>
                  <a:pt x="6256" y="11240"/>
                </a:cubicBezTo>
                <a:cubicBezTo>
                  <a:pt x="6230" y="11232"/>
                  <a:pt x="6206" y="11229"/>
                  <a:pt x="6165" y="11227"/>
                </a:cubicBezTo>
                <a:cubicBezTo>
                  <a:pt x="6124" y="11226"/>
                  <a:pt x="6064" y="11228"/>
                  <a:pt x="5965" y="11232"/>
                </a:cubicBezTo>
                <a:cubicBezTo>
                  <a:pt x="5962" y="11232"/>
                  <a:pt x="5960" y="11234"/>
                  <a:pt x="5957" y="11235"/>
                </a:cubicBezTo>
                <a:cubicBezTo>
                  <a:pt x="5936" y="11243"/>
                  <a:pt x="5913" y="11250"/>
                  <a:pt x="5902" y="11265"/>
                </a:cubicBezTo>
                <a:cubicBezTo>
                  <a:pt x="5902" y="11266"/>
                  <a:pt x="5902" y="11266"/>
                  <a:pt x="5902" y="11267"/>
                </a:cubicBezTo>
                <a:cubicBezTo>
                  <a:pt x="5896" y="11273"/>
                  <a:pt x="5887" y="11278"/>
                  <a:pt x="5885" y="11285"/>
                </a:cubicBezTo>
                <a:cubicBezTo>
                  <a:pt x="5879" y="11302"/>
                  <a:pt x="5868" y="11310"/>
                  <a:pt x="5855" y="11308"/>
                </a:cubicBezTo>
                <a:cubicBezTo>
                  <a:pt x="5854" y="11308"/>
                  <a:pt x="5853" y="11303"/>
                  <a:pt x="5852" y="11303"/>
                </a:cubicBezTo>
                <a:cubicBezTo>
                  <a:pt x="5840" y="11300"/>
                  <a:pt x="5828" y="11295"/>
                  <a:pt x="5812" y="11280"/>
                </a:cubicBezTo>
                <a:cubicBezTo>
                  <a:pt x="5728" y="11201"/>
                  <a:pt x="5701" y="11265"/>
                  <a:pt x="5701" y="11532"/>
                </a:cubicBezTo>
                <a:cubicBezTo>
                  <a:pt x="5701" y="11760"/>
                  <a:pt x="5651" y="11931"/>
                  <a:pt x="5607" y="11853"/>
                </a:cubicBezTo>
                <a:cubicBezTo>
                  <a:pt x="5596" y="11835"/>
                  <a:pt x="5589" y="11698"/>
                  <a:pt x="5589" y="11550"/>
                </a:cubicBezTo>
                <a:cubicBezTo>
                  <a:pt x="5589" y="11400"/>
                  <a:pt x="5575" y="11304"/>
                  <a:pt x="5551" y="11262"/>
                </a:cubicBezTo>
                <a:cubicBezTo>
                  <a:pt x="5549" y="11259"/>
                  <a:pt x="5547" y="11258"/>
                  <a:pt x="5544" y="11255"/>
                </a:cubicBezTo>
                <a:cubicBezTo>
                  <a:pt x="5540" y="11250"/>
                  <a:pt x="5536" y="11242"/>
                  <a:pt x="5531" y="11240"/>
                </a:cubicBezTo>
                <a:cubicBezTo>
                  <a:pt x="5509" y="11230"/>
                  <a:pt x="5480" y="11253"/>
                  <a:pt x="5446" y="11308"/>
                </a:cubicBezTo>
                <a:cubicBezTo>
                  <a:pt x="5394" y="11391"/>
                  <a:pt x="5387" y="11388"/>
                  <a:pt x="5314" y="11288"/>
                </a:cubicBezTo>
                <a:cubicBezTo>
                  <a:pt x="5294" y="11260"/>
                  <a:pt x="5278" y="11243"/>
                  <a:pt x="5261" y="11227"/>
                </a:cubicBezTo>
                <a:cubicBezTo>
                  <a:pt x="5239" y="11219"/>
                  <a:pt x="5215" y="11209"/>
                  <a:pt x="5191" y="11209"/>
                </a:cubicBezTo>
                <a:cubicBezTo>
                  <a:pt x="5165" y="11209"/>
                  <a:pt x="5142" y="11219"/>
                  <a:pt x="5118" y="11229"/>
                </a:cubicBezTo>
                <a:cubicBezTo>
                  <a:pt x="5101" y="11244"/>
                  <a:pt x="5084" y="11262"/>
                  <a:pt x="5065" y="11288"/>
                </a:cubicBezTo>
                <a:lnTo>
                  <a:pt x="4990" y="11391"/>
                </a:lnTo>
                <a:lnTo>
                  <a:pt x="4915" y="11288"/>
                </a:lnTo>
                <a:cubicBezTo>
                  <a:pt x="4908" y="11277"/>
                  <a:pt x="4900" y="11271"/>
                  <a:pt x="4892" y="11262"/>
                </a:cubicBezTo>
                <a:cubicBezTo>
                  <a:pt x="4852" y="11243"/>
                  <a:pt x="4790" y="11235"/>
                  <a:pt x="4725" y="11227"/>
                </a:cubicBezTo>
                <a:cubicBezTo>
                  <a:pt x="4724" y="11230"/>
                  <a:pt x="4723" y="11229"/>
                  <a:pt x="4722" y="11232"/>
                </a:cubicBezTo>
                <a:cubicBezTo>
                  <a:pt x="4711" y="11263"/>
                  <a:pt x="4678" y="11258"/>
                  <a:pt x="4635" y="11224"/>
                </a:cubicBezTo>
                <a:cubicBezTo>
                  <a:pt x="4629" y="11219"/>
                  <a:pt x="4621" y="11221"/>
                  <a:pt x="4614" y="11217"/>
                </a:cubicBezTo>
                <a:cubicBezTo>
                  <a:pt x="4561" y="11217"/>
                  <a:pt x="4508" y="11219"/>
                  <a:pt x="4463" y="11227"/>
                </a:cubicBezTo>
                <a:cubicBezTo>
                  <a:pt x="4450" y="11230"/>
                  <a:pt x="4435" y="11240"/>
                  <a:pt x="4426" y="11237"/>
                </a:cubicBezTo>
                <a:cubicBezTo>
                  <a:pt x="4416" y="11234"/>
                  <a:pt x="4403" y="11239"/>
                  <a:pt x="4389" y="11247"/>
                </a:cubicBezTo>
                <a:cubicBezTo>
                  <a:pt x="4375" y="11256"/>
                  <a:pt x="4360" y="11269"/>
                  <a:pt x="4349" y="11285"/>
                </a:cubicBezTo>
                <a:cubicBezTo>
                  <a:pt x="4319" y="11329"/>
                  <a:pt x="4296" y="11323"/>
                  <a:pt x="4246" y="11262"/>
                </a:cubicBezTo>
                <a:cubicBezTo>
                  <a:pt x="4232" y="11245"/>
                  <a:pt x="4220" y="11235"/>
                  <a:pt x="4206" y="11224"/>
                </a:cubicBezTo>
                <a:cubicBezTo>
                  <a:pt x="4156" y="11205"/>
                  <a:pt x="4091" y="11209"/>
                  <a:pt x="4040" y="11227"/>
                </a:cubicBezTo>
                <a:cubicBezTo>
                  <a:pt x="4019" y="11246"/>
                  <a:pt x="3997" y="11270"/>
                  <a:pt x="3976" y="11303"/>
                </a:cubicBezTo>
                <a:cubicBezTo>
                  <a:pt x="3956" y="11334"/>
                  <a:pt x="3953" y="11351"/>
                  <a:pt x="3943" y="11371"/>
                </a:cubicBezTo>
                <a:cubicBezTo>
                  <a:pt x="3936" y="11410"/>
                  <a:pt x="3930" y="11450"/>
                  <a:pt x="3930" y="11489"/>
                </a:cubicBezTo>
                <a:cubicBezTo>
                  <a:pt x="3933" y="11494"/>
                  <a:pt x="3932" y="11499"/>
                  <a:pt x="3935" y="11505"/>
                </a:cubicBezTo>
                <a:cubicBezTo>
                  <a:pt x="3965" y="11568"/>
                  <a:pt x="3968" y="11602"/>
                  <a:pt x="3943" y="11646"/>
                </a:cubicBezTo>
                <a:cubicBezTo>
                  <a:pt x="3921" y="11684"/>
                  <a:pt x="3912" y="11762"/>
                  <a:pt x="3913" y="11838"/>
                </a:cubicBezTo>
                <a:cubicBezTo>
                  <a:pt x="3913" y="11870"/>
                  <a:pt x="3914" y="11901"/>
                  <a:pt x="3918" y="11931"/>
                </a:cubicBezTo>
                <a:cubicBezTo>
                  <a:pt x="3924" y="11959"/>
                  <a:pt x="3932" y="11986"/>
                  <a:pt x="3945" y="12009"/>
                </a:cubicBezTo>
                <a:cubicBezTo>
                  <a:pt x="3954" y="12027"/>
                  <a:pt x="3965" y="12041"/>
                  <a:pt x="3977" y="12052"/>
                </a:cubicBezTo>
                <a:cubicBezTo>
                  <a:pt x="3982" y="12055"/>
                  <a:pt x="3983" y="12058"/>
                  <a:pt x="3988" y="12060"/>
                </a:cubicBezTo>
                <a:cubicBezTo>
                  <a:pt x="3992" y="12062"/>
                  <a:pt x="3999" y="12063"/>
                  <a:pt x="4003" y="12065"/>
                </a:cubicBezTo>
                <a:cubicBezTo>
                  <a:pt x="4025" y="12072"/>
                  <a:pt x="4052" y="12078"/>
                  <a:pt x="4083" y="12080"/>
                </a:cubicBezTo>
                <a:cubicBezTo>
                  <a:pt x="4090" y="12081"/>
                  <a:pt x="4100" y="12080"/>
                  <a:pt x="4108" y="12080"/>
                </a:cubicBezTo>
                <a:cubicBezTo>
                  <a:pt x="4180" y="12082"/>
                  <a:pt x="4269" y="12074"/>
                  <a:pt x="4366" y="12052"/>
                </a:cubicBezTo>
                <a:cubicBezTo>
                  <a:pt x="4369" y="12052"/>
                  <a:pt x="4373" y="12051"/>
                  <a:pt x="4376" y="12050"/>
                </a:cubicBezTo>
                <a:cubicBezTo>
                  <a:pt x="4381" y="12049"/>
                  <a:pt x="4384" y="12046"/>
                  <a:pt x="4389" y="12045"/>
                </a:cubicBezTo>
                <a:cubicBezTo>
                  <a:pt x="4421" y="12035"/>
                  <a:pt x="4437" y="12027"/>
                  <a:pt x="4449" y="12017"/>
                </a:cubicBezTo>
                <a:cubicBezTo>
                  <a:pt x="4475" y="11990"/>
                  <a:pt x="4479" y="11938"/>
                  <a:pt x="4479" y="11787"/>
                </a:cubicBezTo>
                <a:cubicBezTo>
                  <a:pt x="4479" y="11562"/>
                  <a:pt x="4529" y="11392"/>
                  <a:pt x="4574" y="11469"/>
                </a:cubicBezTo>
                <a:cubicBezTo>
                  <a:pt x="4584" y="11488"/>
                  <a:pt x="4592" y="11623"/>
                  <a:pt x="4592" y="11772"/>
                </a:cubicBezTo>
                <a:cubicBezTo>
                  <a:pt x="4592" y="11852"/>
                  <a:pt x="4594" y="11877"/>
                  <a:pt x="4597" y="11916"/>
                </a:cubicBezTo>
                <a:cubicBezTo>
                  <a:pt x="4602" y="11964"/>
                  <a:pt x="4610" y="12014"/>
                  <a:pt x="4622" y="12029"/>
                </a:cubicBezTo>
                <a:cubicBezTo>
                  <a:pt x="4631" y="12032"/>
                  <a:pt x="4642" y="12031"/>
                  <a:pt x="4656" y="12027"/>
                </a:cubicBezTo>
                <a:cubicBezTo>
                  <a:pt x="4681" y="12021"/>
                  <a:pt x="4696" y="12006"/>
                  <a:pt x="4707" y="11974"/>
                </a:cubicBezTo>
                <a:cubicBezTo>
                  <a:pt x="4715" y="11932"/>
                  <a:pt x="4721" y="11870"/>
                  <a:pt x="4725" y="11764"/>
                </a:cubicBezTo>
                <a:cubicBezTo>
                  <a:pt x="4730" y="11610"/>
                  <a:pt x="4748" y="11487"/>
                  <a:pt x="4765" y="11487"/>
                </a:cubicBezTo>
                <a:cubicBezTo>
                  <a:pt x="4766" y="11487"/>
                  <a:pt x="4768" y="11496"/>
                  <a:pt x="4769" y="11497"/>
                </a:cubicBezTo>
                <a:cubicBezTo>
                  <a:pt x="4788" y="11470"/>
                  <a:pt x="4808" y="11550"/>
                  <a:pt x="4815" y="11759"/>
                </a:cubicBezTo>
                <a:cubicBezTo>
                  <a:pt x="4823" y="12013"/>
                  <a:pt x="4827" y="12034"/>
                  <a:pt x="4890" y="12034"/>
                </a:cubicBezTo>
                <a:cubicBezTo>
                  <a:pt x="4927" y="12034"/>
                  <a:pt x="4968" y="12012"/>
                  <a:pt x="4978" y="11984"/>
                </a:cubicBezTo>
                <a:cubicBezTo>
                  <a:pt x="4984" y="11966"/>
                  <a:pt x="4994" y="11963"/>
                  <a:pt x="5010" y="11971"/>
                </a:cubicBezTo>
                <a:cubicBezTo>
                  <a:pt x="5026" y="11963"/>
                  <a:pt x="5043" y="11973"/>
                  <a:pt x="5063" y="12014"/>
                </a:cubicBezTo>
                <a:cubicBezTo>
                  <a:pt x="5064" y="12017"/>
                  <a:pt x="5067" y="12017"/>
                  <a:pt x="5068" y="12019"/>
                </a:cubicBezTo>
                <a:cubicBezTo>
                  <a:pt x="5129" y="12084"/>
                  <a:pt x="5211" y="12098"/>
                  <a:pt x="5276" y="12060"/>
                </a:cubicBezTo>
                <a:cubicBezTo>
                  <a:pt x="5284" y="12054"/>
                  <a:pt x="5293" y="12045"/>
                  <a:pt x="5301" y="12039"/>
                </a:cubicBezTo>
                <a:cubicBezTo>
                  <a:pt x="5317" y="12024"/>
                  <a:pt x="5333" y="12008"/>
                  <a:pt x="5344" y="11986"/>
                </a:cubicBezTo>
                <a:cubicBezTo>
                  <a:pt x="5394" y="11889"/>
                  <a:pt x="5396" y="11892"/>
                  <a:pt x="5474" y="11994"/>
                </a:cubicBezTo>
                <a:cubicBezTo>
                  <a:pt x="5542" y="12083"/>
                  <a:pt x="5575" y="12092"/>
                  <a:pt x="5707" y="12057"/>
                </a:cubicBezTo>
                <a:cubicBezTo>
                  <a:pt x="5791" y="12035"/>
                  <a:pt x="5895" y="12016"/>
                  <a:pt x="5942" y="12014"/>
                </a:cubicBezTo>
                <a:cubicBezTo>
                  <a:pt x="5980" y="12013"/>
                  <a:pt x="6001" y="12008"/>
                  <a:pt x="6015" y="11979"/>
                </a:cubicBezTo>
                <a:cubicBezTo>
                  <a:pt x="6016" y="11976"/>
                  <a:pt x="6017" y="11974"/>
                  <a:pt x="6018" y="11971"/>
                </a:cubicBezTo>
                <a:cubicBezTo>
                  <a:pt x="6021" y="11962"/>
                  <a:pt x="6023" y="11945"/>
                  <a:pt x="6025" y="11933"/>
                </a:cubicBezTo>
                <a:cubicBezTo>
                  <a:pt x="6027" y="11919"/>
                  <a:pt x="6031" y="11911"/>
                  <a:pt x="6033" y="11891"/>
                </a:cubicBezTo>
                <a:cubicBezTo>
                  <a:pt x="6037" y="11852"/>
                  <a:pt x="6040" y="11801"/>
                  <a:pt x="6043" y="11734"/>
                </a:cubicBezTo>
                <a:cubicBezTo>
                  <a:pt x="6053" y="11534"/>
                  <a:pt x="6069" y="11459"/>
                  <a:pt x="6100" y="11459"/>
                </a:cubicBezTo>
                <a:cubicBezTo>
                  <a:pt x="6102" y="11459"/>
                  <a:pt x="6103" y="11461"/>
                  <a:pt x="6105" y="11462"/>
                </a:cubicBezTo>
                <a:cubicBezTo>
                  <a:pt x="6106" y="11462"/>
                  <a:pt x="6106" y="11459"/>
                  <a:pt x="6107" y="11459"/>
                </a:cubicBezTo>
                <a:cubicBezTo>
                  <a:pt x="6142" y="11459"/>
                  <a:pt x="6158" y="11538"/>
                  <a:pt x="6165" y="11759"/>
                </a:cubicBezTo>
                <a:cubicBezTo>
                  <a:pt x="6171" y="11956"/>
                  <a:pt x="6176" y="12019"/>
                  <a:pt x="6203" y="12032"/>
                </a:cubicBezTo>
                <a:lnTo>
                  <a:pt x="6241" y="12019"/>
                </a:lnTo>
                <a:cubicBezTo>
                  <a:pt x="6286" y="12003"/>
                  <a:pt x="6332" y="12010"/>
                  <a:pt x="6341" y="12037"/>
                </a:cubicBezTo>
                <a:cubicBezTo>
                  <a:pt x="6369" y="12116"/>
                  <a:pt x="6526" y="12097"/>
                  <a:pt x="6526" y="12014"/>
                </a:cubicBezTo>
                <a:cubicBezTo>
                  <a:pt x="6526" y="11975"/>
                  <a:pt x="6514" y="11928"/>
                  <a:pt x="6499" y="11911"/>
                </a:cubicBezTo>
                <a:cubicBezTo>
                  <a:pt x="6487" y="11898"/>
                  <a:pt x="6478" y="11850"/>
                  <a:pt x="6474" y="11792"/>
                </a:cubicBezTo>
                <a:cubicBezTo>
                  <a:pt x="6446" y="11673"/>
                  <a:pt x="6452" y="11524"/>
                  <a:pt x="6494" y="11449"/>
                </a:cubicBezTo>
                <a:cubicBezTo>
                  <a:pt x="6495" y="11445"/>
                  <a:pt x="6498" y="11439"/>
                  <a:pt x="6499" y="11436"/>
                </a:cubicBezTo>
                <a:cubicBezTo>
                  <a:pt x="6518" y="11371"/>
                  <a:pt x="6512" y="11297"/>
                  <a:pt x="6481" y="11187"/>
                </a:cubicBezTo>
                <a:cubicBezTo>
                  <a:pt x="6454" y="11094"/>
                  <a:pt x="6418" y="11041"/>
                  <a:pt x="6386" y="11033"/>
                </a:cubicBezTo>
                <a:close/>
                <a:moveTo>
                  <a:pt x="905" y="11330"/>
                </a:moveTo>
                <a:cubicBezTo>
                  <a:pt x="880" y="11331"/>
                  <a:pt x="857" y="11341"/>
                  <a:pt x="832" y="11348"/>
                </a:cubicBezTo>
                <a:cubicBezTo>
                  <a:pt x="784" y="11372"/>
                  <a:pt x="738" y="11409"/>
                  <a:pt x="701" y="11472"/>
                </a:cubicBezTo>
                <a:cubicBezTo>
                  <a:pt x="699" y="11476"/>
                  <a:pt x="698" y="11476"/>
                  <a:pt x="695" y="11479"/>
                </a:cubicBezTo>
                <a:cubicBezTo>
                  <a:pt x="659" y="11594"/>
                  <a:pt x="680" y="11721"/>
                  <a:pt x="738" y="11636"/>
                </a:cubicBezTo>
                <a:cubicBezTo>
                  <a:pt x="797" y="11549"/>
                  <a:pt x="821" y="11673"/>
                  <a:pt x="781" y="11860"/>
                </a:cubicBezTo>
                <a:cubicBezTo>
                  <a:pt x="760" y="11958"/>
                  <a:pt x="761" y="12019"/>
                  <a:pt x="781" y="12055"/>
                </a:cubicBezTo>
                <a:cubicBezTo>
                  <a:pt x="784" y="12060"/>
                  <a:pt x="788" y="12056"/>
                  <a:pt x="791" y="12060"/>
                </a:cubicBezTo>
                <a:cubicBezTo>
                  <a:pt x="801" y="12071"/>
                  <a:pt x="811" y="12073"/>
                  <a:pt x="821" y="12070"/>
                </a:cubicBezTo>
                <a:cubicBezTo>
                  <a:pt x="854" y="12049"/>
                  <a:pt x="886" y="11943"/>
                  <a:pt x="911" y="11769"/>
                </a:cubicBezTo>
                <a:cubicBezTo>
                  <a:pt x="920" y="11706"/>
                  <a:pt x="929" y="11679"/>
                  <a:pt x="938" y="11648"/>
                </a:cubicBezTo>
                <a:cubicBezTo>
                  <a:pt x="953" y="11594"/>
                  <a:pt x="971" y="11562"/>
                  <a:pt x="1004" y="11560"/>
                </a:cubicBezTo>
                <a:cubicBezTo>
                  <a:pt x="1013" y="11559"/>
                  <a:pt x="1022" y="11558"/>
                  <a:pt x="1031" y="11563"/>
                </a:cubicBezTo>
                <a:cubicBezTo>
                  <a:pt x="1045" y="11565"/>
                  <a:pt x="1057" y="11576"/>
                  <a:pt x="1064" y="11590"/>
                </a:cubicBezTo>
                <a:cubicBezTo>
                  <a:pt x="1066" y="11592"/>
                  <a:pt x="1066" y="11592"/>
                  <a:pt x="1068" y="11595"/>
                </a:cubicBezTo>
                <a:cubicBezTo>
                  <a:pt x="1105" y="11648"/>
                  <a:pt x="1105" y="11701"/>
                  <a:pt x="1064" y="11928"/>
                </a:cubicBezTo>
                <a:cubicBezTo>
                  <a:pt x="1061" y="11962"/>
                  <a:pt x="1059" y="11983"/>
                  <a:pt x="1055" y="12024"/>
                </a:cubicBezTo>
                <a:lnTo>
                  <a:pt x="1038" y="12249"/>
                </a:lnTo>
                <a:cubicBezTo>
                  <a:pt x="1041" y="12259"/>
                  <a:pt x="1043" y="12269"/>
                  <a:pt x="1047" y="12277"/>
                </a:cubicBezTo>
                <a:cubicBezTo>
                  <a:pt x="1051" y="12284"/>
                  <a:pt x="1057" y="12282"/>
                  <a:pt x="1061" y="12287"/>
                </a:cubicBezTo>
                <a:lnTo>
                  <a:pt x="1124" y="12279"/>
                </a:lnTo>
                <a:cubicBezTo>
                  <a:pt x="1127" y="12275"/>
                  <a:pt x="1128" y="12277"/>
                  <a:pt x="1131" y="12272"/>
                </a:cubicBezTo>
                <a:cubicBezTo>
                  <a:pt x="1175" y="12208"/>
                  <a:pt x="1225" y="12229"/>
                  <a:pt x="1234" y="12292"/>
                </a:cubicBezTo>
                <a:cubicBezTo>
                  <a:pt x="1241" y="12305"/>
                  <a:pt x="1244" y="12324"/>
                  <a:pt x="1241" y="12357"/>
                </a:cubicBezTo>
                <a:cubicBezTo>
                  <a:pt x="1238" y="12394"/>
                  <a:pt x="1246" y="12432"/>
                  <a:pt x="1257" y="12461"/>
                </a:cubicBezTo>
                <a:cubicBezTo>
                  <a:pt x="1262" y="12470"/>
                  <a:pt x="1264" y="12480"/>
                  <a:pt x="1270" y="12486"/>
                </a:cubicBezTo>
                <a:cubicBezTo>
                  <a:pt x="1294" y="12511"/>
                  <a:pt x="1315" y="12524"/>
                  <a:pt x="1334" y="12532"/>
                </a:cubicBezTo>
                <a:cubicBezTo>
                  <a:pt x="1363" y="12537"/>
                  <a:pt x="1390" y="12525"/>
                  <a:pt x="1411" y="12499"/>
                </a:cubicBezTo>
                <a:cubicBezTo>
                  <a:pt x="1422" y="12482"/>
                  <a:pt x="1432" y="12453"/>
                  <a:pt x="1441" y="12423"/>
                </a:cubicBezTo>
                <a:cubicBezTo>
                  <a:pt x="1476" y="12300"/>
                  <a:pt x="1523" y="11952"/>
                  <a:pt x="1544" y="11711"/>
                </a:cubicBezTo>
                <a:cubicBezTo>
                  <a:pt x="1550" y="11608"/>
                  <a:pt x="1551" y="11524"/>
                  <a:pt x="1540" y="11489"/>
                </a:cubicBezTo>
                <a:cubicBezTo>
                  <a:pt x="1508" y="11477"/>
                  <a:pt x="1483" y="11540"/>
                  <a:pt x="1457" y="11653"/>
                </a:cubicBezTo>
                <a:cubicBezTo>
                  <a:pt x="1456" y="11678"/>
                  <a:pt x="1450" y="11705"/>
                  <a:pt x="1440" y="11727"/>
                </a:cubicBezTo>
                <a:cubicBezTo>
                  <a:pt x="1438" y="11731"/>
                  <a:pt x="1436" y="11744"/>
                  <a:pt x="1434" y="11749"/>
                </a:cubicBezTo>
                <a:cubicBezTo>
                  <a:pt x="1429" y="11774"/>
                  <a:pt x="1427" y="11775"/>
                  <a:pt x="1421" y="11805"/>
                </a:cubicBezTo>
                <a:cubicBezTo>
                  <a:pt x="1414" y="11843"/>
                  <a:pt x="1408" y="11864"/>
                  <a:pt x="1402" y="11893"/>
                </a:cubicBezTo>
                <a:cubicBezTo>
                  <a:pt x="1400" y="11906"/>
                  <a:pt x="1398" y="11916"/>
                  <a:pt x="1397" y="11928"/>
                </a:cubicBezTo>
                <a:cubicBezTo>
                  <a:pt x="1396" y="11943"/>
                  <a:pt x="1392" y="11953"/>
                  <a:pt x="1390" y="11966"/>
                </a:cubicBezTo>
                <a:cubicBezTo>
                  <a:pt x="1389" y="11967"/>
                  <a:pt x="1387" y="11968"/>
                  <a:pt x="1387" y="11969"/>
                </a:cubicBezTo>
                <a:cubicBezTo>
                  <a:pt x="1387" y="11971"/>
                  <a:pt x="1387" y="11972"/>
                  <a:pt x="1387" y="11974"/>
                </a:cubicBezTo>
                <a:cubicBezTo>
                  <a:pt x="1381" y="12000"/>
                  <a:pt x="1375" y="12026"/>
                  <a:pt x="1364" y="12045"/>
                </a:cubicBezTo>
                <a:cubicBezTo>
                  <a:pt x="1349" y="12082"/>
                  <a:pt x="1330" y="12099"/>
                  <a:pt x="1304" y="12103"/>
                </a:cubicBezTo>
                <a:cubicBezTo>
                  <a:pt x="1302" y="12104"/>
                  <a:pt x="1302" y="12104"/>
                  <a:pt x="1300" y="12105"/>
                </a:cubicBezTo>
                <a:cubicBezTo>
                  <a:pt x="1257" y="12126"/>
                  <a:pt x="1233" y="12125"/>
                  <a:pt x="1217" y="12105"/>
                </a:cubicBezTo>
                <a:lnTo>
                  <a:pt x="1194" y="12105"/>
                </a:lnTo>
                <a:lnTo>
                  <a:pt x="1194" y="12027"/>
                </a:lnTo>
                <a:cubicBezTo>
                  <a:pt x="1191" y="11973"/>
                  <a:pt x="1192" y="11898"/>
                  <a:pt x="1198" y="11777"/>
                </a:cubicBezTo>
                <a:cubicBezTo>
                  <a:pt x="1199" y="11769"/>
                  <a:pt x="1198" y="11765"/>
                  <a:pt x="1198" y="11757"/>
                </a:cubicBezTo>
                <a:cubicBezTo>
                  <a:pt x="1201" y="11563"/>
                  <a:pt x="1193" y="11484"/>
                  <a:pt x="1167" y="11484"/>
                </a:cubicBezTo>
                <a:cubicBezTo>
                  <a:pt x="1146" y="11484"/>
                  <a:pt x="1114" y="11450"/>
                  <a:pt x="1094" y="11409"/>
                </a:cubicBezTo>
                <a:cubicBezTo>
                  <a:pt x="1090" y="11399"/>
                  <a:pt x="1081" y="11390"/>
                  <a:pt x="1074" y="11383"/>
                </a:cubicBezTo>
                <a:cubicBezTo>
                  <a:pt x="1053" y="11368"/>
                  <a:pt x="1032" y="11352"/>
                  <a:pt x="1011" y="11343"/>
                </a:cubicBezTo>
                <a:cubicBezTo>
                  <a:pt x="979" y="11332"/>
                  <a:pt x="943" y="11327"/>
                  <a:pt x="905" y="11330"/>
                </a:cubicBezTo>
                <a:close/>
                <a:moveTo>
                  <a:pt x="352" y="11409"/>
                </a:moveTo>
                <a:lnTo>
                  <a:pt x="402" y="11583"/>
                </a:lnTo>
                <a:cubicBezTo>
                  <a:pt x="430" y="11677"/>
                  <a:pt x="443" y="11768"/>
                  <a:pt x="432" y="11787"/>
                </a:cubicBezTo>
                <a:cubicBezTo>
                  <a:pt x="402" y="11841"/>
                  <a:pt x="239" y="11827"/>
                  <a:pt x="219" y="11769"/>
                </a:cubicBezTo>
                <a:cubicBezTo>
                  <a:pt x="209" y="11740"/>
                  <a:pt x="235" y="11650"/>
                  <a:pt x="277" y="11565"/>
                </a:cubicBezTo>
                <a:lnTo>
                  <a:pt x="352" y="11409"/>
                </a:lnTo>
                <a:close/>
                <a:moveTo>
                  <a:pt x="13423" y="11565"/>
                </a:moveTo>
                <a:cubicBezTo>
                  <a:pt x="13432" y="11567"/>
                  <a:pt x="13442" y="11578"/>
                  <a:pt x="13450" y="11600"/>
                </a:cubicBezTo>
                <a:cubicBezTo>
                  <a:pt x="13462" y="11636"/>
                  <a:pt x="13457" y="11689"/>
                  <a:pt x="13440" y="11719"/>
                </a:cubicBezTo>
                <a:cubicBezTo>
                  <a:pt x="13419" y="11756"/>
                  <a:pt x="13402" y="11754"/>
                  <a:pt x="13387" y="11711"/>
                </a:cubicBezTo>
                <a:cubicBezTo>
                  <a:pt x="13374" y="11675"/>
                  <a:pt x="13377" y="11620"/>
                  <a:pt x="13394" y="11590"/>
                </a:cubicBezTo>
                <a:cubicBezTo>
                  <a:pt x="13405" y="11571"/>
                  <a:pt x="13414" y="11564"/>
                  <a:pt x="13423" y="11565"/>
                </a:cubicBezTo>
                <a:close/>
                <a:moveTo>
                  <a:pt x="6764" y="14106"/>
                </a:moveTo>
                <a:cubicBezTo>
                  <a:pt x="6748" y="14112"/>
                  <a:pt x="6728" y="14138"/>
                  <a:pt x="6709" y="14159"/>
                </a:cubicBezTo>
                <a:cubicBezTo>
                  <a:pt x="6696" y="14177"/>
                  <a:pt x="6689" y="14180"/>
                  <a:pt x="6672" y="14207"/>
                </a:cubicBezTo>
                <a:lnTo>
                  <a:pt x="6657" y="14227"/>
                </a:lnTo>
                <a:cubicBezTo>
                  <a:pt x="6633" y="14267"/>
                  <a:pt x="6612" y="14307"/>
                  <a:pt x="6591" y="14361"/>
                </a:cubicBezTo>
                <a:cubicBezTo>
                  <a:pt x="6579" y="14390"/>
                  <a:pt x="6571" y="14417"/>
                  <a:pt x="6563" y="14444"/>
                </a:cubicBezTo>
                <a:lnTo>
                  <a:pt x="6549" y="15128"/>
                </a:lnTo>
                <a:cubicBezTo>
                  <a:pt x="6538" y="15649"/>
                  <a:pt x="6532" y="15807"/>
                  <a:pt x="6499" y="15915"/>
                </a:cubicBezTo>
                <a:cubicBezTo>
                  <a:pt x="6489" y="15959"/>
                  <a:pt x="6475" y="15998"/>
                  <a:pt x="6454" y="16042"/>
                </a:cubicBezTo>
                <a:cubicBezTo>
                  <a:pt x="6415" y="16124"/>
                  <a:pt x="6383" y="16206"/>
                  <a:pt x="6383" y="16226"/>
                </a:cubicBezTo>
                <a:cubicBezTo>
                  <a:pt x="6383" y="16245"/>
                  <a:pt x="6415" y="16328"/>
                  <a:pt x="6454" y="16410"/>
                </a:cubicBezTo>
                <a:cubicBezTo>
                  <a:pt x="6490" y="16486"/>
                  <a:pt x="6508" y="16547"/>
                  <a:pt x="6516" y="16670"/>
                </a:cubicBezTo>
                <a:cubicBezTo>
                  <a:pt x="6541" y="16832"/>
                  <a:pt x="6551" y="17051"/>
                  <a:pt x="6551" y="17414"/>
                </a:cubicBezTo>
                <a:lnTo>
                  <a:pt x="6551" y="17949"/>
                </a:lnTo>
                <a:cubicBezTo>
                  <a:pt x="6561" y="18006"/>
                  <a:pt x="6575" y="18054"/>
                  <a:pt x="6599" y="18111"/>
                </a:cubicBezTo>
                <a:cubicBezTo>
                  <a:pt x="6605" y="18126"/>
                  <a:pt x="6612" y="18138"/>
                  <a:pt x="6619" y="18154"/>
                </a:cubicBezTo>
                <a:lnTo>
                  <a:pt x="6664" y="18222"/>
                </a:lnTo>
                <a:cubicBezTo>
                  <a:pt x="6703" y="18283"/>
                  <a:pt x="6727" y="18310"/>
                  <a:pt x="6749" y="18330"/>
                </a:cubicBezTo>
                <a:cubicBezTo>
                  <a:pt x="6766" y="18340"/>
                  <a:pt x="6784" y="18351"/>
                  <a:pt x="6797" y="18353"/>
                </a:cubicBezTo>
                <a:cubicBezTo>
                  <a:pt x="6805" y="18349"/>
                  <a:pt x="6813" y="18343"/>
                  <a:pt x="6822" y="18330"/>
                </a:cubicBezTo>
                <a:cubicBezTo>
                  <a:pt x="6830" y="18319"/>
                  <a:pt x="6833" y="18307"/>
                  <a:pt x="6837" y="18297"/>
                </a:cubicBezTo>
                <a:cubicBezTo>
                  <a:pt x="6835" y="18257"/>
                  <a:pt x="6822" y="18204"/>
                  <a:pt x="6782" y="18123"/>
                </a:cubicBezTo>
                <a:cubicBezTo>
                  <a:pt x="6698" y="17954"/>
                  <a:pt x="6696" y="17949"/>
                  <a:pt x="6696" y="17334"/>
                </a:cubicBezTo>
                <a:cubicBezTo>
                  <a:pt x="6696" y="16860"/>
                  <a:pt x="6679" y="16597"/>
                  <a:pt x="6631" y="16435"/>
                </a:cubicBezTo>
                <a:cubicBezTo>
                  <a:pt x="6629" y="16431"/>
                  <a:pt x="6628" y="16427"/>
                  <a:pt x="6626" y="16423"/>
                </a:cubicBezTo>
                <a:cubicBezTo>
                  <a:pt x="6611" y="16374"/>
                  <a:pt x="6592" y="16333"/>
                  <a:pt x="6569" y="16301"/>
                </a:cubicBezTo>
                <a:cubicBezTo>
                  <a:pt x="6528" y="16240"/>
                  <a:pt x="6530" y="16226"/>
                  <a:pt x="6581" y="16130"/>
                </a:cubicBezTo>
                <a:cubicBezTo>
                  <a:pt x="6648" y="16004"/>
                  <a:pt x="6675" y="15861"/>
                  <a:pt x="6687" y="15585"/>
                </a:cubicBezTo>
                <a:cubicBezTo>
                  <a:pt x="6689" y="15547"/>
                  <a:pt x="6692" y="15495"/>
                  <a:pt x="6694" y="15449"/>
                </a:cubicBezTo>
                <a:cubicBezTo>
                  <a:pt x="6695" y="15351"/>
                  <a:pt x="6695" y="15246"/>
                  <a:pt x="6694" y="15115"/>
                </a:cubicBezTo>
                <a:cubicBezTo>
                  <a:pt x="6690" y="14517"/>
                  <a:pt x="6692" y="14499"/>
                  <a:pt x="6764" y="14361"/>
                </a:cubicBezTo>
                <a:cubicBezTo>
                  <a:pt x="6846" y="14205"/>
                  <a:pt x="6853" y="14166"/>
                  <a:pt x="6807" y="14116"/>
                </a:cubicBezTo>
                <a:cubicBezTo>
                  <a:pt x="6795" y="14104"/>
                  <a:pt x="6781" y="14100"/>
                  <a:pt x="6764" y="14106"/>
                </a:cubicBezTo>
                <a:close/>
                <a:moveTo>
                  <a:pt x="7681" y="14533"/>
                </a:moveTo>
                <a:cubicBezTo>
                  <a:pt x="7656" y="14531"/>
                  <a:pt x="7625" y="14614"/>
                  <a:pt x="7591" y="14745"/>
                </a:cubicBezTo>
                <a:cubicBezTo>
                  <a:pt x="7584" y="14776"/>
                  <a:pt x="7575" y="14796"/>
                  <a:pt x="7569" y="14833"/>
                </a:cubicBezTo>
                <a:cubicBezTo>
                  <a:pt x="7568" y="14835"/>
                  <a:pt x="7569" y="14836"/>
                  <a:pt x="7568" y="14838"/>
                </a:cubicBezTo>
                <a:cubicBezTo>
                  <a:pt x="7556" y="14895"/>
                  <a:pt x="7544" y="14955"/>
                  <a:pt x="7533" y="15025"/>
                </a:cubicBezTo>
                <a:cubicBezTo>
                  <a:pt x="7528" y="15055"/>
                  <a:pt x="7507" y="15145"/>
                  <a:pt x="7496" y="15201"/>
                </a:cubicBezTo>
                <a:cubicBezTo>
                  <a:pt x="7475" y="15309"/>
                  <a:pt x="7462" y="15388"/>
                  <a:pt x="7441" y="15491"/>
                </a:cubicBezTo>
                <a:cubicBezTo>
                  <a:pt x="7392" y="15721"/>
                  <a:pt x="7357" y="15931"/>
                  <a:pt x="7366" y="15956"/>
                </a:cubicBezTo>
                <a:cubicBezTo>
                  <a:pt x="7387" y="16016"/>
                  <a:pt x="7414" y="16013"/>
                  <a:pt x="7443" y="15948"/>
                </a:cubicBezTo>
                <a:cubicBezTo>
                  <a:pt x="7452" y="15929"/>
                  <a:pt x="7462" y="15902"/>
                  <a:pt x="7471" y="15872"/>
                </a:cubicBezTo>
                <a:cubicBezTo>
                  <a:pt x="7474" y="15862"/>
                  <a:pt x="7476" y="15846"/>
                  <a:pt x="7479" y="15835"/>
                </a:cubicBezTo>
                <a:cubicBezTo>
                  <a:pt x="7563" y="15522"/>
                  <a:pt x="7708" y="14726"/>
                  <a:pt x="7706" y="14596"/>
                </a:cubicBezTo>
                <a:cubicBezTo>
                  <a:pt x="7704" y="14576"/>
                  <a:pt x="7701" y="14557"/>
                  <a:pt x="7696" y="14548"/>
                </a:cubicBezTo>
                <a:cubicBezTo>
                  <a:pt x="7691" y="14539"/>
                  <a:pt x="7687" y="14533"/>
                  <a:pt x="7681" y="14533"/>
                </a:cubicBezTo>
                <a:close/>
                <a:moveTo>
                  <a:pt x="9443" y="14545"/>
                </a:moveTo>
                <a:cubicBezTo>
                  <a:pt x="9440" y="14546"/>
                  <a:pt x="9438" y="14549"/>
                  <a:pt x="9435" y="14550"/>
                </a:cubicBezTo>
                <a:cubicBezTo>
                  <a:pt x="9428" y="14553"/>
                  <a:pt x="9419" y="14556"/>
                  <a:pt x="9413" y="14568"/>
                </a:cubicBezTo>
                <a:cubicBezTo>
                  <a:pt x="9411" y="14571"/>
                  <a:pt x="9411" y="14574"/>
                  <a:pt x="9410" y="14578"/>
                </a:cubicBezTo>
                <a:cubicBezTo>
                  <a:pt x="9386" y="14645"/>
                  <a:pt x="9376" y="14811"/>
                  <a:pt x="9373" y="15115"/>
                </a:cubicBezTo>
                <a:lnTo>
                  <a:pt x="9370" y="15502"/>
                </a:lnTo>
                <a:cubicBezTo>
                  <a:pt x="9372" y="15544"/>
                  <a:pt x="9375" y="15599"/>
                  <a:pt x="9378" y="15608"/>
                </a:cubicBezTo>
                <a:cubicBezTo>
                  <a:pt x="9383" y="15621"/>
                  <a:pt x="9402" y="15633"/>
                  <a:pt x="9433" y="15640"/>
                </a:cubicBezTo>
                <a:lnTo>
                  <a:pt x="9438" y="15640"/>
                </a:lnTo>
                <a:lnTo>
                  <a:pt x="9533" y="15633"/>
                </a:lnTo>
                <a:lnTo>
                  <a:pt x="9693" y="15623"/>
                </a:lnTo>
                <a:lnTo>
                  <a:pt x="9701" y="15330"/>
                </a:lnTo>
                <a:cubicBezTo>
                  <a:pt x="9707" y="15162"/>
                  <a:pt x="9723" y="15000"/>
                  <a:pt x="9739" y="14972"/>
                </a:cubicBezTo>
                <a:cubicBezTo>
                  <a:pt x="9748" y="14956"/>
                  <a:pt x="9752" y="14936"/>
                  <a:pt x="9751" y="14914"/>
                </a:cubicBezTo>
                <a:cubicBezTo>
                  <a:pt x="9748" y="14900"/>
                  <a:pt x="9746" y="14887"/>
                  <a:pt x="9739" y="14871"/>
                </a:cubicBezTo>
                <a:cubicBezTo>
                  <a:pt x="9724" y="14838"/>
                  <a:pt x="9720" y="14812"/>
                  <a:pt x="9721" y="14787"/>
                </a:cubicBezTo>
                <a:cubicBezTo>
                  <a:pt x="9718" y="14756"/>
                  <a:pt x="9721" y="14727"/>
                  <a:pt x="9739" y="14689"/>
                </a:cubicBezTo>
                <a:cubicBezTo>
                  <a:pt x="9752" y="14661"/>
                  <a:pt x="9755" y="14644"/>
                  <a:pt x="9756" y="14628"/>
                </a:cubicBezTo>
                <a:cubicBezTo>
                  <a:pt x="9755" y="14622"/>
                  <a:pt x="9757" y="14616"/>
                  <a:pt x="9756" y="14611"/>
                </a:cubicBezTo>
                <a:cubicBezTo>
                  <a:pt x="9752" y="14596"/>
                  <a:pt x="9743" y="14583"/>
                  <a:pt x="9723" y="14570"/>
                </a:cubicBezTo>
                <a:cubicBezTo>
                  <a:pt x="9692" y="14549"/>
                  <a:pt x="9644" y="14557"/>
                  <a:pt x="9616" y="14588"/>
                </a:cubicBezTo>
                <a:cubicBezTo>
                  <a:pt x="9598" y="14609"/>
                  <a:pt x="9581" y="14617"/>
                  <a:pt x="9563" y="14616"/>
                </a:cubicBezTo>
                <a:cubicBezTo>
                  <a:pt x="9544" y="14637"/>
                  <a:pt x="9526" y="14637"/>
                  <a:pt x="9500" y="14598"/>
                </a:cubicBezTo>
                <a:cubicBezTo>
                  <a:pt x="9477" y="14564"/>
                  <a:pt x="9458" y="14547"/>
                  <a:pt x="9443" y="14545"/>
                </a:cubicBezTo>
                <a:close/>
                <a:moveTo>
                  <a:pt x="11480" y="14553"/>
                </a:moveTo>
                <a:cubicBezTo>
                  <a:pt x="11467" y="14556"/>
                  <a:pt x="11452" y="14563"/>
                  <a:pt x="11440" y="14583"/>
                </a:cubicBezTo>
                <a:cubicBezTo>
                  <a:pt x="11424" y="14612"/>
                  <a:pt x="11392" y="14802"/>
                  <a:pt x="11362" y="15007"/>
                </a:cubicBezTo>
                <a:cubicBezTo>
                  <a:pt x="11362" y="15010"/>
                  <a:pt x="11360" y="15012"/>
                  <a:pt x="11360" y="15015"/>
                </a:cubicBezTo>
                <a:cubicBezTo>
                  <a:pt x="11345" y="15137"/>
                  <a:pt x="11331" y="15262"/>
                  <a:pt x="11320" y="15340"/>
                </a:cubicBezTo>
                <a:cubicBezTo>
                  <a:pt x="11311" y="15424"/>
                  <a:pt x="11305" y="15497"/>
                  <a:pt x="11304" y="15539"/>
                </a:cubicBezTo>
                <a:cubicBezTo>
                  <a:pt x="11304" y="15631"/>
                  <a:pt x="11317" y="15653"/>
                  <a:pt x="11367" y="15640"/>
                </a:cubicBezTo>
                <a:cubicBezTo>
                  <a:pt x="11404" y="15631"/>
                  <a:pt x="11434" y="15583"/>
                  <a:pt x="11440" y="15524"/>
                </a:cubicBezTo>
                <a:cubicBezTo>
                  <a:pt x="11459" y="15337"/>
                  <a:pt x="11502" y="15318"/>
                  <a:pt x="11537" y="15486"/>
                </a:cubicBezTo>
                <a:cubicBezTo>
                  <a:pt x="11562" y="15602"/>
                  <a:pt x="11589" y="15648"/>
                  <a:pt x="11636" y="15648"/>
                </a:cubicBezTo>
                <a:cubicBezTo>
                  <a:pt x="11694" y="15648"/>
                  <a:pt x="11708" y="15621"/>
                  <a:pt x="11690" y="15481"/>
                </a:cubicBezTo>
                <a:cubicBezTo>
                  <a:pt x="11685" y="15448"/>
                  <a:pt x="11681" y="15417"/>
                  <a:pt x="11673" y="15380"/>
                </a:cubicBezTo>
                <a:cubicBezTo>
                  <a:pt x="11625" y="15167"/>
                  <a:pt x="11626" y="15157"/>
                  <a:pt x="11696" y="15025"/>
                </a:cubicBezTo>
                <a:cubicBezTo>
                  <a:pt x="11709" y="15000"/>
                  <a:pt x="11710" y="14992"/>
                  <a:pt x="11718" y="14974"/>
                </a:cubicBezTo>
                <a:cubicBezTo>
                  <a:pt x="11733" y="14933"/>
                  <a:pt x="11739" y="14896"/>
                  <a:pt x="11736" y="14868"/>
                </a:cubicBezTo>
                <a:cubicBezTo>
                  <a:pt x="11731" y="14863"/>
                  <a:pt x="11727" y="14858"/>
                  <a:pt x="11720" y="14853"/>
                </a:cubicBezTo>
                <a:cubicBezTo>
                  <a:pt x="11697" y="14837"/>
                  <a:pt x="11660" y="14833"/>
                  <a:pt x="11628" y="14838"/>
                </a:cubicBezTo>
                <a:cubicBezTo>
                  <a:pt x="11553" y="14894"/>
                  <a:pt x="11522" y="14846"/>
                  <a:pt x="11545" y="14704"/>
                </a:cubicBezTo>
                <a:cubicBezTo>
                  <a:pt x="11539" y="14601"/>
                  <a:pt x="11518" y="14555"/>
                  <a:pt x="11480" y="14553"/>
                </a:cubicBezTo>
                <a:close/>
                <a:moveTo>
                  <a:pt x="18356" y="14558"/>
                </a:moveTo>
                <a:cubicBezTo>
                  <a:pt x="18341" y="14555"/>
                  <a:pt x="18321" y="14557"/>
                  <a:pt x="18300" y="14568"/>
                </a:cubicBezTo>
                <a:cubicBezTo>
                  <a:pt x="18265" y="14588"/>
                  <a:pt x="18250" y="14631"/>
                  <a:pt x="18249" y="14689"/>
                </a:cubicBezTo>
                <a:cubicBezTo>
                  <a:pt x="18252" y="14706"/>
                  <a:pt x="18255" y="14722"/>
                  <a:pt x="18263" y="14739"/>
                </a:cubicBezTo>
                <a:cubicBezTo>
                  <a:pt x="18289" y="14793"/>
                  <a:pt x="18286" y="14832"/>
                  <a:pt x="18253" y="14881"/>
                </a:cubicBezTo>
                <a:cubicBezTo>
                  <a:pt x="18244" y="14894"/>
                  <a:pt x="18231" y="14948"/>
                  <a:pt x="18220" y="14997"/>
                </a:cubicBezTo>
                <a:cubicBezTo>
                  <a:pt x="18210" y="15071"/>
                  <a:pt x="18199" y="15151"/>
                  <a:pt x="18186" y="15272"/>
                </a:cubicBezTo>
                <a:cubicBezTo>
                  <a:pt x="18176" y="15366"/>
                  <a:pt x="18157" y="15463"/>
                  <a:pt x="18139" y="15549"/>
                </a:cubicBezTo>
                <a:cubicBezTo>
                  <a:pt x="18120" y="15678"/>
                  <a:pt x="18100" y="15789"/>
                  <a:pt x="18083" y="15814"/>
                </a:cubicBezTo>
                <a:cubicBezTo>
                  <a:pt x="18060" y="15847"/>
                  <a:pt x="18050" y="15895"/>
                  <a:pt x="18057" y="15928"/>
                </a:cubicBezTo>
                <a:cubicBezTo>
                  <a:pt x="18080" y="15950"/>
                  <a:pt x="18125" y="15949"/>
                  <a:pt x="18166" y="15936"/>
                </a:cubicBezTo>
                <a:cubicBezTo>
                  <a:pt x="18176" y="15925"/>
                  <a:pt x="18181" y="15927"/>
                  <a:pt x="18193" y="15913"/>
                </a:cubicBezTo>
                <a:cubicBezTo>
                  <a:pt x="18230" y="15867"/>
                  <a:pt x="18260" y="15744"/>
                  <a:pt x="18289" y="15565"/>
                </a:cubicBezTo>
                <a:cubicBezTo>
                  <a:pt x="18298" y="15486"/>
                  <a:pt x="18307" y="15410"/>
                  <a:pt x="18316" y="15320"/>
                </a:cubicBezTo>
                <a:cubicBezTo>
                  <a:pt x="18325" y="15221"/>
                  <a:pt x="18336" y="15132"/>
                  <a:pt x="18346" y="15045"/>
                </a:cubicBezTo>
                <a:cubicBezTo>
                  <a:pt x="18345" y="15037"/>
                  <a:pt x="18347" y="15011"/>
                  <a:pt x="18346" y="15009"/>
                </a:cubicBezTo>
                <a:cubicBezTo>
                  <a:pt x="18338" y="14993"/>
                  <a:pt x="18349" y="14898"/>
                  <a:pt x="18373" y="14798"/>
                </a:cubicBezTo>
                <a:cubicBezTo>
                  <a:pt x="18395" y="14705"/>
                  <a:pt x="18404" y="14649"/>
                  <a:pt x="18399" y="14611"/>
                </a:cubicBezTo>
                <a:cubicBezTo>
                  <a:pt x="18392" y="14582"/>
                  <a:pt x="18378" y="14562"/>
                  <a:pt x="18356" y="14558"/>
                </a:cubicBezTo>
                <a:close/>
                <a:moveTo>
                  <a:pt x="7959" y="14565"/>
                </a:moveTo>
                <a:cubicBezTo>
                  <a:pt x="7925" y="14577"/>
                  <a:pt x="7898" y="14628"/>
                  <a:pt x="7874" y="14752"/>
                </a:cubicBezTo>
                <a:cubicBezTo>
                  <a:pt x="7864" y="14807"/>
                  <a:pt x="7853" y="14861"/>
                  <a:pt x="7847" y="14941"/>
                </a:cubicBezTo>
                <a:cubicBezTo>
                  <a:pt x="7840" y="15034"/>
                  <a:pt x="7829" y="15140"/>
                  <a:pt x="7817" y="15237"/>
                </a:cubicBezTo>
                <a:cubicBezTo>
                  <a:pt x="7811" y="15295"/>
                  <a:pt x="7804" y="15340"/>
                  <a:pt x="7799" y="15408"/>
                </a:cubicBezTo>
                <a:lnTo>
                  <a:pt x="7784" y="15577"/>
                </a:lnTo>
                <a:cubicBezTo>
                  <a:pt x="7796" y="15645"/>
                  <a:pt x="7847" y="15651"/>
                  <a:pt x="7982" y="15661"/>
                </a:cubicBezTo>
                <a:cubicBezTo>
                  <a:pt x="8040" y="15665"/>
                  <a:pt x="8061" y="15672"/>
                  <a:pt x="8092" y="15678"/>
                </a:cubicBezTo>
                <a:cubicBezTo>
                  <a:pt x="8103" y="15681"/>
                  <a:pt x="8126" y="15681"/>
                  <a:pt x="8135" y="15686"/>
                </a:cubicBezTo>
                <a:cubicBezTo>
                  <a:pt x="8175" y="15702"/>
                  <a:pt x="8193" y="15728"/>
                  <a:pt x="8198" y="15787"/>
                </a:cubicBezTo>
                <a:cubicBezTo>
                  <a:pt x="8199" y="15806"/>
                  <a:pt x="8204" y="15820"/>
                  <a:pt x="8208" y="15835"/>
                </a:cubicBezTo>
                <a:cubicBezTo>
                  <a:pt x="8223" y="15853"/>
                  <a:pt x="8259" y="15857"/>
                  <a:pt x="8295" y="15862"/>
                </a:cubicBezTo>
                <a:cubicBezTo>
                  <a:pt x="8300" y="15854"/>
                  <a:pt x="8305" y="15853"/>
                  <a:pt x="8310" y="15842"/>
                </a:cubicBezTo>
                <a:cubicBezTo>
                  <a:pt x="8335" y="15798"/>
                  <a:pt x="8355" y="15799"/>
                  <a:pt x="8388" y="15847"/>
                </a:cubicBezTo>
                <a:cubicBezTo>
                  <a:pt x="8395" y="15857"/>
                  <a:pt x="8402" y="15863"/>
                  <a:pt x="8411" y="15870"/>
                </a:cubicBezTo>
                <a:cubicBezTo>
                  <a:pt x="8465" y="15864"/>
                  <a:pt x="8492" y="15842"/>
                  <a:pt x="8496" y="15797"/>
                </a:cubicBezTo>
                <a:cubicBezTo>
                  <a:pt x="8496" y="15769"/>
                  <a:pt x="8496" y="15740"/>
                  <a:pt x="8488" y="15691"/>
                </a:cubicBezTo>
                <a:cubicBezTo>
                  <a:pt x="8484" y="15672"/>
                  <a:pt x="8483" y="15658"/>
                  <a:pt x="8478" y="15635"/>
                </a:cubicBezTo>
                <a:cubicBezTo>
                  <a:pt x="8463" y="15573"/>
                  <a:pt x="8472" y="15525"/>
                  <a:pt x="8496" y="15476"/>
                </a:cubicBezTo>
                <a:cubicBezTo>
                  <a:pt x="8501" y="15464"/>
                  <a:pt x="8501" y="15451"/>
                  <a:pt x="8508" y="15438"/>
                </a:cubicBezTo>
                <a:cubicBezTo>
                  <a:pt x="8561" y="15334"/>
                  <a:pt x="8540" y="15272"/>
                  <a:pt x="8450" y="15272"/>
                </a:cubicBezTo>
                <a:cubicBezTo>
                  <a:pt x="8408" y="15272"/>
                  <a:pt x="8384" y="15236"/>
                  <a:pt x="8378" y="15158"/>
                </a:cubicBezTo>
                <a:cubicBezTo>
                  <a:pt x="8374" y="15109"/>
                  <a:pt x="8367" y="15075"/>
                  <a:pt x="8358" y="15060"/>
                </a:cubicBezTo>
                <a:cubicBezTo>
                  <a:pt x="8347" y="15056"/>
                  <a:pt x="8335" y="15055"/>
                  <a:pt x="8323" y="15065"/>
                </a:cubicBezTo>
                <a:cubicBezTo>
                  <a:pt x="8311" y="15077"/>
                  <a:pt x="8298" y="15102"/>
                  <a:pt x="8288" y="15128"/>
                </a:cubicBezTo>
                <a:cubicBezTo>
                  <a:pt x="8284" y="15138"/>
                  <a:pt x="8281" y="15146"/>
                  <a:pt x="8278" y="15156"/>
                </a:cubicBezTo>
                <a:cubicBezTo>
                  <a:pt x="8270" y="15180"/>
                  <a:pt x="8267" y="15211"/>
                  <a:pt x="8263" y="15242"/>
                </a:cubicBezTo>
                <a:cubicBezTo>
                  <a:pt x="8263" y="15245"/>
                  <a:pt x="8260" y="15246"/>
                  <a:pt x="8260" y="15249"/>
                </a:cubicBezTo>
                <a:cubicBezTo>
                  <a:pt x="8260" y="15271"/>
                  <a:pt x="8256" y="15289"/>
                  <a:pt x="8253" y="15307"/>
                </a:cubicBezTo>
                <a:cubicBezTo>
                  <a:pt x="8241" y="15440"/>
                  <a:pt x="8223" y="15464"/>
                  <a:pt x="8148" y="15454"/>
                </a:cubicBezTo>
                <a:cubicBezTo>
                  <a:pt x="8124" y="15461"/>
                  <a:pt x="8099" y="15460"/>
                  <a:pt x="8070" y="15451"/>
                </a:cubicBezTo>
                <a:cubicBezTo>
                  <a:pt x="7968" y="15421"/>
                  <a:pt x="7963" y="15413"/>
                  <a:pt x="7972" y="15247"/>
                </a:cubicBezTo>
                <a:cubicBezTo>
                  <a:pt x="7974" y="15198"/>
                  <a:pt x="7986" y="15113"/>
                  <a:pt x="7995" y="15037"/>
                </a:cubicBezTo>
                <a:cubicBezTo>
                  <a:pt x="7996" y="15029"/>
                  <a:pt x="7996" y="15026"/>
                  <a:pt x="7997" y="15017"/>
                </a:cubicBezTo>
                <a:cubicBezTo>
                  <a:pt x="8031" y="14725"/>
                  <a:pt x="8038" y="14619"/>
                  <a:pt x="8017" y="14581"/>
                </a:cubicBezTo>
                <a:cubicBezTo>
                  <a:pt x="8011" y="14576"/>
                  <a:pt x="8008" y="14569"/>
                  <a:pt x="8000" y="14565"/>
                </a:cubicBezTo>
                <a:cubicBezTo>
                  <a:pt x="7985" y="14556"/>
                  <a:pt x="7971" y="14562"/>
                  <a:pt x="7959" y="14565"/>
                </a:cubicBezTo>
                <a:close/>
                <a:moveTo>
                  <a:pt x="16369" y="14568"/>
                </a:moveTo>
                <a:cubicBezTo>
                  <a:pt x="16345" y="14563"/>
                  <a:pt x="16319" y="14582"/>
                  <a:pt x="16296" y="14626"/>
                </a:cubicBezTo>
                <a:cubicBezTo>
                  <a:pt x="16291" y="14640"/>
                  <a:pt x="16286" y="14648"/>
                  <a:pt x="16282" y="14666"/>
                </a:cubicBezTo>
                <a:cubicBezTo>
                  <a:pt x="16263" y="14754"/>
                  <a:pt x="16233" y="14795"/>
                  <a:pt x="16189" y="14795"/>
                </a:cubicBezTo>
                <a:cubicBezTo>
                  <a:pt x="16153" y="14795"/>
                  <a:pt x="16094" y="14830"/>
                  <a:pt x="16059" y="14873"/>
                </a:cubicBezTo>
                <a:cubicBezTo>
                  <a:pt x="16002" y="14944"/>
                  <a:pt x="15990" y="14944"/>
                  <a:pt x="15933" y="14873"/>
                </a:cubicBezTo>
                <a:cubicBezTo>
                  <a:pt x="15929" y="14868"/>
                  <a:pt x="15919" y="14866"/>
                  <a:pt x="15913" y="14861"/>
                </a:cubicBezTo>
                <a:cubicBezTo>
                  <a:pt x="15907" y="14855"/>
                  <a:pt x="15905" y="14855"/>
                  <a:pt x="15897" y="14848"/>
                </a:cubicBezTo>
                <a:cubicBezTo>
                  <a:pt x="15868" y="14822"/>
                  <a:pt x="15841" y="14812"/>
                  <a:pt x="15813" y="14805"/>
                </a:cubicBezTo>
                <a:cubicBezTo>
                  <a:pt x="15804" y="14803"/>
                  <a:pt x="15794" y="14798"/>
                  <a:pt x="15786" y="14798"/>
                </a:cubicBezTo>
                <a:cubicBezTo>
                  <a:pt x="15758" y="14796"/>
                  <a:pt x="15732" y="14805"/>
                  <a:pt x="15707" y="14823"/>
                </a:cubicBezTo>
                <a:cubicBezTo>
                  <a:pt x="15699" y="14829"/>
                  <a:pt x="15694" y="14837"/>
                  <a:pt x="15687" y="14845"/>
                </a:cubicBezTo>
                <a:cubicBezTo>
                  <a:pt x="15672" y="14860"/>
                  <a:pt x="15656" y="14883"/>
                  <a:pt x="15643" y="14906"/>
                </a:cubicBezTo>
                <a:cubicBezTo>
                  <a:pt x="15635" y="14921"/>
                  <a:pt x="15627" y="14933"/>
                  <a:pt x="15620" y="14951"/>
                </a:cubicBezTo>
                <a:cubicBezTo>
                  <a:pt x="15606" y="14987"/>
                  <a:pt x="15594" y="15032"/>
                  <a:pt x="15584" y="15080"/>
                </a:cubicBezTo>
                <a:cubicBezTo>
                  <a:pt x="15555" y="15235"/>
                  <a:pt x="15566" y="15424"/>
                  <a:pt x="15630" y="15567"/>
                </a:cubicBezTo>
                <a:cubicBezTo>
                  <a:pt x="15642" y="15595"/>
                  <a:pt x="15658" y="15611"/>
                  <a:pt x="15674" y="15630"/>
                </a:cubicBezTo>
                <a:cubicBezTo>
                  <a:pt x="15699" y="15645"/>
                  <a:pt x="15729" y="15652"/>
                  <a:pt x="15776" y="15653"/>
                </a:cubicBezTo>
                <a:cubicBezTo>
                  <a:pt x="15830" y="15654"/>
                  <a:pt x="15880" y="15639"/>
                  <a:pt x="15916" y="15618"/>
                </a:cubicBezTo>
                <a:cubicBezTo>
                  <a:pt x="15920" y="15611"/>
                  <a:pt x="15927" y="15609"/>
                  <a:pt x="15930" y="15602"/>
                </a:cubicBezTo>
                <a:cubicBezTo>
                  <a:pt x="15977" y="15505"/>
                  <a:pt x="15978" y="15507"/>
                  <a:pt x="16050" y="15608"/>
                </a:cubicBezTo>
                <a:cubicBezTo>
                  <a:pt x="16053" y="15611"/>
                  <a:pt x="16056" y="15612"/>
                  <a:pt x="16059" y="15615"/>
                </a:cubicBezTo>
                <a:cubicBezTo>
                  <a:pt x="16094" y="15642"/>
                  <a:pt x="16159" y="15663"/>
                  <a:pt x="16233" y="15663"/>
                </a:cubicBezTo>
                <a:cubicBezTo>
                  <a:pt x="16263" y="15663"/>
                  <a:pt x="16275" y="15671"/>
                  <a:pt x="16296" y="15673"/>
                </a:cubicBezTo>
                <a:cubicBezTo>
                  <a:pt x="16398" y="15653"/>
                  <a:pt x="16427" y="15662"/>
                  <a:pt x="16442" y="15734"/>
                </a:cubicBezTo>
                <a:cubicBezTo>
                  <a:pt x="16451" y="15782"/>
                  <a:pt x="16470" y="15844"/>
                  <a:pt x="16485" y="15880"/>
                </a:cubicBezTo>
                <a:cubicBezTo>
                  <a:pt x="16501" y="15904"/>
                  <a:pt x="16519" y="15926"/>
                  <a:pt x="16535" y="15938"/>
                </a:cubicBezTo>
                <a:cubicBezTo>
                  <a:pt x="16612" y="15982"/>
                  <a:pt x="16741" y="15932"/>
                  <a:pt x="16808" y="15840"/>
                </a:cubicBezTo>
                <a:cubicBezTo>
                  <a:pt x="16821" y="15815"/>
                  <a:pt x="16832" y="15787"/>
                  <a:pt x="16842" y="15759"/>
                </a:cubicBezTo>
                <a:cubicBezTo>
                  <a:pt x="16845" y="15747"/>
                  <a:pt x="16848" y="15736"/>
                  <a:pt x="16848" y="15724"/>
                </a:cubicBezTo>
                <a:cubicBezTo>
                  <a:pt x="16848" y="15652"/>
                  <a:pt x="16875" y="15609"/>
                  <a:pt x="16908" y="15600"/>
                </a:cubicBezTo>
                <a:cubicBezTo>
                  <a:pt x="16908" y="15600"/>
                  <a:pt x="16908" y="15597"/>
                  <a:pt x="16908" y="15597"/>
                </a:cubicBezTo>
                <a:cubicBezTo>
                  <a:pt x="16922" y="15577"/>
                  <a:pt x="16935" y="15577"/>
                  <a:pt x="16948" y="15595"/>
                </a:cubicBezTo>
                <a:cubicBezTo>
                  <a:pt x="17015" y="15687"/>
                  <a:pt x="17196" y="15665"/>
                  <a:pt x="17261" y="15562"/>
                </a:cubicBezTo>
                <a:cubicBezTo>
                  <a:pt x="17274" y="15528"/>
                  <a:pt x="17283" y="15491"/>
                  <a:pt x="17285" y="15446"/>
                </a:cubicBezTo>
                <a:cubicBezTo>
                  <a:pt x="17288" y="15411"/>
                  <a:pt x="17296" y="15388"/>
                  <a:pt x="17301" y="15355"/>
                </a:cubicBezTo>
                <a:cubicBezTo>
                  <a:pt x="17301" y="15347"/>
                  <a:pt x="17302" y="15339"/>
                  <a:pt x="17304" y="15332"/>
                </a:cubicBezTo>
                <a:cubicBezTo>
                  <a:pt x="17308" y="15309"/>
                  <a:pt x="17310" y="15276"/>
                  <a:pt x="17314" y="15264"/>
                </a:cubicBezTo>
                <a:cubicBezTo>
                  <a:pt x="17332" y="15212"/>
                  <a:pt x="17310" y="15081"/>
                  <a:pt x="17278" y="14977"/>
                </a:cubicBezTo>
                <a:cubicBezTo>
                  <a:pt x="17264" y="14942"/>
                  <a:pt x="17249" y="14908"/>
                  <a:pt x="17231" y="14883"/>
                </a:cubicBezTo>
                <a:cubicBezTo>
                  <a:pt x="17210" y="14854"/>
                  <a:pt x="17190" y="14832"/>
                  <a:pt x="17171" y="14815"/>
                </a:cubicBezTo>
                <a:cubicBezTo>
                  <a:pt x="17104" y="14783"/>
                  <a:pt x="17027" y="14803"/>
                  <a:pt x="16968" y="14876"/>
                </a:cubicBezTo>
                <a:cubicBezTo>
                  <a:pt x="16914" y="14942"/>
                  <a:pt x="16896" y="14942"/>
                  <a:pt x="16858" y="14888"/>
                </a:cubicBezTo>
                <a:cubicBezTo>
                  <a:pt x="16854" y="14881"/>
                  <a:pt x="16845" y="14881"/>
                  <a:pt x="16839" y="14876"/>
                </a:cubicBezTo>
                <a:cubicBezTo>
                  <a:pt x="16816" y="14866"/>
                  <a:pt x="16803" y="14864"/>
                  <a:pt x="16768" y="14843"/>
                </a:cubicBezTo>
                <a:cubicBezTo>
                  <a:pt x="16733" y="14823"/>
                  <a:pt x="16713" y="14820"/>
                  <a:pt x="16689" y="14810"/>
                </a:cubicBezTo>
                <a:cubicBezTo>
                  <a:pt x="16613" y="14804"/>
                  <a:pt x="16537" y="14824"/>
                  <a:pt x="16505" y="14876"/>
                </a:cubicBezTo>
                <a:cubicBezTo>
                  <a:pt x="16447" y="14967"/>
                  <a:pt x="16433" y="14938"/>
                  <a:pt x="16416" y="14694"/>
                </a:cubicBezTo>
                <a:cubicBezTo>
                  <a:pt x="16411" y="14621"/>
                  <a:pt x="16392" y="14584"/>
                  <a:pt x="16369" y="14568"/>
                </a:cubicBezTo>
                <a:close/>
                <a:moveTo>
                  <a:pt x="13763" y="14570"/>
                </a:moveTo>
                <a:cubicBezTo>
                  <a:pt x="13724" y="14570"/>
                  <a:pt x="13706" y="14607"/>
                  <a:pt x="13700" y="14694"/>
                </a:cubicBezTo>
                <a:cubicBezTo>
                  <a:pt x="13683" y="14937"/>
                  <a:pt x="13669" y="14959"/>
                  <a:pt x="13600" y="14873"/>
                </a:cubicBezTo>
                <a:cubicBezTo>
                  <a:pt x="13585" y="14855"/>
                  <a:pt x="13569" y="14842"/>
                  <a:pt x="13553" y="14830"/>
                </a:cubicBezTo>
                <a:cubicBezTo>
                  <a:pt x="13518" y="14826"/>
                  <a:pt x="13484" y="14821"/>
                  <a:pt x="13450" y="14823"/>
                </a:cubicBezTo>
                <a:cubicBezTo>
                  <a:pt x="13432" y="14824"/>
                  <a:pt x="13409" y="14824"/>
                  <a:pt x="13387" y="14825"/>
                </a:cubicBezTo>
                <a:cubicBezTo>
                  <a:pt x="13373" y="14833"/>
                  <a:pt x="13359" y="14839"/>
                  <a:pt x="13347" y="14851"/>
                </a:cubicBezTo>
                <a:cubicBezTo>
                  <a:pt x="13305" y="14890"/>
                  <a:pt x="13280" y="14890"/>
                  <a:pt x="13257" y="14851"/>
                </a:cubicBezTo>
                <a:cubicBezTo>
                  <a:pt x="13253" y="14844"/>
                  <a:pt x="13251" y="14843"/>
                  <a:pt x="13247" y="14838"/>
                </a:cubicBezTo>
                <a:cubicBezTo>
                  <a:pt x="13212" y="14845"/>
                  <a:pt x="13179" y="14871"/>
                  <a:pt x="13151" y="14909"/>
                </a:cubicBezTo>
                <a:cubicBezTo>
                  <a:pt x="13146" y="14924"/>
                  <a:pt x="13142" y="14932"/>
                  <a:pt x="13137" y="14951"/>
                </a:cubicBezTo>
                <a:lnTo>
                  <a:pt x="13091" y="15108"/>
                </a:lnTo>
                <a:lnTo>
                  <a:pt x="13067" y="15065"/>
                </a:lnTo>
                <a:lnTo>
                  <a:pt x="13064" y="15073"/>
                </a:lnTo>
                <a:lnTo>
                  <a:pt x="13054" y="15040"/>
                </a:lnTo>
                <a:lnTo>
                  <a:pt x="13004" y="14951"/>
                </a:lnTo>
                <a:cubicBezTo>
                  <a:pt x="12970" y="14891"/>
                  <a:pt x="12945" y="14855"/>
                  <a:pt x="12924" y="14840"/>
                </a:cubicBezTo>
                <a:cubicBezTo>
                  <a:pt x="12917" y="14841"/>
                  <a:pt x="12911" y="14842"/>
                  <a:pt x="12904" y="14845"/>
                </a:cubicBezTo>
                <a:cubicBezTo>
                  <a:pt x="12897" y="14847"/>
                  <a:pt x="12886" y="14844"/>
                  <a:pt x="12878" y="14845"/>
                </a:cubicBezTo>
                <a:cubicBezTo>
                  <a:pt x="12858" y="14868"/>
                  <a:pt x="12835" y="14870"/>
                  <a:pt x="12811" y="14843"/>
                </a:cubicBezTo>
                <a:cubicBezTo>
                  <a:pt x="12802" y="14834"/>
                  <a:pt x="12787" y="14829"/>
                  <a:pt x="12773" y="14823"/>
                </a:cubicBezTo>
                <a:cubicBezTo>
                  <a:pt x="12765" y="14818"/>
                  <a:pt x="12755" y="14818"/>
                  <a:pt x="12748" y="14813"/>
                </a:cubicBezTo>
                <a:cubicBezTo>
                  <a:pt x="12744" y="14810"/>
                  <a:pt x="12741" y="14810"/>
                  <a:pt x="12738" y="14808"/>
                </a:cubicBezTo>
                <a:cubicBezTo>
                  <a:pt x="12687" y="14795"/>
                  <a:pt x="12626" y="14795"/>
                  <a:pt x="12585" y="14810"/>
                </a:cubicBezTo>
                <a:cubicBezTo>
                  <a:pt x="12584" y="14811"/>
                  <a:pt x="12583" y="14810"/>
                  <a:pt x="12582" y="14810"/>
                </a:cubicBezTo>
                <a:cubicBezTo>
                  <a:pt x="12561" y="14819"/>
                  <a:pt x="12546" y="14832"/>
                  <a:pt x="12540" y="14848"/>
                </a:cubicBezTo>
                <a:cubicBezTo>
                  <a:pt x="12528" y="14885"/>
                  <a:pt x="12510" y="14885"/>
                  <a:pt x="12485" y="14848"/>
                </a:cubicBezTo>
                <a:cubicBezTo>
                  <a:pt x="12467" y="14822"/>
                  <a:pt x="12426" y="14812"/>
                  <a:pt x="12382" y="14813"/>
                </a:cubicBezTo>
                <a:cubicBezTo>
                  <a:pt x="12361" y="14816"/>
                  <a:pt x="12342" y="14816"/>
                  <a:pt x="12319" y="14825"/>
                </a:cubicBezTo>
                <a:cubicBezTo>
                  <a:pt x="12308" y="14830"/>
                  <a:pt x="12301" y="14831"/>
                  <a:pt x="12292" y="14835"/>
                </a:cubicBezTo>
                <a:cubicBezTo>
                  <a:pt x="12277" y="14842"/>
                  <a:pt x="12260" y="14852"/>
                  <a:pt x="12249" y="14863"/>
                </a:cubicBezTo>
                <a:cubicBezTo>
                  <a:pt x="12241" y="14873"/>
                  <a:pt x="12227" y="14862"/>
                  <a:pt x="12212" y="14845"/>
                </a:cubicBezTo>
                <a:cubicBezTo>
                  <a:pt x="12210" y="14842"/>
                  <a:pt x="12209" y="14837"/>
                  <a:pt x="12206" y="14835"/>
                </a:cubicBezTo>
                <a:cubicBezTo>
                  <a:pt x="12198" y="14826"/>
                  <a:pt x="12191" y="14814"/>
                  <a:pt x="12184" y="14795"/>
                </a:cubicBezTo>
                <a:cubicBezTo>
                  <a:pt x="12175" y="14778"/>
                  <a:pt x="12165" y="14767"/>
                  <a:pt x="12156" y="14745"/>
                </a:cubicBezTo>
                <a:cubicBezTo>
                  <a:pt x="12087" y="14572"/>
                  <a:pt x="12065" y="14584"/>
                  <a:pt x="12002" y="14808"/>
                </a:cubicBezTo>
                <a:cubicBezTo>
                  <a:pt x="11984" y="14871"/>
                  <a:pt x="11977" y="14914"/>
                  <a:pt x="11976" y="14951"/>
                </a:cubicBezTo>
                <a:cubicBezTo>
                  <a:pt x="11978" y="14957"/>
                  <a:pt x="11979" y="14968"/>
                  <a:pt x="11982" y="14972"/>
                </a:cubicBezTo>
                <a:cubicBezTo>
                  <a:pt x="11991" y="14982"/>
                  <a:pt x="12000" y="15043"/>
                  <a:pt x="12006" y="15121"/>
                </a:cubicBezTo>
                <a:cubicBezTo>
                  <a:pt x="12011" y="15178"/>
                  <a:pt x="12016" y="15247"/>
                  <a:pt x="12016" y="15322"/>
                </a:cubicBezTo>
                <a:cubicBezTo>
                  <a:pt x="12016" y="15454"/>
                  <a:pt x="12031" y="15583"/>
                  <a:pt x="12049" y="15628"/>
                </a:cubicBezTo>
                <a:cubicBezTo>
                  <a:pt x="12072" y="15641"/>
                  <a:pt x="12127" y="15650"/>
                  <a:pt x="12196" y="15645"/>
                </a:cubicBezTo>
                <a:lnTo>
                  <a:pt x="12302" y="15638"/>
                </a:lnTo>
                <a:cubicBezTo>
                  <a:pt x="12312" y="15631"/>
                  <a:pt x="12324" y="15628"/>
                  <a:pt x="12332" y="15620"/>
                </a:cubicBezTo>
                <a:cubicBezTo>
                  <a:pt x="12338" y="15613"/>
                  <a:pt x="12344" y="15579"/>
                  <a:pt x="12349" y="15529"/>
                </a:cubicBezTo>
                <a:lnTo>
                  <a:pt x="12349" y="15527"/>
                </a:lnTo>
                <a:lnTo>
                  <a:pt x="12355" y="15385"/>
                </a:lnTo>
                <a:cubicBezTo>
                  <a:pt x="12355" y="15378"/>
                  <a:pt x="12355" y="15377"/>
                  <a:pt x="12355" y="15370"/>
                </a:cubicBezTo>
                <a:cubicBezTo>
                  <a:pt x="12355" y="15361"/>
                  <a:pt x="12355" y="15353"/>
                  <a:pt x="12355" y="15343"/>
                </a:cubicBezTo>
                <a:cubicBezTo>
                  <a:pt x="12355" y="15076"/>
                  <a:pt x="12404" y="14980"/>
                  <a:pt x="12482" y="15095"/>
                </a:cubicBezTo>
                <a:cubicBezTo>
                  <a:pt x="12518" y="15148"/>
                  <a:pt x="12520" y="15177"/>
                  <a:pt x="12485" y="15295"/>
                </a:cubicBezTo>
                <a:cubicBezTo>
                  <a:pt x="12471" y="15344"/>
                  <a:pt x="12464" y="15378"/>
                  <a:pt x="12462" y="15413"/>
                </a:cubicBezTo>
                <a:cubicBezTo>
                  <a:pt x="12462" y="15426"/>
                  <a:pt x="12462" y="15438"/>
                  <a:pt x="12462" y="15451"/>
                </a:cubicBezTo>
                <a:cubicBezTo>
                  <a:pt x="12464" y="15482"/>
                  <a:pt x="12468" y="15513"/>
                  <a:pt x="12479" y="15552"/>
                </a:cubicBezTo>
                <a:cubicBezTo>
                  <a:pt x="12491" y="15594"/>
                  <a:pt x="12504" y="15619"/>
                  <a:pt x="12522" y="15638"/>
                </a:cubicBezTo>
                <a:cubicBezTo>
                  <a:pt x="12551" y="15652"/>
                  <a:pt x="12599" y="15652"/>
                  <a:pt x="12685" y="15650"/>
                </a:cubicBezTo>
                <a:cubicBezTo>
                  <a:pt x="12799" y="15646"/>
                  <a:pt x="12863" y="15626"/>
                  <a:pt x="12898" y="15585"/>
                </a:cubicBezTo>
                <a:cubicBezTo>
                  <a:pt x="12901" y="15459"/>
                  <a:pt x="12947" y="15434"/>
                  <a:pt x="12981" y="15547"/>
                </a:cubicBezTo>
                <a:cubicBezTo>
                  <a:pt x="13024" y="15688"/>
                  <a:pt x="13119" y="15676"/>
                  <a:pt x="13151" y="15527"/>
                </a:cubicBezTo>
                <a:cubicBezTo>
                  <a:pt x="13173" y="15422"/>
                  <a:pt x="13196" y="15379"/>
                  <a:pt x="13220" y="15385"/>
                </a:cubicBezTo>
                <a:lnTo>
                  <a:pt x="13224" y="15378"/>
                </a:lnTo>
                <a:lnTo>
                  <a:pt x="13229" y="15393"/>
                </a:lnTo>
                <a:cubicBezTo>
                  <a:pt x="13245" y="15406"/>
                  <a:pt x="13260" y="15431"/>
                  <a:pt x="13277" y="15489"/>
                </a:cubicBezTo>
                <a:cubicBezTo>
                  <a:pt x="13280" y="15499"/>
                  <a:pt x="13286" y="15505"/>
                  <a:pt x="13289" y="15514"/>
                </a:cubicBezTo>
                <a:cubicBezTo>
                  <a:pt x="13290" y="15515"/>
                  <a:pt x="13289" y="15516"/>
                  <a:pt x="13289" y="15517"/>
                </a:cubicBezTo>
                <a:cubicBezTo>
                  <a:pt x="13358" y="15658"/>
                  <a:pt x="13517" y="15702"/>
                  <a:pt x="13620" y="15610"/>
                </a:cubicBezTo>
                <a:cubicBezTo>
                  <a:pt x="13632" y="15600"/>
                  <a:pt x="13644" y="15590"/>
                  <a:pt x="13656" y="15592"/>
                </a:cubicBezTo>
                <a:cubicBezTo>
                  <a:pt x="13677" y="15587"/>
                  <a:pt x="13697" y="15595"/>
                  <a:pt x="13713" y="15623"/>
                </a:cubicBezTo>
                <a:cubicBezTo>
                  <a:pt x="13716" y="15628"/>
                  <a:pt x="13720" y="15626"/>
                  <a:pt x="13723" y="15630"/>
                </a:cubicBezTo>
                <a:cubicBezTo>
                  <a:pt x="13749" y="15648"/>
                  <a:pt x="13771" y="15650"/>
                  <a:pt x="13800" y="15618"/>
                </a:cubicBezTo>
                <a:cubicBezTo>
                  <a:pt x="13821" y="15594"/>
                  <a:pt x="13838" y="15586"/>
                  <a:pt x="13856" y="15590"/>
                </a:cubicBezTo>
                <a:cubicBezTo>
                  <a:pt x="13871" y="15585"/>
                  <a:pt x="13884" y="15588"/>
                  <a:pt x="13889" y="15602"/>
                </a:cubicBezTo>
                <a:cubicBezTo>
                  <a:pt x="13911" y="15665"/>
                  <a:pt x="14123" y="15666"/>
                  <a:pt x="14193" y="15610"/>
                </a:cubicBezTo>
                <a:cubicBezTo>
                  <a:pt x="14227" y="15536"/>
                  <a:pt x="14251" y="15364"/>
                  <a:pt x="14232" y="15297"/>
                </a:cubicBezTo>
                <a:cubicBezTo>
                  <a:pt x="14231" y="15295"/>
                  <a:pt x="14230" y="15270"/>
                  <a:pt x="14229" y="15264"/>
                </a:cubicBezTo>
                <a:cubicBezTo>
                  <a:pt x="14227" y="15259"/>
                  <a:pt x="14226" y="15250"/>
                  <a:pt x="14223" y="15247"/>
                </a:cubicBezTo>
                <a:cubicBezTo>
                  <a:pt x="14208" y="15230"/>
                  <a:pt x="14210" y="15189"/>
                  <a:pt x="14222" y="15141"/>
                </a:cubicBezTo>
                <a:cubicBezTo>
                  <a:pt x="14221" y="15114"/>
                  <a:pt x="14220" y="15110"/>
                  <a:pt x="14219" y="15080"/>
                </a:cubicBezTo>
                <a:cubicBezTo>
                  <a:pt x="14216" y="14986"/>
                  <a:pt x="14198" y="14901"/>
                  <a:pt x="14179" y="14863"/>
                </a:cubicBezTo>
                <a:cubicBezTo>
                  <a:pt x="14169" y="14850"/>
                  <a:pt x="14159" y="14838"/>
                  <a:pt x="14149" y="14828"/>
                </a:cubicBezTo>
                <a:cubicBezTo>
                  <a:pt x="14080" y="14779"/>
                  <a:pt x="13966" y="14799"/>
                  <a:pt x="13916" y="14878"/>
                </a:cubicBezTo>
                <a:cubicBezTo>
                  <a:pt x="13885" y="14929"/>
                  <a:pt x="13866" y="14936"/>
                  <a:pt x="13853" y="14896"/>
                </a:cubicBezTo>
                <a:cubicBezTo>
                  <a:pt x="13822" y="14893"/>
                  <a:pt x="13813" y="14842"/>
                  <a:pt x="13813" y="14709"/>
                </a:cubicBezTo>
                <a:cubicBezTo>
                  <a:pt x="13813" y="14658"/>
                  <a:pt x="13806" y="14619"/>
                  <a:pt x="13796" y="14591"/>
                </a:cubicBezTo>
                <a:cubicBezTo>
                  <a:pt x="13787" y="14581"/>
                  <a:pt x="13777" y="14570"/>
                  <a:pt x="13763" y="14570"/>
                </a:cubicBezTo>
                <a:close/>
                <a:moveTo>
                  <a:pt x="17744" y="14570"/>
                </a:moveTo>
                <a:cubicBezTo>
                  <a:pt x="17729" y="14570"/>
                  <a:pt x="17719" y="14579"/>
                  <a:pt x="17710" y="14591"/>
                </a:cubicBezTo>
                <a:cubicBezTo>
                  <a:pt x="17707" y="14595"/>
                  <a:pt x="17704" y="14596"/>
                  <a:pt x="17701" y="14601"/>
                </a:cubicBezTo>
                <a:cubicBezTo>
                  <a:pt x="17693" y="14618"/>
                  <a:pt x="17687" y="14641"/>
                  <a:pt x="17687" y="14671"/>
                </a:cubicBezTo>
                <a:cubicBezTo>
                  <a:pt x="17686" y="14693"/>
                  <a:pt x="17678" y="14719"/>
                  <a:pt x="17674" y="14747"/>
                </a:cubicBezTo>
                <a:cubicBezTo>
                  <a:pt x="17671" y="14784"/>
                  <a:pt x="17667" y="14816"/>
                  <a:pt x="17660" y="14845"/>
                </a:cubicBezTo>
                <a:cubicBezTo>
                  <a:pt x="17658" y="14853"/>
                  <a:pt x="17657" y="14864"/>
                  <a:pt x="17654" y="14871"/>
                </a:cubicBezTo>
                <a:cubicBezTo>
                  <a:pt x="17640" y="14918"/>
                  <a:pt x="17619" y="15051"/>
                  <a:pt x="17600" y="15184"/>
                </a:cubicBezTo>
                <a:cubicBezTo>
                  <a:pt x="17597" y="15206"/>
                  <a:pt x="17594" y="15224"/>
                  <a:pt x="17591" y="15247"/>
                </a:cubicBezTo>
                <a:cubicBezTo>
                  <a:pt x="17578" y="15348"/>
                  <a:pt x="17571" y="15428"/>
                  <a:pt x="17567" y="15496"/>
                </a:cubicBezTo>
                <a:cubicBezTo>
                  <a:pt x="17567" y="15502"/>
                  <a:pt x="17567" y="15511"/>
                  <a:pt x="17567" y="15517"/>
                </a:cubicBezTo>
                <a:cubicBezTo>
                  <a:pt x="17564" y="15559"/>
                  <a:pt x="17566" y="15574"/>
                  <a:pt x="17567" y="15595"/>
                </a:cubicBezTo>
                <a:cubicBezTo>
                  <a:pt x="17574" y="15625"/>
                  <a:pt x="17590" y="15648"/>
                  <a:pt x="17614" y="15648"/>
                </a:cubicBezTo>
                <a:cubicBezTo>
                  <a:pt x="17624" y="15648"/>
                  <a:pt x="17632" y="15643"/>
                  <a:pt x="17640" y="15635"/>
                </a:cubicBezTo>
                <a:cubicBezTo>
                  <a:pt x="17652" y="15617"/>
                  <a:pt x="17665" y="15593"/>
                  <a:pt x="17677" y="15560"/>
                </a:cubicBezTo>
                <a:cubicBezTo>
                  <a:pt x="17688" y="15526"/>
                  <a:pt x="17698" y="15479"/>
                  <a:pt x="17710" y="15418"/>
                </a:cubicBezTo>
                <a:cubicBezTo>
                  <a:pt x="17716" y="15392"/>
                  <a:pt x="17722" y="15362"/>
                  <a:pt x="17727" y="15332"/>
                </a:cubicBezTo>
                <a:cubicBezTo>
                  <a:pt x="17735" y="15285"/>
                  <a:pt x="17743" y="15238"/>
                  <a:pt x="17750" y="15189"/>
                </a:cubicBezTo>
                <a:cubicBezTo>
                  <a:pt x="17762" y="15090"/>
                  <a:pt x="17772" y="14983"/>
                  <a:pt x="17777" y="14866"/>
                </a:cubicBezTo>
                <a:cubicBezTo>
                  <a:pt x="17785" y="14698"/>
                  <a:pt x="17784" y="14621"/>
                  <a:pt x="17774" y="14586"/>
                </a:cubicBezTo>
                <a:cubicBezTo>
                  <a:pt x="17766" y="14578"/>
                  <a:pt x="17759" y="14570"/>
                  <a:pt x="17744" y="14570"/>
                </a:cubicBezTo>
                <a:close/>
                <a:moveTo>
                  <a:pt x="7160" y="14593"/>
                </a:moveTo>
                <a:cubicBezTo>
                  <a:pt x="7138" y="14604"/>
                  <a:pt x="7112" y="14636"/>
                  <a:pt x="7077" y="14684"/>
                </a:cubicBezTo>
                <a:cubicBezTo>
                  <a:pt x="7003" y="14789"/>
                  <a:pt x="6976" y="14859"/>
                  <a:pt x="6990" y="14906"/>
                </a:cubicBezTo>
                <a:cubicBezTo>
                  <a:pt x="6997" y="14915"/>
                  <a:pt x="7007" y="14924"/>
                  <a:pt x="7020" y="14936"/>
                </a:cubicBezTo>
                <a:cubicBezTo>
                  <a:pt x="7027" y="14944"/>
                  <a:pt x="7031" y="14951"/>
                  <a:pt x="7037" y="14959"/>
                </a:cubicBezTo>
                <a:cubicBezTo>
                  <a:pt x="7038" y="14959"/>
                  <a:pt x="7039" y="14961"/>
                  <a:pt x="7040" y="14962"/>
                </a:cubicBezTo>
                <a:cubicBezTo>
                  <a:pt x="7088" y="14985"/>
                  <a:pt x="7095" y="15031"/>
                  <a:pt x="7095" y="15320"/>
                </a:cubicBezTo>
                <a:cubicBezTo>
                  <a:pt x="7095" y="15472"/>
                  <a:pt x="7095" y="15548"/>
                  <a:pt x="7103" y="15592"/>
                </a:cubicBezTo>
                <a:cubicBezTo>
                  <a:pt x="7104" y="15595"/>
                  <a:pt x="7105" y="15605"/>
                  <a:pt x="7105" y="15608"/>
                </a:cubicBezTo>
                <a:cubicBezTo>
                  <a:pt x="7109" y="15624"/>
                  <a:pt x="7113" y="15633"/>
                  <a:pt x="7120" y="15638"/>
                </a:cubicBezTo>
                <a:cubicBezTo>
                  <a:pt x="7122" y="15639"/>
                  <a:pt x="7126" y="15639"/>
                  <a:pt x="7128" y="15640"/>
                </a:cubicBezTo>
                <a:cubicBezTo>
                  <a:pt x="7136" y="15644"/>
                  <a:pt x="7146" y="15644"/>
                  <a:pt x="7160" y="15640"/>
                </a:cubicBezTo>
                <a:cubicBezTo>
                  <a:pt x="7220" y="15625"/>
                  <a:pt x="7222" y="15597"/>
                  <a:pt x="7230" y="15153"/>
                </a:cubicBezTo>
                <a:cubicBezTo>
                  <a:pt x="7236" y="14826"/>
                  <a:pt x="7230" y="14657"/>
                  <a:pt x="7200" y="14606"/>
                </a:cubicBezTo>
                <a:cubicBezTo>
                  <a:pt x="7190" y="14591"/>
                  <a:pt x="7176" y="14585"/>
                  <a:pt x="7160" y="14593"/>
                </a:cubicBezTo>
                <a:close/>
                <a:moveTo>
                  <a:pt x="10934" y="14616"/>
                </a:moveTo>
                <a:cubicBezTo>
                  <a:pt x="10912" y="14617"/>
                  <a:pt x="10894" y="14659"/>
                  <a:pt x="10874" y="14750"/>
                </a:cubicBezTo>
                <a:cubicBezTo>
                  <a:pt x="10872" y="14761"/>
                  <a:pt x="10870" y="14763"/>
                  <a:pt x="10868" y="14772"/>
                </a:cubicBezTo>
                <a:cubicBezTo>
                  <a:pt x="10864" y="14786"/>
                  <a:pt x="10859" y="14796"/>
                  <a:pt x="10854" y="14808"/>
                </a:cubicBezTo>
                <a:cubicBezTo>
                  <a:pt x="10841" y="14842"/>
                  <a:pt x="10829" y="14868"/>
                  <a:pt x="10811" y="14863"/>
                </a:cubicBezTo>
                <a:cubicBezTo>
                  <a:pt x="10798" y="14868"/>
                  <a:pt x="10788" y="14865"/>
                  <a:pt x="10781" y="14848"/>
                </a:cubicBezTo>
                <a:cubicBezTo>
                  <a:pt x="10709" y="14797"/>
                  <a:pt x="10572" y="14809"/>
                  <a:pt x="10485" y="14858"/>
                </a:cubicBezTo>
                <a:cubicBezTo>
                  <a:pt x="10479" y="14862"/>
                  <a:pt x="10475" y="14867"/>
                  <a:pt x="10470" y="14871"/>
                </a:cubicBezTo>
                <a:cubicBezTo>
                  <a:pt x="10447" y="14887"/>
                  <a:pt x="10424" y="14904"/>
                  <a:pt x="10415" y="14926"/>
                </a:cubicBezTo>
                <a:cubicBezTo>
                  <a:pt x="10377" y="15016"/>
                  <a:pt x="10374" y="15017"/>
                  <a:pt x="10355" y="14929"/>
                </a:cubicBezTo>
                <a:cubicBezTo>
                  <a:pt x="10349" y="14903"/>
                  <a:pt x="10338" y="14886"/>
                  <a:pt x="10327" y="14868"/>
                </a:cubicBezTo>
                <a:cubicBezTo>
                  <a:pt x="10284" y="14816"/>
                  <a:pt x="10211" y="14793"/>
                  <a:pt x="10144" y="14805"/>
                </a:cubicBezTo>
                <a:cubicBezTo>
                  <a:pt x="10061" y="14839"/>
                  <a:pt x="9987" y="14936"/>
                  <a:pt x="9996" y="15068"/>
                </a:cubicBezTo>
                <a:cubicBezTo>
                  <a:pt x="9997" y="15081"/>
                  <a:pt x="9994" y="15099"/>
                  <a:pt x="9994" y="15115"/>
                </a:cubicBezTo>
                <a:cubicBezTo>
                  <a:pt x="9995" y="15116"/>
                  <a:pt x="9995" y="15122"/>
                  <a:pt x="9996" y="15123"/>
                </a:cubicBezTo>
                <a:cubicBezTo>
                  <a:pt x="10014" y="15142"/>
                  <a:pt x="10014" y="15187"/>
                  <a:pt x="9996" y="15247"/>
                </a:cubicBezTo>
                <a:cubicBezTo>
                  <a:pt x="9989" y="15271"/>
                  <a:pt x="9983" y="15295"/>
                  <a:pt x="9979" y="15317"/>
                </a:cubicBezTo>
                <a:cubicBezTo>
                  <a:pt x="9967" y="15384"/>
                  <a:pt x="9974" y="15480"/>
                  <a:pt x="9992" y="15544"/>
                </a:cubicBezTo>
                <a:cubicBezTo>
                  <a:pt x="9996" y="15557"/>
                  <a:pt x="10000" y="15572"/>
                  <a:pt x="10006" y="15585"/>
                </a:cubicBezTo>
                <a:cubicBezTo>
                  <a:pt x="10009" y="15592"/>
                  <a:pt x="10013" y="15602"/>
                  <a:pt x="10017" y="15608"/>
                </a:cubicBezTo>
                <a:cubicBezTo>
                  <a:pt x="10019" y="15612"/>
                  <a:pt x="10020" y="15614"/>
                  <a:pt x="10022" y="15618"/>
                </a:cubicBezTo>
                <a:cubicBezTo>
                  <a:pt x="10056" y="15660"/>
                  <a:pt x="10120" y="15660"/>
                  <a:pt x="10302" y="15650"/>
                </a:cubicBezTo>
                <a:lnTo>
                  <a:pt x="10405" y="15645"/>
                </a:lnTo>
                <a:cubicBezTo>
                  <a:pt x="10405" y="15645"/>
                  <a:pt x="10410" y="15644"/>
                  <a:pt x="10410" y="15643"/>
                </a:cubicBezTo>
                <a:cubicBezTo>
                  <a:pt x="10418" y="15621"/>
                  <a:pt x="10442" y="15615"/>
                  <a:pt x="10465" y="15630"/>
                </a:cubicBezTo>
                <a:cubicBezTo>
                  <a:pt x="10520" y="15668"/>
                  <a:pt x="10562" y="15605"/>
                  <a:pt x="10581" y="15474"/>
                </a:cubicBezTo>
                <a:lnTo>
                  <a:pt x="10585" y="15385"/>
                </a:lnTo>
                <a:cubicBezTo>
                  <a:pt x="10588" y="15290"/>
                  <a:pt x="10591" y="15218"/>
                  <a:pt x="10595" y="15163"/>
                </a:cubicBezTo>
                <a:cubicBezTo>
                  <a:pt x="10600" y="15067"/>
                  <a:pt x="10611" y="15022"/>
                  <a:pt x="10631" y="15022"/>
                </a:cubicBezTo>
                <a:cubicBezTo>
                  <a:pt x="10631" y="15022"/>
                  <a:pt x="10633" y="15020"/>
                  <a:pt x="10633" y="15020"/>
                </a:cubicBezTo>
                <a:cubicBezTo>
                  <a:pt x="10644" y="15019"/>
                  <a:pt x="10656" y="15029"/>
                  <a:pt x="10671" y="15052"/>
                </a:cubicBezTo>
                <a:cubicBezTo>
                  <a:pt x="10701" y="15095"/>
                  <a:pt x="10718" y="15221"/>
                  <a:pt x="10718" y="15393"/>
                </a:cubicBezTo>
                <a:cubicBezTo>
                  <a:pt x="10718" y="15532"/>
                  <a:pt x="10723" y="15604"/>
                  <a:pt x="10738" y="15638"/>
                </a:cubicBezTo>
                <a:cubicBezTo>
                  <a:pt x="10755" y="15660"/>
                  <a:pt x="10780" y="15650"/>
                  <a:pt x="10811" y="15595"/>
                </a:cubicBezTo>
                <a:cubicBezTo>
                  <a:pt x="10823" y="15573"/>
                  <a:pt x="10835" y="15575"/>
                  <a:pt x="10848" y="15585"/>
                </a:cubicBezTo>
                <a:cubicBezTo>
                  <a:pt x="10860" y="15579"/>
                  <a:pt x="10875" y="15583"/>
                  <a:pt x="10894" y="15610"/>
                </a:cubicBezTo>
                <a:cubicBezTo>
                  <a:pt x="10917" y="15645"/>
                  <a:pt x="10965" y="15655"/>
                  <a:pt x="11001" y="15635"/>
                </a:cubicBezTo>
                <a:cubicBezTo>
                  <a:pt x="11034" y="15617"/>
                  <a:pt x="11054" y="15593"/>
                  <a:pt x="11061" y="15565"/>
                </a:cubicBezTo>
                <a:cubicBezTo>
                  <a:pt x="11058" y="15555"/>
                  <a:pt x="11055" y="15543"/>
                  <a:pt x="11051" y="15534"/>
                </a:cubicBezTo>
                <a:cubicBezTo>
                  <a:pt x="11045" y="15524"/>
                  <a:pt x="11041" y="15498"/>
                  <a:pt x="11037" y="15476"/>
                </a:cubicBezTo>
                <a:cubicBezTo>
                  <a:pt x="11035" y="15474"/>
                  <a:pt x="11036" y="15471"/>
                  <a:pt x="11034" y="15469"/>
                </a:cubicBezTo>
                <a:cubicBezTo>
                  <a:pt x="10991" y="15422"/>
                  <a:pt x="10993" y="15129"/>
                  <a:pt x="11037" y="15004"/>
                </a:cubicBezTo>
                <a:cubicBezTo>
                  <a:pt x="11045" y="14981"/>
                  <a:pt x="11049" y="14960"/>
                  <a:pt x="11051" y="14939"/>
                </a:cubicBezTo>
                <a:cubicBezTo>
                  <a:pt x="11047" y="14926"/>
                  <a:pt x="11046" y="14915"/>
                  <a:pt x="11037" y="14901"/>
                </a:cubicBezTo>
                <a:cubicBezTo>
                  <a:pt x="11013" y="14867"/>
                  <a:pt x="10999" y="14810"/>
                  <a:pt x="11007" y="14775"/>
                </a:cubicBezTo>
                <a:cubicBezTo>
                  <a:pt x="11010" y="14762"/>
                  <a:pt x="11011" y="14747"/>
                  <a:pt x="11009" y="14732"/>
                </a:cubicBezTo>
                <a:cubicBezTo>
                  <a:pt x="10997" y="14701"/>
                  <a:pt x="10984" y="14675"/>
                  <a:pt x="10974" y="14656"/>
                </a:cubicBezTo>
                <a:cubicBezTo>
                  <a:pt x="10970" y="14650"/>
                  <a:pt x="10966" y="14644"/>
                  <a:pt x="10961" y="14639"/>
                </a:cubicBezTo>
                <a:cubicBezTo>
                  <a:pt x="10952" y="14627"/>
                  <a:pt x="10944" y="14617"/>
                  <a:pt x="10936" y="14616"/>
                </a:cubicBezTo>
                <a:cubicBezTo>
                  <a:pt x="10936" y="14616"/>
                  <a:pt x="10935" y="14616"/>
                  <a:pt x="10934" y="14616"/>
                </a:cubicBezTo>
                <a:close/>
                <a:moveTo>
                  <a:pt x="14675" y="14798"/>
                </a:moveTo>
                <a:cubicBezTo>
                  <a:pt x="14657" y="14798"/>
                  <a:pt x="14639" y="14808"/>
                  <a:pt x="14622" y="14815"/>
                </a:cubicBezTo>
                <a:cubicBezTo>
                  <a:pt x="14617" y="14819"/>
                  <a:pt x="14614" y="14821"/>
                  <a:pt x="14608" y="14825"/>
                </a:cubicBezTo>
                <a:cubicBezTo>
                  <a:pt x="14560" y="14861"/>
                  <a:pt x="14523" y="14917"/>
                  <a:pt x="14498" y="14987"/>
                </a:cubicBezTo>
                <a:cubicBezTo>
                  <a:pt x="14465" y="15118"/>
                  <a:pt x="14463" y="15310"/>
                  <a:pt x="14489" y="15451"/>
                </a:cubicBezTo>
                <a:cubicBezTo>
                  <a:pt x="14501" y="15491"/>
                  <a:pt x="14514" y="15531"/>
                  <a:pt x="14532" y="15567"/>
                </a:cubicBezTo>
                <a:cubicBezTo>
                  <a:pt x="14576" y="15656"/>
                  <a:pt x="14712" y="15682"/>
                  <a:pt x="14795" y="15640"/>
                </a:cubicBezTo>
                <a:cubicBezTo>
                  <a:pt x="14810" y="15627"/>
                  <a:pt x="14824" y="15616"/>
                  <a:pt x="14838" y="15597"/>
                </a:cubicBezTo>
                <a:cubicBezTo>
                  <a:pt x="14904" y="15505"/>
                  <a:pt x="14915" y="15504"/>
                  <a:pt x="14938" y="15577"/>
                </a:cubicBezTo>
                <a:cubicBezTo>
                  <a:pt x="14952" y="15621"/>
                  <a:pt x="14986" y="15648"/>
                  <a:pt x="15015" y="15640"/>
                </a:cubicBezTo>
                <a:cubicBezTo>
                  <a:pt x="15020" y="15637"/>
                  <a:pt x="15027" y="15639"/>
                  <a:pt x="15031" y="15633"/>
                </a:cubicBezTo>
                <a:cubicBezTo>
                  <a:pt x="15032" y="15632"/>
                  <a:pt x="15033" y="15629"/>
                  <a:pt x="15034" y="15628"/>
                </a:cubicBezTo>
                <a:cubicBezTo>
                  <a:pt x="15059" y="15583"/>
                  <a:pt x="15076" y="15491"/>
                  <a:pt x="15081" y="15348"/>
                </a:cubicBezTo>
                <a:cubicBezTo>
                  <a:pt x="15085" y="15238"/>
                  <a:pt x="15093" y="15169"/>
                  <a:pt x="15104" y="15128"/>
                </a:cubicBezTo>
                <a:cubicBezTo>
                  <a:pt x="15139" y="14924"/>
                  <a:pt x="15201" y="14991"/>
                  <a:pt x="15201" y="15355"/>
                </a:cubicBezTo>
                <a:cubicBezTo>
                  <a:pt x="15201" y="15433"/>
                  <a:pt x="15202" y="15452"/>
                  <a:pt x="15204" y="15494"/>
                </a:cubicBezTo>
                <a:cubicBezTo>
                  <a:pt x="15209" y="15555"/>
                  <a:pt x="15214" y="15615"/>
                  <a:pt x="15224" y="15633"/>
                </a:cubicBezTo>
                <a:cubicBezTo>
                  <a:pt x="15233" y="15642"/>
                  <a:pt x="15245" y="15645"/>
                  <a:pt x="15264" y="15640"/>
                </a:cubicBezTo>
                <a:cubicBezTo>
                  <a:pt x="15271" y="15639"/>
                  <a:pt x="15275" y="15633"/>
                  <a:pt x="15281" y="15630"/>
                </a:cubicBezTo>
                <a:cubicBezTo>
                  <a:pt x="15306" y="15592"/>
                  <a:pt x="15315" y="15495"/>
                  <a:pt x="15321" y="15262"/>
                </a:cubicBezTo>
                <a:cubicBezTo>
                  <a:pt x="15325" y="15101"/>
                  <a:pt x="15324" y="15010"/>
                  <a:pt x="15317" y="14949"/>
                </a:cubicBezTo>
                <a:cubicBezTo>
                  <a:pt x="15289" y="14830"/>
                  <a:pt x="15228" y="14799"/>
                  <a:pt x="15108" y="14808"/>
                </a:cubicBezTo>
                <a:cubicBezTo>
                  <a:pt x="15067" y="14811"/>
                  <a:pt x="15040" y="14820"/>
                  <a:pt x="15015" y="14830"/>
                </a:cubicBezTo>
                <a:cubicBezTo>
                  <a:pt x="14993" y="14841"/>
                  <a:pt x="14977" y="14854"/>
                  <a:pt x="14961" y="14868"/>
                </a:cubicBezTo>
                <a:cubicBezTo>
                  <a:pt x="14953" y="14880"/>
                  <a:pt x="14945" y="14893"/>
                  <a:pt x="14941" y="14909"/>
                </a:cubicBezTo>
                <a:cubicBezTo>
                  <a:pt x="14914" y="14995"/>
                  <a:pt x="14911" y="14995"/>
                  <a:pt x="14841" y="14898"/>
                </a:cubicBezTo>
                <a:cubicBezTo>
                  <a:pt x="14792" y="14831"/>
                  <a:pt x="14731" y="14797"/>
                  <a:pt x="14675" y="14798"/>
                </a:cubicBezTo>
                <a:close/>
                <a:moveTo>
                  <a:pt x="4922" y="15277"/>
                </a:moveTo>
                <a:cubicBezTo>
                  <a:pt x="4903" y="15270"/>
                  <a:pt x="4884" y="15287"/>
                  <a:pt x="4868" y="15320"/>
                </a:cubicBezTo>
                <a:cubicBezTo>
                  <a:pt x="4864" y="15335"/>
                  <a:pt x="4860" y="15349"/>
                  <a:pt x="4855" y="15373"/>
                </a:cubicBezTo>
                <a:cubicBezTo>
                  <a:pt x="4843" y="15424"/>
                  <a:pt x="4827" y="15527"/>
                  <a:pt x="4817" y="15653"/>
                </a:cubicBezTo>
                <a:lnTo>
                  <a:pt x="4797" y="15913"/>
                </a:lnTo>
                <a:lnTo>
                  <a:pt x="4777" y="15910"/>
                </a:lnTo>
                <a:lnTo>
                  <a:pt x="4777" y="15918"/>
                </a:lnTo>
                <a:lnTo>
                  <a:pt x="4602" y="15905"/>
                </a:lnTo>
                <a:cubicBezTo>
                  <a:pt x="4500" y="15898"/>
                  <a:pt x="4451" y="15905"/>
                  <a:pt x="4413" y="15938"/>
                </a:cubicBezTo>
                <a:cubicBezTo>
                  <a:pt x="4408" y="15944"/>
                  <a:pt x="4404" y="15946"/>
                  <a:pt x="4399" y="15953"/>
                </a:cubicBezTo>
                <a:cubicBezTo>
                  <a:pt x="4398" y="15954"/>
                  <a:pt x="4397" y="15955"/>
                  <a:pt x="4396" y="15956"/>
                </a:cubicBezTo>
                <a:cubicBezTo>
                  <a:pt x="4383" y="15975"/>
                  <a:pt x="4367" y="16003"/>
                  <a:pt x="4351" y="16034"/>
                </a:cubicBezTo>
                <a:cubicBezTo>
                  <a:pt x="4308" y="16132"/>
                  <a:pt x="4321" y="16209"/>
                  <a:pt x="4389" y="16190"/>
                </a:cubicBezTo>
                <a:cubicBezTo>
                  <a:pt x="4427" y="16178"/>
                  <a:pt x="4434" y="16219"/>
                  <a:pt x="4434" y="16402"/>
                </a:cubicBezTo>
                <a:cubicBezTo>
                  <a:pt x="4434" y="16490"/>
                  <a:pt x="4443" y="16548"/>
                  <a:pt x="4452" y="16584"/>
                </a:cubicBezTo>
                <a:cubicBezTo>
                  <a:pt x="4470" y="16592"/>
                  <a:pt x="4485" y="16593"/>
                  <a:pt x="4499" y="16587"/>
                </a:cubicBezTo>
                <a:cubicBezTo>
                  <a:pt x="4518" y="16551"/>
                  <a:pt x="4538" y="16490"/>
                  <a:pt x="4559" y="16377"/>
                </a:cubicBezTo>
                <a:cubicBezTo>
                  <a:pt x="4560" y="16371"/>
                  <a:pt x="4561" y="16371"/>
                  <a:pt x="4562" y="16365"/>
                </a:cubicBezTo>
                <a:cubicBezTo>
                  <a:pt x="4565" y="16275"/>
                  <a:pt x="4583" y="16212"/>
                  <a:pt x="4616" y="16168"/>
                </a:cubicBezTo>
                <a:cubicBezTo>
                  <a:pt x="4634" y="16131"/>
                  <a:pt x="4652" y="16108"/>
                  <a:pt x="4677" y="16097"/>
                </a:cubicBezTo>
                <a:cubicBezTo>
                  <a:pt x="4688" y="16092"/>
                  <a:pt x="4699" y="16096"/>
                  <a:pt x="4709" y="16095"/>
                </a:cubicBezTo>
                <a:cubicBezTo>
                  <a:pt x="4719" y="16094"/>
                  <a:pt x="4728" y="16087"/>
                  <a:pt x="4737" y="16089"/>
                </a:cubicBezTo>
                <a:cubicBezTo>
                  <a:pt x="4776" y="16084"/>
                  <a:pt x="4798" y="16109"/>
                  <a:pt x="4800" y="16153"/>
                </a:cubicBezTo>
                <a:cubicBezTo>
                  <a:pt x="4802" y="16159"/>
                  <a:pt x="4802" y="16166"/>
                  <a:pt x="4802" y="16173"/>
                </a:cubicBezTo>
                <a:cubicBezTo>
                  <a:pt x="4802" y="16174"/>
                  <a:pt x="4802" y="16175"/>
                  <a:pt x="4802" y="16175"/>
                </a:cubicBezTo>
                <a:cubicBezTo>
                  <a:pt x="4802" y="16190"/>
                  <a:pt x="4802" y="16205"/>
                  <a:pt x="4795" y="16221"/>
                </a:cubicBezTo>
                <a:cubicBezTo>
                  <a:pt x="4790" y="16233"/>
                  <a:pt x="4776" y="16333"/>
                  <a:pt x="4765" y="16392"/>
                </a:cubicBezTo>
                <a:cubicBezTo>
                  <a:pt x="4767" y="16414"/>
                  <a:pt x="4766" y="16440"/>
                  <a:pt x="4755" y="16465"/>
                </a:cubicBezTo>
                <a:cubicBezTo>
                  <a:pt x="4749" y="16477"/>
                  <a:pt x="4742" y="16517"/>
                  <a:pt x="4735" y="16554"/>
                </a:cubicBezTo>
                <a:cubicBezTo>
                  <a:pt x="4728" y="16598"/>
                  <a:pt x="4728" y="16610"/>
                  <a:pt x="4722" y="16655"/>
                </a:cubicBezTo>
                <a:cubicBezTo>
                  <a:pt x="4716" y="16700"/>
                  <a:pt x="4709" y="16746"/>
                  <a:pt x="4705" y="16796"/>
                </a:cubicBezTo>
                <a:lnTo>
                  <a:pt x="4687" y="17018"/>
                </a:lnTo>
                <a:cubicBezTo>
                  <a:pt x="4695" y="17037"/>
                  <a:pt x="4710" y="17053"/>
                  <a:pt x="4732" y="17053"/>
                </a:cubicBezTo>
                <a:cubicBezTo>
                  <a:pt x="4803" y="17053"/>
                  <a:pt x="4853" y="16789"/>
                  <a:pt x="4859" y="16382"/>
                </a:cubicBezTo>
                <a:lnTo>
                  <a:pt x="4862" y="16203"/>
                </a:lnTo>
                <a:cubicBezTo>
                  <a:pt x="4855" y="16179"/>
                  <a:pt x="4856" y="16152"/>
                  <a:pt x="4865" y="16122"/>
                </a:cubicBezTo>
                <a:lnTo>
                  <a:pt x="4865" y="16074"/>
                </a:lnTo>
                <a:lnTo>
                  <a:pt x="4878" y="16079"/>
                </a:lnTo>
                <a:cubicBezTo>
                  <a:pt x="4906" y="16022"/>
                  <a:pt x="4928" y="16013"/>
                  <a:pt x="4950" y="16052"/>
                </a:cubicBezTo>
                <a:cubicBezTo>
                  <a:pt x="4961" y="16071"/>
                  <a:pt x="4977" y="16085"/>
                  <a:pt x="4992" y="16095"/>
                </a:cubicBezTo>
                <a:lnTo>
                  <a:pt x="5053" y="16102"/>
                </a:lnTo>
                <a:cubicBezTo>
                  <a:pt x="5062" y="16100"/>
                  <a:pt x="5074" y="16098"/>
                  <a:pt x="5081" y="16092"/>
                </a:cubicBezTo>
                <a:lnTo>
                  <a:pt x="5062" y="15910"/>
                </a:lnTo>
                <a:cubicBezTo>
                  <a:pt x="5061" y="15892"/>
                  <a:pt x="5061" y="15886"/>
                  <a:pt x="5060" y="15870"/>
                </a:cubicBezTo>
                <a:cubicBezTo>
                  <a:pt x="5037" y="15793"/>
                  <a:pt x="5038" y="15744"/>
                  <a:pt x="5062" y="15701"/>
                </a:cubicBezTo>
                <a:cubicBezTo>
                  <a:pt x="5113" y="15611"/>
                  <a:pt x="5106" y="15496"/>
                  <a:pt x="5048" y="15496"/>
                </a:cubicBezTo>
                <a:cubicBezTo>
                  <a:pt x="5034" y="15496"/>
                  <a:pt x="5020" y="15486"/>
                  <a:pt x="5008" y="15466"/>
                </a:cubicBezTo>
                <a:cubicBezTo>
                  <a:pt x="5007" y="15466"/>
                  <a:pt x="5008" y="15464"/>
                  <a:pt x="5008" y="15464"/>
                </a:cubicBezTo>
                <a:cubicBezTo>
                  <a:pt x="4990" y="15449"/>
                  <a:pt x="4975" y="15432"/>
                  <a:pt x="4975" y="15413"/>
                </a:cubicBezTo>
                <a:cubicBezTo>
                  <a:pt x="4975" y="15354"/>
                  <a:pt x="4949" y="15301"/>
                  <a:pt x="4922" y="15277"/>
                </a:cubicBezTo>
                <a:close/>
                <a:moveTo>
                  <a:pt x="17886" y="15411"/>
                </a:moveTo>
                <a:cubicBezTo>
                  <a:pt x="17880" y="15410"/>
                  <a:pt x="17873" y="15413"/>
                  <a:pt x="17867" y="15416"/>
                </a:cubicBezTo>
                <a:cubicBezTo>
                  <a:pt x="17860" y="15419"/>
                  <a:pt x="17854" y="15425"/>
                  <a:pt x="17847" y="15431"/>
                </a:cubicBezTo>
                <a:cubicBezTo>
                  <a:pt x="17819" y="15475"/>
                  <a:pt x="17809" y="15568"/>
                  <a:pt x="17837" y="15648"/>
                </a:cubicBezTo>
                <a:cubicBezTo>
                  <a:pt x="17859" y="15709"/>
                  <a:pt x="17860" y="15753"/>
                  <a:pt x="17840" y="15789"/>
                </a:cubicBezTo>
                <a:cubicBezTo>
                  <a:pt x="17836" y="15795"/>
                  <a:pt x="17835" y="15801"/>
                  <a:pt x="17833" y="15809"/>
                </a:cubicBezTo>
                <a:cubicBezTo>
                  <a:pt x="17833" y="15811"/>
                  <a:pt x="17833" y="15816"/>
                  <a:pt x="17833" y="15819"/>
                </a:cubicBezTo>
                <a:cubicBezTo>
                  <a:pt x="17828" y="15854"/>
                  <a:pt x="17828" y="15878"/>
                  <a:pt x="17830" y="15898"/>
                </a:cubicBezTo>
                <a:cubicBezTo>
                  <a:pt x="17845" y="15939"/>
                  <a:pt x="17866" y="15929"/>
                  <a:pt x="17906" y="15867"/>
                </a:cubicBezTo>
                <a:cubicBezTo>
                  <a:pt x="17975" y="15756"/>
                  <a:pt x="17969" y="15456"/>
                  <a:pt x="17900" y="15413"/>
                </a:cubicBezTo>
                <a:cubicBezTo>
                  <a:pt x="17895" y="15411"/>
                  <a:pt x="17891" y="15411"/>
                  <a:pt x="17886" y="15411"/>
                </a:cubicBezTo>
                <a:close/>
                <a:moveTo>
                  <a:pt x="3996" y="15575"/>
                </a:moveTo>
                <a:cubicBezTo>
                  <a:pt x="3976" y="15575"/>
                  <a:pt x="3960" y="15588"/>
                  <a:pt x="3943" y="15610"/>
                </a:cubicBezTo>
                <a:cubicBezTo>
                  <a:pt x="3932" y="15630"/>
                  <a:pt x="3920" y="15650"/>
                  <a:pt x="3908" y="15681"/>
                </a:cubicBezTo>
                <a:cubicBezTo>
                  <a:pt x="3905" y="15687"/>
                  <a:pt x="3900" y="15701"/>
                  <a:pt x="3898" y="15708"/>
                </a:cubicBezTo>
                <a:cubicBezTo>
                  <a:pt x="3871" y="15779"/>
                  <a:pt x="3844" y="15877"/>
                  <a:pt x="3810" y="16001"/>
                </a:cubicBezTo>
                <a:cubicBezTo>
                  <a:pt x="3762" y="16178"/>
                  <a:pt x="3723" y="16339"/>
                  <a:pt x="3707" y="16423"/>
                </a:cubicBezTo>
                <a:cubicBezTo>
                  <a:pt x="3705" y="16434"/>
                  <a:pt x="3695" y="16471"/>
                  <a:pt x="3694" y="16478"/>
                </a:cubicBezTo>
                <a:lnTo>
                  <a:pt x="3682" y="16556"/>
                </a:lnTo>
                <a:cubicBezTo>
                  <a:pt x="3694" y="16580"/>
                  <a:pt x="3770" y="16594"/>
                  <a:pt x="3863" y="16602"/>
                </a:cubicBezTo>
                <a:lnTo>
                  <a:pt x="3990" y="16602"/>
                </a:lnTo>
                <a:cubicBezTo>
                  <a:pt x="4153" y="16602"/>
                  <a:pt x="4282" y="16585"/>
                  <a:pt x="4304" y="16566"/>
                </a:cubicBezTo>
                <a:cubicBezTo>
                  <a:pt x="4308" y="16563"/>
                  <a:pt x="4314" y="16562"/>
                  <a:pt x="4316" y="16559"/>
                </a:cubicBezTo>
                <a:cubicBezTo>
                  <a:pt x="4321" y="16532"/>
                  <a:pt x="4268" y="16307"/>
                  <a:pt x="4196" y="16049"/>
                </a:cubicBezTo>
                <a:cubicBezTo>
                  <a:pt x="4083" y="15644"/>
                  <a:pt x="4054" y="15575"/>
                  <a:pt x="3996" y="15575"/>
                </a:cubicBezTo>
                <a:close/>
                <a:moveTo>
                  <a:pt x="3993" y="15999"/>
                </a:moveTo>
                <a:cubicBezTo>
                  <a:pt x="4037" y="15999"/>
                  <a:pt x="4095" y="16218"/>
                  <a:pt x="4076" y="16309"/>
                </a:cubicBezTo>
                <a:cubicBezTo>
                  <a:pt x="4058" y="16388"/>
                  <a:pt x="3925" y="16418"/>
                  <a:pt x="3887" y="16352"/>
                </a:cubicBezTo>
                <a:cubicBezTo>
                  <a:pt x="3862" y="16307"/>
                  <a:pt x="3954" y="15999"/>
                  <a:pt x="3993" y="15999"/>
                </a:cubicBezTo>
                <a:close/>
                <a:moveTo>
                  <a:pt x="5754" y="16001"/>
                </a:moveTo>
                <a:cubicBezTo>
                  <a:pt x="5580" y="16001"/>
                  <a:pt x="5484" y="16023"/>
                  <a:pt x="5461" y="16062"/>
                </a:cubicBezTo>
                <a:cubicBezTo>
                  <a:pt x="5458" y="16078"/>
                  <a:pt x="5465" y="16099"/>
                  <a:pt x="5474" y="16122"/>
                </a:cubicBezTo>
                <a:cubicBezTo>
                  <a:pt x="5476" y="16124"/>
                  <a:pt x="5474" y="16126"/>
                  <a:pt x="5476" y="16127"/>
                </a:cubicBezTo>
                <a:cubicBezTo>
                  <a:pt x="5485" y="16138"/>
                  <a:pt x="5491" y="16163"/>
                  <a:pt x="5494" y="16195"/>
                </a:cubicBezTo>
                <a:cubicBezTo>
                  <a:pt x="5497" y="16213"/>
                  <a:pt x="5495" y="16233"/>
                  <a:pt x="5491" y="16251"/>
                </a:cubicBezTo>
                <a:cubicBezTo>
                  <a:pt x="5491" y="16259"/>
                  <a:pt x="5492" y="16266"/>
                  <a:pt x="5491" y="16274"/>
                </a:cubicBezTo>
                <a:cubicBezTo>
                  <a:pt x="5483" y="16332"/>
                  <a:pt x="5485" y="16393"/>
                  <a:pt x="5494" y="16415"/>
                </a:cubicBezTo>
                <a:cubicBezTo>
                  <a:pt x="5531" y="16431"/>
                  <a:pt x="5629" y="16438"/>
                  <a:pt x="5754" y="16430"/>
                </a:cubicBezTo>
                <a:lnTo>
                  <a:pt x="6020" y="16415"/>
                </a:lnTo>
                <a:lnTo>
                  <a:pt x="6027" y="16206"/>
                </a:lnTo>
                <a:lnTo>
                  <a:pt x="6028" y="16160"/>
                </a:lnTo>
                <a:lnTo>
                  <a:pt x="6033" y="16001"/>
                </a:lnTo>
                <a:lnTo>
                  <a:pt x="5754" y="16001"/>
                </a:lnTo>
                <a:close/>
                <a:moveTo>
                  <a:pt x="5163" y="16226"/>
                </a:moveTo>
                <a:cubicBezTo>
                  <a:pt x="5153" y="16228"/>
                  <a:pt x="5148" y="16242"/>
                  <a:pt x="5141" y="16256"/>
                </a:cubicBezTo>
                <a:cubicBezTo>
                  <a:pt x="5121" y="16307"/>
                  <a:pt x="5103" y="16390"/>
                  <a:pt x="5091" y="16506"/>
                </a:cubicBezTo>
                <a:cubicBezTo>
                  <a:pt x="5088" y="16530"/>
                  <a:pt x="5084" y="16546"/>
                  <a:pt x="5081" y="16574"/>
                </a:cubicBezTo>
                <a:cubicBezTo>
                  <a:pt x="5078" y="16602"/>
                  <a:pt x="5075" y="16615"/>
                  <a:pt x="5072" y="16637"/>
                </a:cubicBezTo>
                <a:cubicBezTo>
                  <a:pt x="5072" y="16640"/>
                  <a:pt x="5072" y="16647"/>
                  <a:pt x="5071" y="16650"/>
                </a:cubicBezTo>
                <a:cubicBezTo>
                  <a:pt x="5050" y="16823"/>
                  <a:pt x="5033" y="16856"/>
                  <a:pt x="4970" y="16857"/>
                </a:cubicBezTo>
                <a:cubicBezTo>
                  <a:pt x="4902" y="16914"/>
                  <a:pt x="4888" y="16957"/>
                  <a:pt x="4888" y="17071"/>
                </a:cubicBezTo>
                <a:cubicBezTo>
                  <a:pt x="4893" y="17082"/>
                  <a:pt x="4897" y="17094"/>
                  <a:pt x="4898" y="17111"/>
                </a:cubicBezTo>
                <a:cubicBezTo>
                  <a:pt x="4900" y="17151"/>
                  <a:pt x="4903" y="17195"/>
                  <a:pt x="4905" y="17222"/>
                </a:cubicBezTo>
                <a:cubicBezTo>
                  <a:pt x="4911" y="17240"/>
                  <a:pt x="4917" y="17252"/>
                  <a:pt x="4925" y="17260"/>
                </a:cubicBezTo>
                <a:cubicBezTo>
                  <a:pt x="4930" y="17264"/>
                  <a:pt x="4929" y="17271"/>
                  <a:pt x="4935" y="17273"/>
                </a:cubicBezTo>
                <a:cubicBezTo>
                  <a:pt x="4971" y="17286"/>
                  <a:pt x="5029" y="17276"/>
                  <a:pt x="5072" y="17253"/>
                </a:cubicBezTo>
                <a:cubicBezTo>
                  <a:pt x="5127" y="17192"/>
                  <a:pt x="5161" y="17055"/>
                  <a:pt x="5178" y="16821"/>
                </a:cubicBezTo>
                <a:cubicBezTo>
                  <a:pt x="5190" y="16660"/>
                  <a:pt x="5197" y="16507"/>
                  <a:pt x="5193" y="16483"/>
                </a:cubicBezTo>
                <a:cubicBezTo>
                  <a:pt x="5191" y="16468"/>
                  <a:pt x="5196" y="16447"/>
                  <a:pt x="5203" y="16423"/>
                </a:cubicBezTo>
                <a:cubicBezTo>
                  <a:pt x="5206" y="16409"/>
                  <a:pt x="5210" y="16394"/>
                  <a:pt x="5215" y="16382"/>
                </a:cubicBezTo>
                <a:cubicBezTo>
                  <a:pt x="5231" y="16350"/>
                  <a:pt x="5234" y="16293"/>
                  <a:pt x="5221" y="16256"/>
                </a:cubicBezTo>
                <a:cubicBezTo>
                  <a:pt x="5220" y="16254"/>
                  <a:pt x="5217" y="16253"/>
                  <a:pt x="5216" y="16251"/>
                </a:cubicBezTo>
                <a:cubicBezTo>
                  <a:pt x="5212" y="16248"/>
                  <a:pt x="5215" y="16245"/>
                  <a:pt x="5211" y="16243"/>
                </a:cubicBezTo>
                <a:cubicBezTo>
                  <a:pt x="5193" y="16230"/>
                  <a:pt x="5176" y="16223"/>
                  <a:pt x="5163" y="16226"/>
                </a:cubicBezTo>
                <a:close/>
                <a:moveTo>
                  <a:pt x="11823" y="16627"/>
                </a:moveTo>
                <a:cubicBezTo>
                  <a:pt x="11809" y="16621"/>
                  <a:pt x="11796" y="16624"/>
                  <a:pt x="11783" y="16632"/>
                </a:cubicBezTo>
                <a:cubicBezTo>
                  <a:pt x="11782" y="16632"/>
                  <a:pt x="11781" y="16632"/>
                  <a:pt x="11780" y="16632"/>
                </a:cubicBezTo>
                <a:cubicBezTo>
                  <a:pt x="11780" y="16632"/>
                  <a:pt x="11779" y="16634"/>
                  <a:pt x="11779" y="16635"/>
                </a:cubicBezTo>
                <a:cubicBezTo>
                  <a:pt x="11772" y="16640"/>
                  <a:pt x="11767" y="16651"/>
                  <a:pt x="11760" y="16660"/>
                </a:cubicBezTo>
                <a:cubicBezTo>
                  <a:pt x="11751" y="16677"/>
                  <a:pt x="11742" y="16695"/>
                  <a:pt x="11738" y="16720"/>
                </a:cubicBezTo>
                <a:cubicBezTo>
                  <a:pt x="11738" y="16726"/>
                  <a:pt x="11734" y="16729"/>
                  <a:pt x="11733" y="16735"/>
                </a:cubicBezTo>
                <a:cubicBezTo>
                  <a:pt x="11731" y="16746"/>
                  <a:pt x="11727" y="16758"/>
                  <a:pt x="11726" y="16771"/>
                </a:cubicBezTo>
                <a:cubicBezTo>
                  <a:pt x="11721" y="16832"/>
                  <a:pt x="11692" y="16887"/>
                  <a:pt x="11660" y="16897"/>
                </a:cubicBezTo>
                <a:cubicBezTo>
                  <a:pt x="11629" y="16907"/>
                  <a:pt x="11590" y="16948"/>
                  <a:pt x="11577" y="16988"/>
                </a:cubicBezTo>
                <a:cubicBezTo>
                  <a:pt x="11557" y="17051"/>
                  <a:pt x="11546" y="17047"/>
                  <a:pt x="11500" y="16973"/>
                </a:cubicBezTo>
                <a:cubicBezTo>
                  <a:pt x="11454" y="16900"/>
                  <a:pt x="11434" y="16897"/>
                  <a:pt x="11372" y="16947"/>
                </a:cubicBezTo>
                <a:cubicBezTo>
                  <a:pt x="11372" y="16947"/>
                  <a:pt x="11371" y="16946"/>
                  <a:pt x="11370" y="16947"/>
                </a:cubicBezTo>
                <a:cubicBezTo>
                  <a:pt x="11364" y="16954"/>
                  <a:pt x="11361" y="16955"/>
                  <a:pt x="11354" y="16965"/>
                </a:cubicBezTo>
                <a:cubicBezTo>
                  <a:pt x="11299" y="17054"/>
                  <a:pt x="11289" y="17053"/>
                  <a:pt x="11264" y="16975"/>
                </a:cubicBezTo>
                <a:cubicBezTo>
                  <a:pt x="11260" y="16961"/>
                  <a:pt x="11253" y="16951"/>
                  <a:pt x="11244" y="16940"/>
                </a:cubicBezTo>
                <a:cubicBezTo>
                  <a:pt x="11177" y="16874"/>
                  <a:pt x="10983" y="16889"/>
                  <a:pt x="10921" y="16965"/>
                </a:cubicBezTo>
                <a:cubicBezTo>
                  <a:pt x="10918" y="16969"/>
                  <a:pt x="10911" y="16971"/>
                  <a:pt x="10908" y="16975"/>
                </a:cubicBezTo>
                <a:cubicBezTo>
                  <a:pt x="10907" y="16977"/>
                  <a:pt x="10908" y="16978"/>
                  <a:pt x="10906" y="16980"/>
                </a:cubicBezTo>
                <a:cubicBezTo>
                  <a:pt x="10888" y="17012"/>
                  <a:pt x="10874" y="17026"/>
                  <a:pt x="10861" y="17023"/>
                </a:cubicBezTo>
                <a:cubicBezTo>
                  <a:pt x="10847" y="17029"/>
                  <a:pt x="10837" y="17024"/>
                  <a:pt x="10828" y="17000"/>
                </a:cubicBezTo>
                <a:cubicBezTo>
                  <a:pt x="10823" y="16984"/>
                  <a:pt x="10815" y="16975"/>
                  <a:pt x="10808" y="16963"/>
                </a:cubicBezTo>
                <a:cubicBezTo>
                  <a:pt x="10754" y="16889"/>
                  <a:pt x="10657" y="16872"/>
                  <a:pt x="10581" y="16912"/>
                </a:cubicBezTo>
                <a:cubicBezTo>
                  <a:pt x="10577" y="16915"/>
                  <a:pt x="10572" y="16916"/>
                  <a:pt x="10568" y="16920"/>
                </a:cubicBezTo>
                <a:cubicBezTo>
                  <a:pt x="10544" y="16935"/>
                  <a:pt x="10521" y="16954"/>
                  <a:pt x="10505" y="16980"/>
                </a:cubicBezTo>
                <a:cubicBezTo>
                  <a:pt x="10451" y="17067"/>
                  <a:pt x="10442" y="17069"/>
                  <a:pt x="10412" y="16998"/>
                </a:cubicBezTo>
                <a:cubicBezTo>
                  <a:pt x="10398" y="16965"/>
                  <a:pt x="10367" y="16933"/>
                  <a:pt x="10335" y="16910"/>
                </a:cubicBezTo>
                <a:cubicBezTo>
                  <a:pt x="10316" y="16902"/>
                  <a:pt x="10296" y="16895"/>
                  <a:pt x="10278" y="16899"/>
                </a:cubicBezTo>
                <a:cubicBezTo>
                  <a:pt x="10213" y="16912"/>
                  <a:pt x="10196" y="16890"/>
                  <a:pt x="10187" y="16788"/>
                </a:cubicBezTo>
                <a:cubicBezTo>
                  <a:pt x="10184" y="16748"/>
                  <a:pt x="10178" y="16718"/>
                  <a:pt x="10169" y="16693"/>
                </a:cubicBezTo>
                <a:cubicBezTo>
                  <a:pt x="10166" y="16687"/>
                  <a:pt x="10162" y="16680"/>
                  <a:pt x="10159" y="16675"/>
                </a:cubicBezTo>
                <a:cubicBezTo>
                  <a:pt x="10136" y="16625"/>
                  <a:pt x="10101" y="16618"/>
                  <a:pt x="10062" y="16652"/>
                </a:cubicBezTo>
                <a:cubicBezTo>
                  <a:pt x="10052" y="16668"/>
                  <a:pt x="10042" y="16681"/>
                  <a:pt x="10029" y="16705"/>
                </a:cubicBezTo>
                <a:cubicBezTo>
                  <a:pt x="9994" y="16772"/>
                  <a:pt x="9966" y="16790"/>
                  <a:pt x="9954" y="16756"/>
                </a:cubicBezTo>
                <a:cubicBezTo>
                  <a:pt x="9942" y="16754"/>
                  <a:pt x="9930" y="16746"/>
                  <a:pt x="9916" y="16725"/>
                </a:cubicBezTo>
                <a:cubicBezTo>
                  <a:pt x="9910" y="16717"/>
                  <a:pt x="9904" y="16713"/>
                  <a:pt x="9899" y="16708"/>
                </a:cubicBezTo>
                <a:cubicBezTo>
                  <a:pt x="9870" y="16712"/>
                  <a:pt x="9841" y="16753"/>
                  <a:pt x="9824" y="16831"/>
                </a:cubicBezTo>
                <a:cubicBezTo>
                  <a:pt x="9800" y="16946"/>
                  <a:pt x="9786" y="16956"/>
                  <a:pt x="9706" y="16922"/>
                </a:cubicBezTo>
                <a:cubicBezTo>
                  <a:pt x="9683" y="16925"/>
                  <a:pt x="9655" y="16924"/>
                  <a:pt x="9618" y="16920"/>
                </a:cubicBezTo>
                <a:cubicBezTo>
                  <a:pt x="9527" y="16909"/>
                  <a:pt x="9466" y="16930"/>
                  <a:pt x="9425" y="16983"/>
                </a:cubicBezTo>
                <a:cubicBezTo>
                  <a:pt x="9402" y="17020"/>
                  <a:pt x="9385" y="17064"/>
                  <a:pt x="9373" y="17114"/>
                </a:cubicBezTo>
                <a:cubicBezTo>
                  <a:pt x="9373" y="17115"/>
                  <a:pt x="9373" y="17115"/>
                  <a:pt x="9373" y="17116"/>
                </a:cubicBezTo>
                <a:cubicBezTo>
                  <a:pt x="9364" y="17168"/>
                  <a:pt x="9360" y="17233"/>
                  <a:pt x="9360" y="17311"/>
                </a:cubicBezTo>
                <a:cubicBezTo>
                  <a:pt x="9360" y="17346"/>
                  <a:pt x="9361" y="17372"/>
                  <a:pt x="9363" y="17399"/>
                </a:cubicBezTo>
                <a:cubicBezTo>
                  <a:pt x="9372" y="17484"/>
                  <a:pt x="9392" y="17564"/>
                  <a:pt x="9425" y="17634"/>
                </a:cubicBezTo>
                <a:cubicBezTo>
                  <a:pt x="9432" y="17643"/>
                  <a:pt x="9436" y="17654"/>
                  <a:pt x="9443" y="17664"/>
                </a:cubicBezTo>
                <a:cubicBezTo>
                  <a:pt x="9466" y="17697"/>
                  <a:pt x="9488" y="17719"/>
                  <a:pt x="9508" y="17737"/>
                </a:cubicBezTo>
                <a:cubicBezTo>
                  <a:pt x="9580" y="17773"/>
                  <a:pt x="9672" y="17743"/>
                  <a:pt x="9729" y="17651"/>
                </a:cubicBezTo>
                <a:lnTo>
                  <a:pt x="9794" y="17545"/>
                </a:lnTo>
                <a:lnTo>
                  <a:pt x="9824" y="17651"/>
                </a:lnTo>
                <a:cubicBezTo>
                  <a:pt x="9855" y="17752"/>
                  <a:pt x="9964" y="17796"/>
                  <a:pt x="10006" y="17722"/>
                </a:cubicBezTo>
                <a:cubicBezTo>
                  <a:pt x="10017" y="17703"/>
                  <a:pt x="10060" y="17686"/>
                  <a:pt x="10102" y="17684"/>
                </a:cubicBezTo>
                <a:cubicBezTo>
                  <a:pt x="10151" y="17683"/>
                  <a:pt x="10168" y="17667"/>
                  <a:pt x="10179" y="17583"/>
                </a:cubicBezTo>
                <a:cubicBezTo>
                  <a:pt x="10182" y="17544"/>
                  <a:pt x="10185" y="17500"/>
                  <a:pt x="10187" y="17437"/>
                </a:cubicBezTo>
                <a:cubicBezTo>
                  <a:pt x="10193" y="17252"/>
                  <a:pt x="10205" y="17172"/>
                  <a:pt x="10229" y="17149"/>
                </a:cubicBezTo>
                <a:cubicBezTo>
                  <a:pt x="10236" y="17137"/>
                  <a:pt x="10243" y="17129"/>
                  <a:pt x="10252" y="17129"/>
                </a:cubicBezTo>
                <a:cubicBezTo>
                  <a:pt x="10284" y="17129"/>
                  <a:pt x="10296" y="17202"/>
                  <a:pt x="10302" y="17417"/>
                </a:cubicBezTo>
                <a:lnTo>
                  <a:pt x="10305" y="17470"/>
                </a:lnTo>
                <a:cubicBezTo>
                  <a:pt x="10310" y="17602"/>
                  <a:pt x="10316" y="17678"/>
                  <a:pt x="10335" y="17704"/>
                </a:cubicBezTo>
                <a:lnTo>
                  <a:pt x="10415" y="17702"/>
                </a:lnTo>
                <a:cubicBezTo>
                  <a:pt x="10417" y="17702"/>
                  <a:pt x="10420" y="17702"/>
                  <a:pt x="10422" y="17702"/>
                </a:cubicBezTo>
                <a:cubicBezTo>
                  <a:pt x="10434" y="17692"/>
                  <a:pt x="10443" y="17683"/>
                  <a:pt x="10448" y="17669"/>
                </a:cubicBezTo>
                <a:cubicBezTo>
                  <a:pt x="10460" y="17635"/>
                  <a:pt x="10498" y="17648"/>
                  <a:pt x="10545" y="17702"/>
                </a:cubicBezTo>
                <a:cubicBezTo>
                  <a:pt x="10555" y="17714"/>
                  <a:pt x="10570" y="17719"/>
                  <a:pt x="10583" y="17727"/>
                </a:cubicBezTo>
                <a:cubicBezTo>
                  <a:pt x="10599" y="17731"/>
                  <a:pt x="10615" y="17731"/>
                  <a:pt x="10628" y="17735"/>
                </a:cubicBezTo>
                <a:cubicBezTo>
                  <a:pt x="10711" y="17761"/>
                  <a:pt x="10750" y="17748"/>
                  <a:pt x="10794" y="17679"/>
                </a:cubicBezTo>
                <a:cubicBezTo>
                  <a:pt x="10837" y="17610"/>
                  <a:pt x="10858" y="17601"/>
                  <a:pt x="10884" y="17646"/>
                </a:cubicBezTo>
                <a:cubicBezTo>
                  <a:pt x="10901" y="17677"/>
                  <a:pt x="10940" y="17700"/>
                  <a:pt x="10974" y="17704"/>
                </a:cubicBezTo>
                <a:cubicBezTo>
                  <a:pt x="11001" y="17695"/>
                  <a:pt x="11024" y="17655"/>
                  <a:pt x="11041" y="17593"/>
                </a:cubicBezTo>
                <a:cubicBezTo>
                  <a:pt x="11046" y="17550"/>
                  <a:pt x="11051" y="17512"/>
                  <a:pt x="11054" y="17417"/>
                </a:cubicBezTo>
                <a:cubicBezTo>
                  <a:pt x="11065" y="17050"/>
                  <a:pt x="11127" y="17026"/>
                  <a:pt x="11177" y="17369"/>
                </a:cubicBezTo>
                <a:cubicBezTo>
                  <a:pt x="11187" y="17439"/>
                  <a:pt x="11194" y="17464"/>
                  <a:pt x="11204" y="17515"/>
                </a:cubicBezTo>
                <a:cubicBezTo>
                  <a:pt x="11218" y="17575"/>
                  <a:pt x="11234" y="17619"/>
                  <a:pt x="11250" y="17651"/>
                </a:cubicBezTo>
                <a:cubicBezTo>
                  <a:pt x="11267" y="17662"/>
                  <a:pt x="11301" y="17672"/>
                  <a:pt x="11350" y="17679"/>
                </a:cubicBezTo>
                <a:cubicBezTo>
                  <a:pt x="11356" y="17673"/>
                  <a:pt x="11361" y="17672"/>
                  <a:pt x="11367" y="17664"/>
                </a:cubicBezTo>
                <a:cubicBezTo>
                  <a:pt x="11403" y="17611"/>
                  <a:pt x="11425" y="17610"/>
                  <a:pt x="11453" y="17659"/>
                </a:cubicBezTo>
                <a:cubicBezTo>
                  <a:pt x="11460" y="17673"/>
                  <a:pt x="11468" y="17678"/>
                  <a:pt x="11477" y="17687"/>
                </a:cubicBezTo>
                <a:cubicBezTo>
                  <a:pt x="11527" y="17688"/>
                  <a:pt x="11575" y="17688"/>
                  <a:pt x="11596" y="17677"/>
                </a:cubicBezTo>
                <a:cubicBezTo>
                  <a:pt x="11598" y="17676"/>
                  <a:pt x="11598" y="17675"/>
                  <a:pt x="11600" y="17674"/>
                </a:cubicBezTo>
                <a:cubicBezTo>
                  <a:pt x="11600" y="17674"/>
                  <a:pt x="11600" y="17672"/>
                  <a:pt x="11600" y="17672"/>
                </a:cubicBezTo>
                <a:cubicBezTo>
                  <a:pt x="11614" y="17649"/>
                  <a:pt x="11625" y="17620"/>
                  <a:pt x="11633" y="17583"/>
                </a:cubicBezTo>
                <a:cubicBezTo>
                  <a:pt x="11655" y="17482"/>
                  <a:pt x="11672" y="17449"/>
                  <a:pt x="11688" y="17465"/>
                </a:cubicBezTo>
                <a:cubicBezTo>
                  <a:pt x="11693" y="17465"/>
                  <a:pt x="11697" y="17473"/>
                  <a:pt x="11703" y="17485"/>
                </a:cubicBezTo>
                <a:cubicBezTo>
                  <a:pt x="11711" y="17504"/>
                  <a:pt x="11720" y="17532"/>
                  <a:pt x="11730" y="17581"/>
                </a:cubicBezTo>
                <a:cubicBezTo>
                  <a:pt x="11752" y="17680"/>
                  <a:pt x="11778" y="17705"/>
                  <a:pt x="11851" y="17704"/>
                </a:cubicBezTo>
                <a:cubicBezTo>
                  <a:pt x="11903" y="17702"/>
                  <a:pt x="11992" y="17716"/>
                  <a:pt x="12052" y="17735"/>
                </a:cubicBezTo>
                <a:cubicBezTo>
                  <a:pt x="12138" y="17761"/>
                  <a:pt x="12179" y="17746"/>
                  <a:pt x="12242" y="17664"/>
                </a:cubicBezTo>
                <a:cubicBezTo>
                  <a:pt x="12320" y="17561"/>
                  <a:pt x="12322" y="17562"/>
                  <a:pt x="12372" y="17659"/>
                </a:cubicBezTo>
                <a:cubicBezTo>
                  <a:pt x="12441" y="17795"/>
                  <a:pt x="12587" y="17787"/>
                  <a:pt x="12658" y="17644"/>
                </a:cubicBezTo>
                <a:cubicBezTo>
                  <a:pt x="12697" y="17565"/>
                  <a:pt x="12718" y="17431"/>
                  <a:pt x="12721" y="17303"/>
                </a:cubicBezTo>
                <a:cubicBezTo>
                  <a:pt x="12721" y="17300"/>
                  <a:pt x="12723" y="17297"/>
                  <a:pt x="12723" y="17293"/>
                </a:cubicBezTo>
                <a:cubicBezTo>
                  <a:pt x="12724" y="17278"/>
                  <a:pt x="12721" y="17265"/>
                  <a:pt x="12721" y="17250"/>
                </a:cubicBezTo>
                <a:cubicBezTo>
                  <a:pt x="12716" y="17155"/>
                  <a:pt x="12704" y="17073"/>
                  <a:pt x="12691" y="17026"/>
                </a:cubicBezTo>
                <a:cubicBezTo>
                  <a:pt x="12685" y="17009"/>
                  <a:pt x="12678" y="16995"/>
                  <a:pt x="12671" y="16983"/>
                </a:cubicBezTo>
                <a:cubicBezTo>
                  <a:pt x="12663" y="16970"/>
                  <a:pt x="12651" y="16962"/>
                  <a:pt x="12640" y="16952"/>
                </a:cubicBezTo>
                <a:cubicBezTo>
                  <a:pt x="12558" y="16893"/>
                  <a:pt x="12404" y="16903"/>
                  <a:pt x="12352" y="16985"/>
                </a:cubicBezTo>
                <a:cubicBezTo>
                  <a:pt x="12325" y="17029"/>
                  <a:pt x="12308" y="17047"/>
                  <a:pt x="12292" y="17043"/>
                </a:cubicBezTo>
                <a:cubicBezTo>
                  <a:pt x="12262" y="17056"/>
                  <a:pt x="12239" y="17034"/>
                  <a:pt x="12219" y="16973"/>
                </a:cubicBezTo>
                <a:cubicBezTo>
                  <a:pt x="12214" y="16957"/>
                  <a:pt x="12199" y="16949"/>
                  <a:pt x="12186" y="16937"/>
                </a:cubicBezTo>
                <a:cubicBezTo>
                  <a:pt x="12131" y="16908"/>
                  <a:pt x="12051" y="16909"/>
                  <a:pt x="11963" y="16937"/>
                </a:cubicBezTo>
                <a:cubicBezTo>
                  <a:pt x="11960" y="16942"/>
                  <a:pt x="11952" y="16941"/>
                  <a:pt x="11949" y="16947"/>
                </a:cubicBezTo>
                <a:cubicBezTo>
                  <a:pt x="11901" y="17032"/>
                  <a:pt x="11832" y="16912"/>
                  <a:pt x="11876" y="16819"/>
                </a:cubicBezTo>
                <a:cubicBezTo>
                  <a:pt x="11878" y="16814"/>
                  <a:pt x="11877" y="16811"/>
                  <a:pt x="11879" y="16806"/>
                </a:cubicBezTo>
                <a:cubicBezTo>
                  <a:pt x="11879" y="16799"/>
                  <a:pt x="11879" y="16799"/>
                  <a:pt x="11879" y="16791"/>
                </a:cubicBezTo>
                <a:cubicBezTo>
                  <a:pt x="11882" y="16743"/>
                  <a:pt x="11880" y="16724"/>
                  <a:pt x="11879" y="16698"/>
                </a:cubicBezTo>
                <a:cubicBezTo>
                  <a:pt x="11875" y="16689"/>
                  <a:pt x="11874" y="16683"/>
                  <a:pt x="11869" y="16672"/>
                </a:cubicBezTo>
                <a:cubicBezTo>
                  <a:pt x="11855" y="16649"/>
                  <a:pt x="11838" y="16633"/>
                  <a:pt x="11823" y="16627"/>
                </a:cubicBezTo>
                <a:close/>
                <a:moveTo>
                  <a:pt x="7138" y="16652"/>
                </a:moveTo>
                <a:cubicBezTo>
                  <a:pt x="7105" y="16652"/>
                  <a:pt x="7078" y="16666"/>
                  <a:pt x="7052" y="16685"/>
                </a:cubicBezTo>
                <a:cubicBezTo>
                  <a:pt x="7037" y="16704"/>
                  <a:pt x="7022" y="16718"/>
                  <a:pt x="7007" y="16746"/>
                </a:cubicBezTo>
                <a:cubicBezTo>
                  <a:pt x="6992" y="16771"/>
                  <a:pt x="6980" y="16797"/>
                  <a:pt x="6970" y="16821"/>
                </a:cubicBezTo>
                <a:cubicBezTo>
                  <a:pt x="6957" y="16860"/>
                  <a:pt x="6947" y="16899"/>
                  <a:pt x="6940" y="16952"/>
                </a:cubicBezTo>
                <a:cubicBezTo>
                  <a:pt x="6938" y="16966"/>
                  <a:pt x="6936" y="16982"/>
                  <a:pt x="6935" y="16998"/>
                </a:cubicBezTo>
                <a:cubicBezTo>
                  <a:pt x="6933" y="17023"/>
                  <a:pt x="6931" y="17056"/>
                  <a:pt x="6930" y="17084"/>
                </a:cubicBezTo>
                <a:cubicBezTo>
                  <a:pt x="6929" y="17118"/>
                  <a:pt x="6927" y="17151"/>
                  <a:pt x="6927" y="17195"/>
                </a:cubicBezTo>
                <a:cubicBezTo>
                  <a:pt x="6927" y="17451"/>
                  <a:pt x="6943" y="17529"/>
                  <a:pt x="7007" y="17641"/>
                </a:cubicBezTo>
                <a:cubicBezTo>
                  <a:pt x="7020" y="17666"/>
                  <a:pt x="7033" y="17682"/>
                  <a:pt x="7047" y="17699"/>
                </a:cubicBezTo>
                <a:cubicBezTo>
                  <a:pt x="7053" y="17705"/>
                  <a:pt x="7059" y="17717"/>
                  <a:pt x="7065" y="17722"/>
                </a:cubicBezTo>
                <a:cubicBezTo>
                  <a:pt x="7068" y="17725"/>
                  <a:pt x="7070" y="17725"/>
                  <a:pt x="7073" y="17727"/>
                </a:cubicBezTo>
                <a:cubicBezTo>
                  <a:pt x="7219" y="17835"/>
                  <a:pt x="7366" y="17579"/>
                  <a:pt x="7366" y="17217"/>
                </a:cubicBezTo>
                <a:cubicBezTo>
                  <a:pt x="7366" y="17212"/>
                  <a:pt x="7366" y="17207"/>
                  <a:pt x="7366" y="17202"/>
                </a:cubicBezTo>
                <a:cubicBezTo>
                  <a:pt x="7366" y="17202"/>
                  <a:pt x="7366" y="17201"/>
                  <a:pt x="7366" y="17200"/>
                </a:cubicBezTo>
                <a:cubicBezTo>
                  <a:pt x="7365" y="17138"/>
                  <a:pt x="7361" y="17071"/>
                  <a:pt x="7351" y="17005"/>
                </a:cubicBezTo>
                <a:cubicBezTo>
                  <a:pt x="7312" y="16745"/>
                  <a:pt x="7255" y="16652"/>
                  <a:pt x="7138" y="16652"/>
                </a:cubicBezTo>
                <a:close/>
                <a:moveTo>
                  <a:pt x="7110" y="17301"/>
                </a:moveTo>
                <a:cubicBezTo>
                  <a:pt x="7119" y="17304"/>
                  <a:pt x="7127" y="17313"/>
                  <a:pt x="7132" y="17328"/>
                </a:cubicBezTo>
                <a:cubicBezTo>
                  <a:pt x="7143" y="17357"/>
                  <a:pt x="7136" y="17396"/>
                  <a:pt x="7120" y="17414"/>
                </a:cubicBezTo>
                <a:cubicBezTo>
                  <a:pt x="7104" y="17432"/>
                  <a:pt x="7083" y="17423"/>
                  <a:pt x="7072" y="17394"/>
                </a:cubicBezTo>
                <a:cubicBezTo>
                  <a:pt x="7062" y="17365"/>
                  <a:pt x="7066" y="17326"/>
                  <a:pt x="7083" y="17308"/>
                </a:cubicBezTo>
                <a:cubicBezTo>
                  <a:pt x="7091" y="17299"/>
                  <a:pt x="7101" y="17297"/>
                  <a:pt x="7110" y="17301"/>
                </a:cubicBezTo>
                <a:close/>
                <a:moveTo>
                  <a:pt x="9540" y="17301"/>
                </a:moveTo>
                <a:cubicBezTo>
                  <a:pt x="9549" y="17304"/>
                  <a:pt x="9558" y="17313"/>
                  <a:pt x="9563" y="17328"/>
                </a:cubicBezTo>
                <a:cubicBezTo>
                  <a:pt x="9573" y="17357"/>
                  <a:pt x="9569" y="17396"/>
                  <a:pt x="9553" y="17414"/>
                </a:cubicBezTo>
                <a:cubicBezTo>
                  <a:pt x="9536" y="17432"/>
                  <a:pt x="9513" y="17423"/>
                  <a:pt x="9503" y="17394"/>
                </a:cubicBezTo>
                <a:cubicBezTo>
                  <a:pt x="9493" y="17365"/>
                  <a:pt x="9499" y="17326"/>
                  <a:pt x="9515" y="17308"/>
                </a:cubicBezTo>
                <a:cubicBezTo>
                  <a:pt x="9524" y="17299"/>
                  <a:pt x="9531" y="17297"/>
                  <a:pt x="9540" y="17301"/>
                </a:cubicBezTo>
                <a:close/>
                <a:moveTo>
                  <a:pt x="10139" y="19938"/>
                </a:moveTo>
                <a:cubicBezTo>
                  <a:pt x="10127" y="19938"/>
                  <a:pt x="10118" y="19943"/>
                  <a:pt x="10109" y="19953"/>
                </a:cubicBezTo>
                <a:cubicBezTo>
                  <a:pt x="10081" y="19983"/>
                  <a:pt x="10032" y="19996"/>
                  <a:pt x="9999" y="19981"/>
                </a:cubicBezTo>
                <a:cubicBezTo>
                  <a:pt x="9987" y="19975"/>
                  <a:pt x="9982" y="19978"/>
                  <a:pt x="9974" y="19978"/>
                </a:cubicBezTo>
                <a:cubicBezTo>
                  <a:pt x="9961" y="19992"/>
                  <a:pt x="9948" y="20015"/>
                  <a:pt x="9936" y="20046"/>
                </a:cubicBezTo>
                <a:cubicBezTo>
                  <a:pt x="9933" y="20074"/>
                  <a:pt x="9923" y="20100"/>
                  <a:pt x="9909" y="20124"/>
                </a:cubicBezTo>
                <a:cubicBezTo>
                  <a:pt x="9898" y="20166"/>
                  <a:pt x="9891" y="20208"/>
                  <a:pt x="9886" y="20251"/>
                </a:cubicBezTo>
                <a:cubicBezTo>
                  <a:pt x="9926" y="20322"/>
                  <a:pt x="9858" y="20455"/>
                  <a:pt x="9783" y="20430"/>
                </a:cubicBezTo>
                <a:cubicBezTo>
                  <a:pt x="9743" y="20416"/>
                  <a:pt x="9694" y="20429"/>
                  <a:pt x="9673" y="20460"/>
                </a:cubicBezTo>
                <a:cubicBezTo>
                  <a:pt x="9619" y="20538"/>
                  <a:pt x="9597" y="20480"/>
                  <a:pt x="9616" y="20311"/>
                </a:cubicBezTo>
                <a:cubicBezTo>
                  <a:pt x="9621" y="20270"/>
                  <a:pt x="9620" y="20246"/>
                  <a:pt x="9618" y="20220"/>
                </a:cubicBezTo>
                <a:cubicBezTo>
                  <a:pt x="9610" y="20175"/>
                  <a:pt x="9595" y="20141"/>
                  <a:pt x="9576" y="20132"/>
                </a:cubicBezTo>
                <a:cubicBezTo>
                  <a:pt x="9572" y="20130"/>
                  <a:pt x="9569" y="20131"/>
                  <a:pt x="9566" y="20129"/>
                </a:cubicBezTo>
                <a:cubicBezTo>
                  <a:pt x="9540" y="20126"/>
                  <a:pt x="9513" y="20158"/>
                  <a:pt x="9493" y="20225"/>
                </a:cubicBezTo>
                <a:cubicBezTo>
                  <a:pt x="9489" y="20244"/>
                  <a:pt x="9485" y="20266"/>
                  <a:pt x="9480" y="20291"/>
                </a:cubicBezTo>
                <a:cubicBezTo>
                  <a:pt x="9474" y="20325"/>
                  <a:pt x="9466" y="20387"/>
                  <a:pt x="9458" y="20440"/>
                </a:cubicBezTo>
                <a:cubicBezTo>
                  <a:pt x="9452" y="20486"/>
                  <a:pt x="9447" y="20524"/>
                  <a:pt x="9440" y="20584"/>
                </a:cubicBezTo>
                <a:cubicBezTo>
                  <a:pt x="9417" y="20797"/>
                  <a:pt x="9390" y="21028"/>
                  <a:pt x="9380" y="21096"/>
                </a:cubicBezTo>
                <a:cubicBezTo>
                  <a:pt x="9365" y="21203"/>
                  <a:pt x="9372" y="21217"/>
                  <a:pt x="9436" y="21217"/>
                </a:cubicBezTo>
                <a:cubicBezTo>
                  <a:pt x="9461" y="21217"/>
                  <a:pt x="9484" y="21204"/>
                  <a:pt x="9503" y="21182"/>
                </a:cubicBezTo>
                <a:cubicBezTo>
                  <a:pt x="9514" y="21162"/>
                  <a:pt x="9525" y="21140"/>
                  <a:pt x="9530" y="21106"/>
                </a:cubicBezTo>
                <a:lnTo>
                  <a:pt x="9553" y="20980"/>
                </a:lnTo>
                <a:lnTo>
                  <a:pt x="9571" y="21023"/>
                </a:lnTo>
                <a:lnTo>
                  <a:pt x="9576" y="20995"/>
                </a:lnTo>
                <a:lnTo>
                  <a:pt x="9619" y="21106"/>
                </a:lnTo>
                <a:cubicBezTo>
                  <a:pt x="9661" y="21218"/>
                  <a:pt x="9796" y="21265"/>
                  <a:pt x="9796" y="21167"/>
                </a:cubicBezTo>
                <a:cubicBezTo>
                  <a:pt x="9796" y="21138"/>
                  <a:pt x="9770" y="21027"/>
                  <a:pt x="9739" y="20919"/>
                </a:cubicBezTo>
                <a:lnTo>
                  <a:pt x="9683" y="20722"/>
                </a:lnTo>
                <a:lnTo>
                  <a:pt x="9746" y="20644"/>
                </a:lnTo>
                <a:cubicBezTo>
                  <a:pt x="9764" y="20622"/>
                  <a:pt x="9775" y="20609"/>
                  <a:pt x="9786" y="20601"/>
                </a:cubicBezTo>
                <a:cubicBezTo>
                  <a:pt x="9790" y="20598"/>
                  <a:pt x="9795" y="20600"/>
                  <a:pt x="9799" y="20599"/>
                </a:cubicBezTo>
                <a:cubicBezTo>
                  <a:pt x="9802" y="20598"/>
                  <a:pt x="9806" y="20595"/>
                  <a:pt x="9809" y="20596"/>
                </a:cubicBezTo>
                <a:cubicBezTo>
                  <a:pt x="9827" y="20596"/>
                  <a:pt x="9841" y="20617"/>
                  <a:pt x="9866" y="20677"/>
                </a:cubicBezTo>
                <a:cubicBezTo>
                  <a:pt x="9877" y="20703"/>
                  <a:pt x="9887" y="20723"/>
                  <a:pt x="9896" y="20738"/>
                </a:cubicBezTo>
                <a:cubicBezTo>
                  <a:pt x="9902" y="20746"/>
                  <a:pt x="9909" y="20748"/>
                  <a:pt x="9914" y="20753"/>
                </a:cubicBezTo>
                <a:cubicBezTo>
                  <a:pt x="9938" y="20763"/>
                  <a:pt x="9969" y="20760"/>
                  <a:pt x="10019" y="20745"/>
                </a:cubicBezTo>
                <a:cubicBezTo>
                  <a:pt x="10090" y="20724"/>
                  <a:pt x="10137" y="20682"/>
                  <a:pt x="10137" y="20642"/>
                </a:cubicBezTo>
                <a:cubicBezTo>
                  <a:pt x="10137" y="20525"/>
                  <a:pt x="10198" y="20501"/>
                  <a:pt x="10215" y="20611"/>
                </a:cubicBezTo>
                <a:cubicBezTo>
                  <a:pt x="10223" y="20671"/>
                  <a:pt x="10237" y="20702"/>
                  <a:pt x="10252" y="20712"/>
                </a:cubicBezTo>
                <a:cubicBezTo>
                  <a:pt x="10254" y="20713"/>
                  <a:pt x="10256" y="20714"/>
                  <a:pt x="10257" y="20715"/>
                </a:cubicBezTo>
                <a:cubicBezTo>
                  <a:pt x="10304" y="20729"/>
                  <a:pt x="10363" y="20558"/>
                  <a:pt x="10365" y="20334"/>
                </a:cubicBezTo>
                <a:cubicBezTo>
                  <a:pt x="10364" y="20330"/>
                  <a:pt x="10365" y="20325"/>
                  <a:pt x="10365" y="20321"/>
                </a:cubicBezTo>
                <a:cubicBezTo>
                  <a:pt x="10364" y="20293"/>
                  <a:pt x="10355" y="20263"/>
                  <a:pt x="10348" y="20233"/>
                </a:cubicBezTo>
                <a:cubicBezTo>
                  <a:pt x="10344" y="20217"/>
                  <a:pt x="10343" y="20201"/>
                  <a:pt x="10337" y="20185"/>
                </a:cubicBezTo>
                <a:cubicBezTo>
                  <a:pt x="10327" y="20156"/>
                  <a:pt x="10314" y="20131"/>
                  <a:pt x="10300" y="20104"/>
                </a:cubicBezTo>
                <a:cubicBezTo>
                  <a:pt x="10294" y="20092"/>
                  <a:pt x="10289" y="20082"/>
                  <a:pt x="10282" y="20069"/>
                </a:cubicBezTo>
                <a:cubicBezTo>
                  <a:pt x="10237" y="19994"/>
                  <a:pt x="10181" y="19937"/>
                  <a:pt x="10139" y="19938"/>
                </a:cubicBezTo>
                <a:close/>
                <a:moveTo>
                  <a:pt x="7772" y="20124"/>
                </a:moveTo>
                <a:cubicBezTo>
                  <a:pt x="7755" y="20129"/>
                  <a:pt x="7740" y="20140"/>
                  <a:pt x="7724" y="20157"/>
                </a:cubicBezTo>
                <a:cubicBezTo>
                  <a:pt x="7722" y="20160"/>
                  <a:pt x="7721" y="20164"/>
                  <a:pt x="7719" y="20167"/>
                </a:cubicBezTo>
                <a:cubicBezTo>
                  <a:pt x="7711" y="20177"/>
                  <a:pt x="7705" y="20190"/>
                  <a:pt x="7699" y="20203"/>
                </a:cubicBezTo>
                <a:cubicBezTo>
                  <a:pt x="7681" y="20242"/>
                  <a:pt x="7668" y="20296"/>
                  <a:pt x="7654" y="20377"/>
                </a:cubicBezTo>
                <a:cubicBezTo>
                  <a:pt x="7651" y="20393"/>
                  <a:pt x="7645" y="20407"/>
                  <a:pt x="7639" y="20417"/>
                </a:cubicBezTo>
                <a:cubicBezTo>
                  <a:pt x="7638" y="20418"/>
                  <a:pt x="7639" y="20419"/>
                  <a:pt x="7639" y="20420"/>
                </a:cubicBezTo>
                <a:cubicBezTo>
                  <a:pt x="7623" y="20466"/>
                  <a:pt x="7585" y="20465"/>
                  <a:pt x="7491" y="20435"/>
                </a:cubicBezTo>
                <a:cubicBezTo>
                  <a:pt x="7476" y="20433"/>
                  <a:pt x="7474" y="20435"/>
                  <a:pt x="7456" y="20432"/>
                </a:cubicBezTo>
                <a:cubicBezTo>
                  <a:pt x="7388" y="20421"/>
                  <a:pt x="7356" y="20423"/>
                  <a:pt x="7326" y="20427"/>
                </a:cubicBezTo>
                <a:cubicBezTo>
                  <a:pt x="7303" y="20439"/>
                  <a:pt x="7279" y="20450"/>
                  <a:pt x="7260" y="20473"/>
                </a:cubicBezTo>
                <a:cubicBezTo>
                  <a:pt x="7246" y="20488"/>
                  <a:pt x="7235" y="20508"/>
                  <a:pt x="7225" y="20531"/>
                </a:cubicBezTo>
                <a:cubicBezTo>
                  <a:pt x="7225" y="20532"/>
                  <a:pt x="7223" y="20534"/>
                  <a:pt x="7223" y="20536"/>
                </a:cubicBezTo>
                <a:cubicBezTo>
                  <a:pt x="7210" y="20571"/>
                  <a:pt x="7200" y="20610"/>
                  <a:pt x="7193" y="20654"/>
                </a:cubicBezTo>
                <a:cubicBezTo>
                  <a:pt x="7191" y="20663"/>
                  <a:pt x="7191" y="20673"/>
                  <a:pt x="7190" y="20682"/>
                </a:cubicBezTo>
                <a:cubicBezTo>
                  <a:pt x="7172" y="20831"/>
                  <a:pt x="7186" y="21002"/>
                  <a:pt x="7233" y="21119"/>
                </a:cubicBezTo>
                <a:cubicBezTo>
                  <a:pt x="7237" y="21129"/>
                  <a:pt x="7243" y="21139"/>
                  <a:pt x="7248" y="21149"/>
                </a:cubicBezTo>
                <a:cubicBezTo>
                  <a:pt x="7251" y="21155"/>
                  <a:pt x="7255" y="21161"/>
                  <a:pt x="7258" y="21167"/>
                </a:cubicBezTo>
                <a:cubicBezTo>
                  <a:pt x="7271" y="21190"/>
                  <a:pt x="7285" y="21208"/>
                  <a:pt x="7300" y="21225"/>
                </a:cubicBezTo>
                <a:cubicBezTo>
                  <a:pt x="7365" y="21287"/>
                  <a:pt x="7444" y="21281"/>
                  <a:pt x="7506" y="21217"/>
                </a:cubicBezTo>
                <a:cubicBezTo>
                  <a:pt x="7514" y="21208"/>
                  <a:pt x="7521" y="21200"/>
                  <a:pt x="7529" y="21189"/>
                </a:cubicBezTo>
                <a:cubicBezTo>
                  <a:pt x="7553" y="21154"/>
                  <a:pt x="7574" y="21109"/>
                  <a:pt x="7586" y="21053"/>
                </a:cubicBezTo>
                <a:cubicBezTo>
                  <a:pt x="7610" y="20941"/>
                  <a:pt x="7664" y="20988"/>
                  <a:pt x="7664" y="21121"/>
                </a:cubicBezTo>
                <a:cubicBezTo>
                  <a:pt x="7664" y="21192"/>
                  <a:pt x="7683" y="21217"/>
                  <a:pt x="7734" y="21217"/>
                </a:cubicBezTo>
                <a:cubicBezTo>
                  <a:pt x="7801" y="21217"/>
                  <a:pt x="7807" y="21202"/>
                  <a:pt x="7807" y="20965"/>
                </a:cubicBezTo>
                <a:cubicBezTo>
                  <a:pt x="7807" y="20825"/>
                  <a:pt x="7820" y="20665"/>
                  <a:pt x="7837" y="20609"/>
                </a:cubicBezTo>
                <a:cubicBezTo>
                  <a:pt x="7859" y="20536"/>
                  <a:pt x="7859" y="20490"/>
                  <a:pt x="7837" y="20452"/>
                </a:cubicBezTo>
                <a:cubicBezTo>
                  <a:pt x="7822" y="20425"/>
                  <a:pt x="7822" y="20396"/>
                  <a:pt x="7829" y="20367"/>
                </a:cubicBezTo>
                <a:cubicBezTo>
                  <a:pt x="7822" y="20332"/>
                  <a:pt x="7824" y="20299"/>
                  <a:pt x="7844" y="20256"/>
                </a:cubicBezTo>
                <a:cubicBezTo>
                  <a:pt x="7852" y="20240"/>
                  <a:pt x="7851" y="20234"/>
                  <a:pt x="7854" y="20223"/>
                </a:cubicBezTo>
                <a:cubicBezTo>
                  <a:pt x="7851" y="20186"/>
                  <a:pt x="7841" y="20152"/>
                  <a:pt x="7821" y="20134"/>
                </a:cubicBezTo>
                <a:cubicBezTo>
                  <a:pt x="7805" y="20125"/>
                  <a:pt x="7788" y="20121"/>
                  <a:pt x="7772" y="20124"/>
                </a:cubicBezTo>
                <a:close/>
                <a:moveTo>
                  <a:pt x="15417" y="20129"/>
                </a:moveTo>
                <a:cubicBezTo>
                  <a:pt x="15405" y="20127"/>
                  <a:pt x="15391" y="20128"/>
                  <a:pt x="15377" y="20137"/>
                </a:cubicBezTo>
                <a:cubicBezTo>
                  <a:pt x="15375" y="20138"/>
                  <a:pt x="15373" y="20141"/>
                  <a:pt x="15371" y="20142"/>
                </a:cubicBezTo>
                <a:cubicBezTo>
                  <a:pt x="15336" y="20168"/>
                  <a:pt x="15327" y="20215"/>
                  <a:pt x="15340" y="20309"/>
                </a:cubicBezTo>
                <a:cubicBezTo>
                  <a:pt x="15342" y="20324"/>
                  <a:pt x="15340" y="20335"/>
                  <a:pt x="15341" y="20349"/>
                </a:cubicBezTo>
                <a:cubicBezTo>
                  <a:pt x="15352" y="20391"/>
                  <a:pt x="15353" y="20424"/>
                  <a:pt x="15334" y="20455"/>
                </a:cubicBezTo>
                <a:cubicBezTo>
                  <a:pt x="15326" y="20474"/>
                  <a:pt x="15316" y="20486"/>
                  <a:pt x="15304" y="20488"/>
                </a:cubicBezTo>
                <a:cubicBezTo>
                  <a:pt x="15297" y="20491"/>
                  <a:pt x="15292" y="20489"/>
                  <a:pt x="15287" y="20485"/>
                </a:cubicBezTo>
                <a:cubicBezTo>
                  <a:pt x="15279" y="20481"/>
                  <a:pt x="15270" y="20472"/>
                  <a:pt x="15261" y="20462"/>
                </a:cubicBezTo>
                <a:cubicBezTo>
                  <a:pt x="15239" y="20434"/>
                  <a:pt x="15145" y="20416"/>
                  <a:pt x="15011" y="20420"/>
                </a:cubicBezTo>
                <a:cubicBezTo>
                  <a:pt x="14907" y="20422"/>
                  <a:pt x="14855" y="20429"/>
                  <a:pt x="14818" y="20442"/>
                </a:cubicBezTo>
                <a:cubicBezTo>
                  <a:pt x="14796" y="20455"/>
                  <a:pt x="14777" y="20472"/>
                  <a:pt x="14760" y="20493"/>
                </a:cubicBezTo>
                <a:cubicBezTo>
                  <a:pt x="14755" y="20507"/>
                  <a:pt x="14749" y="20522"/>
                  <a:pt x="14745" y="20543"/>
                </a:cubicBezTo>
                <a:cubicBezTo>
                  <a:pt x="14705" y="20730"/>
                  <a:pt x="14661" y="20739"/>
                  <a:pt x="14628" y="20568"/>
                </a:cubicBezTo>
                <a:cubicBezTo>
                  <a:pt x="14604" y="20450"/>
                  <a:pt x="14581" y="20416"/>
                  <a:pt x="14535" y="20427"/>
                </a:cubicBezTo>
                <a:cubicBezTo>
                  <a:pt x="14506" y="20434"/>
                  <a:pt x="14484" y="20411"/>
                  <a:pt x="14466" y="20374"/>
                </a:cubicBezTo>
                <a:cubicBezTo>
                  <a:pt x="14453" y="20356"/>
                  <a:pt x="14441" y="20337"/>
                  <a:pt x="14429" y="20304"/>
                </a:cubicBezTo>
                <a:cubicBezTo>
                  <a:pt x="14419" y="20277"/>
                  <a:pt x="14406" y="20258"/>
                  <a:pt x="14395" y="20238"/>
                </a:cubicBezTo>
                <a:cubicBezTo>
                  <a:pt x="14380" y="20226"/>
                  <a:pt x="14364" y="20215"/>
                  <a:pt x="14345" y="20215"/>
                </a:cubicBezTo>
                <a:cubicBezTo>
                  <a:pt x="14305" y="20215"/>
                  <a:pt x="14260" y="20193"/>
                  <a:pt x="14243" y="20165"/>
                </a:cubicBezTo>
                <a:cubicBezTo>
                  <a:pt x="14234" y="20147"/>
                  <a:pt x="14223" y="20144"/>
                  <a:pt x="14213" y="20139"/>
                </a:cubicBezTo>
                <a:cubicBezTo>
                  <a:pt x="14191" y="20137"/>
                  <a:pt x="14171" y="20147"/>
                  <a:pt x="14152" y="20177"/>
                </a:cubicBezTo>
                <a:cubicBezTo>
                  <a:pt x="14151" y="20178"/>
                  <a:pt x="14150" y="20181"/>
                  <a:pt x="14149" y="20182"/>
                </a:cubicBezTo>
                <a:cubicBezTo>
                  <a:pt x="14119" y="20242"/>
                  <a:pt x="14089" y="20348"/>
                  <a:pt x="14062" y="20505"/>
                </a:cubicBezTo>
                <a:cubicBezTo>
                  <a:pt x="14056" y="20536"/>
                  <a:pt x="14053" y="20555"/>
                  <a:pt x="14049" y="20581"/>
                </a:cubicBezTo>
                <a:cubicBezTo>
                  <a:pt x="14034" y="20731"/>
                  <a:pt x="14030" y="20900"/>
                  <a:pt x="14046" y="21068"/>
                </a:cubicBezTo>
                <a:cubicBezTo>
                  <a:pt x="14047" y="21082"/>
                  <a:pt x="14049" y="21090"/>
                  <a:pt x="14050" y="21103"/>
                </a:cubicBezTo>
                <a:cubicBezTo>
                  <a:pt x="14051" y="21108"/>
                  <a:pt x="14051" y="21111"/>
                  <a:pt x="14052" y="21116"/>
                </a:cubicBezTo>
                <a:cubicBezTo>
                  <a:pt x="14078" y="21269"/>
                  <a:pt x="14101" y="21361"/>
                  <a:pt x="14121" y="21421"/>
                </a:cubicBezTo>
                <a:cubicBezTo>
                  <a:pt x="14145" y="21474"/>
                  <a:pt x="14171" y="21510"/>
                  <a:pt x="14202" y="21510"/>
                </a:cubicBezTo>
                <a:cubicBezTo>
                  <a:pt x="14239" y="21510"/>
                  <a:pt x="14247" y="21480"/>
                  <a:pt x="14243" y="21419"/>
                </a:cubicBezTo>
                <a:cubicBezTo>
                  <a:pt x="14236" y="21379"/>
                  <a:pt x="14232" y="21360"/>
                  <a:pt x="14219" y="21295"/>
                </a:cubicBezTo>
                <a:cubicBezTo>
                  <a:pt x="14173" y="21068"/>
                  <a:pt x="14162" y="20587"/>
                  <a:pt x="14202" y="20543"/>
                </a:cubicBezTo>
                <a:cubicBezTo>
                  <a:pt x="14246" y="20495"/>
                  <a:pt x="14274" y="20624"/>
                  <a:pt x="14289" y="20942"/>
                </a:cubicBezTo>
                <a:cubicBezTo>
                  <a:pt x="14300" y="21163"/>
                  <a:pt x="14304" y="21223"/>
                  <a:pt x="14342" y="21245"/>
                </a:cubicBezTo>
                <a:cubicBezTo>
                  <a:pt x="14343" y="21245"/>
                  <a:pt x="14344" y="21244"/>
                  <a:pt x="14345" y="21245"/>
                </a:cubicBezTo>
                <a:cubicBezTo>
                  <a:pt x="14358" y="21251"/>
                  <a:pt x="14375" y="21256"/>
                  <a:pt x="14396" y="21260"/>
                </a:cubicBezTo>
                <a:cubicBezTo>
                  <a:pt x="14473" y="21273"/>
                  <a:pt x="14488" y="21257"/>
                  <a:pt x="14488" y="21174"/>
                </a:cubicBezTo>
                <a:cubicBezTo>
                  <a:pt x="14488" y="21119"/>
                  <a:pt x="14477" y="21060"/>
                  <a:pt x="14462" y="21043"/>
                </a:cubicBezTo>
                <a:cubicBezTo>
                  <a:pt x="14425" y="21003"/>
                  <a:pt x="14425" y="20682"/>
                  <a:pt x="14462" y="20642"/>
                </a:cubicBezTo>
                <a:cubicBezTo>
                  <a:pt x="14477" y="20625"/>
                  <a:pt x="14502" y="20675"/>
                  <a:pt x="14517" y="20753"/>
                </a:cubicBezTo>
                <a:cubicBezTo>
                  <a:pt x="14533" y="20830"/>
                  <a:pt x="14559" y="20932"/>
                  <a:pt x="14575" y="20980"/>
                </a:cubicBezTo>
                <a:cubicBezTo>
                  <a:pt x="14619" y="21115"/>
                  <a:pt x="14608" y="21246"/>
                  <a:pt x="14545" y="21346"/>
                </a:cubicBezTo>
                <a:cubicBezTo>
                  <a:pt x="14521" y="21383"/>
                  <a:pt x="14513" y="21405"/>
                  <a:pt x="14509" y="21426"/>
                </a:cubicBezTo>
                <a:cubicBezTo>
                  <a:pt x="14517" y="21461"/>
                  <a:pt x="14529" y="21498"/>
                  <a:pt x="14542" y="21530"/>
                </a:cubicBezTo>
                <a:cubicBezTo>
                  <a:pt x="14554" y="21548"/>
                  <a:pt x="14578" y="21562"/>
                  <a:pt x="14615" y="21573"/>
                </a:cubicBezTo>
                <a:lnTo>
                  <a:pt x="14672" y="21467"/>
                </a:lnTo>
                <a:cubicBezTo>
                  <a:pt x="14716" y="21383"/>
                  <a:pt x="14766" y="21238"/>
                  <a:pt x="14782" y="21146"/>
                </a:cubicBezTo>
                <a:cubicBezTo>
                  <a:pt x="14826" y="20905"/>
                  <a:pt x="14869" y="20942"/>
                  <a:pt x="14881" y="21230"/>
                </a:cubicBezTo>
                <a:cubicBezTo>
                  <a:pt x="14886" y="21367"/>
                  <a:pt x="14904" y="21511"/>
                  <a:pt x="14922" y="21550"/>
                </a:cubicBezTo>
                <a:cubicBezTo>
                  <a:pt x="14926" y="21558"/>
                  <a:pt x="14945" y="21564"/>
                  <a:pt x="14978" y="21570"/>
                </a:cubicBezTo>
                <a:lnTo>
                  <a:pt x="15014" y="21444"/>
                </a:lnTo>
                <a:cubicBezTo>
                  <a:pt x="15051" y="21303"/>
                  <a:pt x="15077" y="21267"/>
                  <a:pt x="15144" y="21267"/>
                </a:cubicBezTo>
                <a:cubicBezTo>
                  <a:pt x="15189" y="21267"/>
                  <a:pt x="15233" y="21244"/>
                  <a:pt x="15244" y="21214"/>
                </a:cubicBezTo>
                <a:cubicBezTo>
                  <a:pt x="15254" y="21184"/>
                  <a:pt x="15298" y="21175"/>
                  <a:pt x="15347" y="21194"/>
                </a:cubicBezTo>
                <a:cubicBezTo>
                  <a:pt x="15397" y="21214"/>
                  <a:pt x="15446" y="21204"/>
                  <a:pt x="15471" y="21167"/>
                </a:cubicBezTo>
                <a:cubicBezTo>
                  <a:pt x="15505" y="21117"/>
                  <a:pt x="15523" y="21121"/>
                  <a:pt x="15564" y="21187"/>
                </a:cubicBezTo>
                <a:cubicBezTo>
                  <a:pt x="15628" y="21288"/>
                  <a:pt x="15769" y="21293"/>
                  <a:pt x="15843" y="21197"/>
                </a:cubicBezTo>
                <a:cubicBezTo>
                  <a:pt x="15891" y="21135"/>
                  <a:pt x="15902" y="21135"/>
                  <a:pt x="15943" y="21199"/>
                </a:cubicBezTo>
                <a:cubicBezTo>
                  <a:pt x="15980" y="21259"/>
                  <a:pt x="16040" y="21270"/>
                  <a:pt x="16229" y="21245"/>
                </a:cubicBezTo>
                <a:cubicBezTo>
                  <a:pt x="16359" y="21228"/>
                  <a:pt x="16514" y="21215"/>
                  <a:pt x="16572" y="21217"/>
                </a:cubicBezTo>
                <a:cubicBezTo>
                  <a:pt x="16660" y="21220"/>
                  <a:pt x="16678" y="21205"/>
                  <a:pt x="16678" y="21124"/>
                </a:cubicBezTo>
                <a:cubicBezTo>
                  <a:pt x="16678" y="20976"/>
                  <a:pt x="16733" y="20946"/>
                  <a:pt x="16762" y="21078"/>
                </a:cubicBezTo>
                <a:cubicBezTo>
                  <a:pt x="16781" y="21168"/>
                  <a:pt x="16771" y="21219"/>
                  <a:pt x="16725" y="21308"/>
                </a:cubicBezTo>
                <a:cubicBezTo>
                  <a:pt x="16678" y="21398"/>
                  <a:pt x="16674" y="21443"/>
                  <a:pt x="16698" y="21510"/>
                </a:cubicBezTo>
                <a:cubicBezTo>
                  <a:pt x="16705" y="21530"/>
                  <a:pt x="16724" y="21546"/>
                  <a:pt x="16789" y="21558"/>
                </a:cubicBezTo>
                <a:cubicBezTo>
                  <a:pt x="16790" y="21557"/>
                  <a:pt x="16795" y="21556"/>
                  <a:pt x="16795" y="21555"/>
                </a:cubicBezTo>
                <a:cubicBezTo>
                  <a:pt x="16857" y="21471"/>
                  <a:pt x="16987" y="21028"/>
                  <a:pt x="17008" y="20828"/>
                </a:cubicBezTo>
                <a:cubicBezTo>
                  <a:pt x="17018" y="20738"/>
                  <a:pt x="17037" y="20654"/>
                  <a:pt x="17051" y="20639"/>
                </a:cubicBezTo>
                <a:cubicBezTo>
                  <a:pt x="17052" y="20638"/>
                  <a:pt x="17053" y="20631"/>
                  <a:pt x="17054" y="20629"/>
                </a:cubicBezTo>
                <a:cubicBezTo>
                  <a:pt x="17057" y="20595"/>
                  <a:pt x="17065" y="20553"/>
                  <a:pt x="17065" y="20528"/>
                </a:cubicBezTo>
                <a:cubicBezTo>
                  <a:pt x="17065" y="20482"/>
                  <a:pt x="17060" y="20454"/>
                  <a:pt x="17051" y="20432"/>
                </a:cubicBezTo>
                <a:cubicBezTo>
                  <a:pt x="17017" y="20403"/>
                  <a:pt x="16957" y="20442"/>
                  <a:pt x="16911" y="20553"/>
                </a:cubicBezTo>
                <a:lnTo>
                  <a:pt x="16855" y="20692"/>
                </a:lnTo>
                <a:lnTo>
                  <a:pt x="16825" y="20561"/>
                </a:lnTo>
                <a:cubicBezTo>
                  <a:pt x="16819" y="20533"/>
                  <a:pt x="16807" y="20507"/>
                  <a:pt x="16795" y="20483"/>
                </a:cubicBezTo>
                <a:cubicBezTo>
                  <a:pt x="16790" y="20473"/>
                  <a:pt x="16784" y="20459"/>
                  <a:pt x="16778" y="20447"/>
                </a:cubicBezTo>
                <a:cubicBezTo>
                  <a:pt x="16764" y="20427"/>
                  <a:pt x="16751" y="20408"/>
                  <a:pt x="16738" y="20402"/>
                </a:cubicBezTo>
                <a:cubicBezTo>
                  <a:pt x="16702" y="20385"/>
                  <a:pt x="16678" y="20334"/>
                  <a:pt x="16678" y="20268"/>
                </a:cubicBezTo>
                <a:cubicBezTo>
                  <a:pt x="16636" y="20200"/>
                  <a:pt x="16603" y="20166"/>
                  <a:pt x="16559" y="20150"/>
                </a:cubicBezTo>
                <a:cubicBezTo>
                  <a:pt x="16554" y="20153"/>
                  <a:pt x="16547" y="20152"/>
                  <a:pt x="16542" y="20157"/>
                </a:cubicBezTo>
                <a:cubicBezTo>
                  <a:pt x="16504" y="20193"/>
                  <a:pt x="16478" y="20193"/>
                  <a:pt x="16456" y="20155"/>
                </a:cubicBezTo>
                <a:cubicBezTo>
                  <a:pt x="16448" y="20140"/>
                  <a:pt x="16441" y="20138"/>
                  <a:pt x="16432" y="20132"/>
                </a:cubicBezTo>
                <a:cubicBezTo>
                  <a:pt x="16410" y="20131"/>
                  <a:pt x="16392" y="20134"/>
                  <a:pt x="16379" y="20139"/>
                </a:cubicBezTo>
                <a:cubicBezTo>
                  <a:pt x="16355" y="20168"/>
                  <a:pt x="16336" y="20229"/>
                  <a:pt x="16336" y="20311"/>
                </a:cubicBezTo>
                <a:cubicBezTo>
                  <a:pt x="16336" y="20467"/>
                  <a:pt x="16297" y="20555"/>
                  <a:pt x="16266" y="20468"/>
                </a:cubicBezTo>
                <a:cubicBezTo>
                  <a:pt x="16256" y="20440"/>
                  <a:pt x="16186" y="20415"/>
                  <a:pt x="16110" y="20415"/>
                </a:cubicBezTo>
                <a:cubicBezTo>
                  <a:pt x="16076" y="20415"/>
                  <a:pt x="16058" y="20424"/>
                  <a:pt x="16036" y="20430"/>
                </a:cubicBezTo>
                <a:cubicBezTo>
                  <a:pt x="16011" y="20443"/>
                  <a:pt x="15986" y="20457"/>
                  <a:pt x="15969" y="20478"/>
                </a:cubicBezTo>
                <a:cubicBezTo>
                  <a:pt x="15965" y="20482"/>
                  <a:pt x="15966" y="20481"/>
                  <a:pt x="15963" y="20485"/>
                </a:cubicBezTo>
                <a:cubicBezTo>
                  <a:pt x="15961" y="20490"/>
                  <a:pt x="15957" y="20493"/>
                  <a:pt x="15956" y="20498"/>
                </a:cubicBezTo>
                <a:cubicBezTo>
                  <a:pt x="15945" y="20549"/>
                  <a:pt x="15932" y="20552"/>
                  <a:pt x="15907" y="20533"/>
                </a:cubicBezTo>
                <a:cubicBezTo>
                  <a:pt x="15898" y="20533"/>
                  <a:pt x="15889" y="20523"/>
                  <a:pt x="15880" y="20508"/>
                </a:cubicBezTo>
                <a:cubicBezTo>
                  <a:pt x="15875" y="20502"/>
                  <a:pt x="15876" y="20505"/>
                  <a:pt x="15870" y="20498"/>
                </a:cubicBezTo>
                <a:cubicBezTo>
                  <a:pt x="15782" y="20396"/>
                  <a:pt x="15617" y="20393"/>
                  <a:pt x="15570" y="20493"/>
                </a:cubicBezTo>
                <a:cubicBezTo>
                  <a:pt x="15536" y="20565"/>
                  <a:pt x="15500" y="20536"/>
                  <a:pt x="15480" y="20460"/>
                </a:cubicBezTo>
                <a:cubicBezTo>
                  <a:pt x="15445" y="20431"/>
                  <a:pt x="15428" y="20369"/>
                  <a:pt x="15460" y="20301"/>
                </a:cubicBezTo>
                <a:cubicBezTo>
                  <a:pt x="15462" y="20296"/>
                  <a:pt x="15459" y="20291"/>
                  <a:pt x="15461" y="20286"/>
                </a:cubicBezTo>
                <a:cubicBezTo>
                  <a:pt x="15463" y="20213"/>
                  <a:pt x="15456" y="20160"/>
                  <a:pt x="15437" y="20137"/>
                </a:cubicBezTo>
                <a:cubicBezTo>
                  <a:pt x="15435" y="20136"/>
                  <a:pt x="15433" y="20135"/>
                  <a:pt x="15431" y="20134"/>
                </a:cubicBezTo>
                <a:cubicBezTo>
                  <a:pt x="15427" y="20131"/>
                  <a:pt x="15422" y="20131"/>
                  <a:pt x="15417" y="20129"/>
                </a:cubicBezTo>
                <a:close/>
                <a:moveTo>
                  <a:pt x="19478" y="20129"/>
                </a:moveTo>
                <a:cubicBezTo>
                  <a:pt x="19443" y="20131"/>
                  <a:pt x="19436" y="20216"/>
                  <a:pt x="19477" y="20357"/>
                </a:cubicBezTo>
                <a:cubicBezTo>
                  <a:pt x="19536" y="20557"/>
                  <a:pt x="19537" y="21154"/>
                  <a:pt x="19478" y="21290"/>
                </a:cubicBezTo>
                <a:cubicBezTo>
                  <a:pt x="19455" y="21344"/>
                  <a:pt x="19437" y="21419"/>
                  <a:pt x="19437" y="21457"/>
                </a:cubicBezTo>
                <a:cubicBezTo>
                  <a:pt x="19437" y="21584"/>
                  <a:pt x="19537" y="21496"/>
                  <a:pt x="19607" y="21305"/>
                </a:cubicBezTo>
                <a:cubicBezTo>
                  <a:pt x="19613" y="21289"/>
                  <a:pt x="19616" y="21286"/>
                  <a:pt x="19621" y="21272"/>
                </a:cubicBezTo>
                <a:cubicBezTo>
                  <a:pt x="19643" y="21166"/>
                  <a:pt x="19655" y="21136"/>
                  <a:pt x="19684" y="21156"/>
                </a:cubicBezTo>
                <a:cubicBezTo>
                  <a:pt x="19691" y="21154"/>
                  <a:pt x="19698" y="21160"/>
                  <a:pt x="19704" y="21169"/>
                </a:cubicBezTo>
                <a:cubicBezTo>
                  <a:pt x="19711" y="21182"/>
                  <a:pt x="19723" y="21189"/>
                  <a:pt x="19734" y="21197"/>
                </a:cubicBezTo>
                <a:cubicBezTo>
                  <a:pt x="19740" y="21201"/>
                  <a:pt x="19746" y="21204"/>
                  <a:pt x="19751" y="21207"/>
                </a:cubicBezTo>
                <a:cubicBezTo>
                  <a:pt x="19764" y="21212"/>
                  <a:pt x="19776" y="21214"/>
                  <a:pt x="19790" y="21214"/>
                </a:cubicBezTo>
                <a:cubicBezTo>
                  <a:pt x="19801" y="21213"/>
                  <a:pt x="19813" y="21216"/>
                  <a:pt x="19823" y="21209"/>
                </a:cubicBezTo>
                <a:cubicBezTo>
                  <a:pt x="19823" y="21209"/>
                  <a:pt x="19824" y="21209"/>
                  <a:pt x="19824" y="21209"/>
                </a:cubicBezTo>
                <a:cubicBezTo>
                  <a:pt x="19856" y="21189"/>
                  <a:pt x="19877" y="21142"/>
                  <a:pt x="19870" y="21078"/>
                </a:cubicBezTo>
                <a:cubicBezTo>
                  <a:pt x="19867" y="21054"/>
                  <a:pt x="19857" y="21036"/>
                  <a:pt x="19847" y="21020"/>
                </a:cubicBezTo>
                <a:cubicBezTo>
                  <a:pt x="19841" y="21010"/>
                  <a:pt x="19835" y="21006"/>
                  <a:pt x="19830" y="21000"/>
                </a:cubicBezTo>
                <a:cubicBezTo>
                  <a:pt x="19821" y="20993"/>
                  <a:pt x="19811" y="20990"/>
                  <a:pt x="19800" y="20987"/>
                </a:cubicBezTo>
                <a:cubicBezTo>
                  <a:pt x="19790" y="20991"/>
                  <a:pt x="19780" y="20997"/>
                  <a:pt x="19767" y="21015"/>
                </a:cubicBezTo>
                <a:cubicBezTo>
                  <a:pt x="19698" y="21116"/>
                  <a:pt x="19673" y="21042"/>
                  <a:pt x="19657" y="20687"/>
                </a:cubicBezTo>
                <a:cubicBezTo>
                  <a:pt x="19653" y="20588"/>
                  <a:pt x="19645" y="20532"/>
                  <a:pt x="19637" y="20473"/>
                </a:cubicBezTo>
                <a:cubicBezTo>
                  <a:pt x="19611" y="20357"/>
                  <a:pt x="19580" y="20259"/>
                  <a:pt x="19548" y="20198"/>
                </a:cubicBezTo>
                <a:cubicBezTo>
                  <a:pt x="19520" y="20155"/>
                  <a:pt x="19496" y="20129"/>
                  <a:pt x="19478" y="20129"/>
                </a:cubicBezTo>
                <a:close/>
                <a:moveTo>
                  <a:pt x="2605" y="20132"/>
                </a:moveTo>
                <a:cubicBezTo>
                  <a:pt x="2599" y="20131"/>
                  <a:pt x="2592" y="20136"/>
                  <a:pt x="2587" y="20137"/>
                </a:cubicBezTo>
                <a:cubicBezTo>
                  <a:pt x="2544" y="20174"/>
                  <a:pt x="2503" y="20356"/>
                  <a:pt x="2465" y="20685"/>
                </a:cubicBezTo>
                <a:cubicBezTo>
                  <a:pt x="2465" y="20688"/>
                  <a:pt x="2465" y="20691"/>
                  <a:pt x="2465" y="20695"/>
                </a:cubicBezTo>
                <a:cubicBezTo>
                  <a:pt x="2464" y="20697"/>
                  <a:pt x="2465" y="20697"/>
                  <a:pt x="2465" y="20700"/>
                </a:cubicBezTo>
                <a:cubicBezTo>
                  <a:pt x="2437" y="20936"/>
                  <a:pt x="2415" y="21150"/>
                  <a:pt x="2415" y="21179"/>
                </a:cubicBezTo>
                <a:cubicBezTo>
                  <a:pt x="2438" y="21206"/>
                  <a:pt x="2500" y="21222"/>
                  <a:pt x="2608" y="21230"/>
                </a:cubicBezTo>
                <a:cubicBezTo>
                  <a:pt x="2639" y="21232"/>
                  <a:pt x="2651" y="21236"/>
                  <a:pt x="2675" y="21240"/>
                </a:cubicBezTo>
                <a:cubicBezTo>
                  <a:pt x="2707" y="21243"/>
                  <a:pt x="2747" y="21244"/>
                  <a:pt x="2765" y="21255"/>
                </a:cubicBezTo>
                <a:cubicBezTo>
                  <a:pt x="2801" y="21269"/>
                  <a:pt x="2817" y="21288"/>
                  <a:pt x="2818" y="21318"/>
                </a:cubicBezTo>
                <a:cubicBezTo>
                  <a:pt x="2818" y="21323"/>
                  <a:pt x="2819" y="21328"/>
                  <a:pt x="2820" y="21333"/>
                </a:cubicBezTo>
                <a:cubicBezTo>
                  <a:pt x="2821" y="21337"/>
                  <a:pt x="2822" y="21339"/>
                  <a:pt x="2823" y="21343"/>
                </a:cubicBezTo>
                <a:cubicBezTo>
                  <a:pt x="2840" y="21399"/>
                  <a:pt x="2860" y="21429"/>
                  <a:pt x="2878" y="21442"/>
                </a:cubicBezTo>
                <a:cubicBezTo>
                  <a:pt x="2884" y="21443"/>
                  <a:pt x="2894" y="21443"/>
                  <a:pt x="2901" y="21444"/>
                </a:cubicBezTo>
                <a:cubicBezTo>
                  <a:pt x="2913" y="21439"/>
                  <a:pt x="2925" y="21427"/>
                  <a:pt x="2935" y="21396"/>
                </a:cubicBezTo>
                <a:cubicBezTo>
                  <a:pt x="2950" y="21356"/>
                  <a:pt x="2967" y="21355"/>
                  <a:pt x="2995" y="21396"/>
                </a:cubicBezTo>
                <a:cubicBezTo>
                  <a:pt x="3018" y="21429"/>
                  <a:pt x="3058" y="21440"/>
                  <a:pt x="3085" y="21421"/>
                </a:cubicBezTo>
                <a:cubicBezTo>
                  <a:pt x="3123" y="21396"/>
                  <a:pt x="3127" y="21356"/>
                  <a:pt x="3106" y="21255"/>
                </a:cubicBezTo>
                <a:cubicBezTo>
                  <a:pt x="3103" y="21247"/>
                  <a:pt x="3104" y="21245"/>
                  <a:pt x="3101" y="21237"/>
                </a:cubicBezTo>
                <a:cubicBezTo>
                  <a:pt x="3065" y="21147"/>
                  <a:pt x="3067" y="21120"/>
                  <a:pt x="3111" y="21048"/>
                </a:cubicBezTo>
                <a:cubicBezTo>
                  <a:pt x="3116" y="21035"/>
                  <a:pt x="3117" y="21023"/>
                  <a:pt x="3124" y="21010"/>
                </a:cubicBezTo>
                <a:cubicBezTo>
                  <a:pt x="3149" y="20962"/>
                  <a:pt x="3160" y="20928"/>
                  <a:pt x="3164" y="20902"/>
                </a:cubicBezTo>
                <a:cubicBezTo>
                  <a:pt x="3160" y="20881"/>
                  <a:pt x="3145" y="20869"/>
                  <a:pt x="3116" y="20869"/>
                </a:cubicBezTo>
                <a:cubicBezTo>
                  <a:pt x="3086" y="20869"/>
                  <a:pt x="3045" y="20818"/>
                  <a:pt x="3023" y="20758"/>
                </a:cubicBezTo>
                <a:cubicBezTo>
                  <a:pt x="2999" y="20695"/>
                  <a:pt x="2966" y="20670"/>
                  <a:pt x="2938" y="20679"/>
                </a:cubicBezTo>
                <a:cubicBezTo>
                  <a:pt x="2922" y="20704"/>
                  <a:pt x="2905" y="20751"/>
                  <a:pt x="2885" y="20818"/>
                </a:cubicBezTo>
                <a:cubicBezTo>
                  <a:pt x="2882" y="20950"/>
                  <a:pt x="2825" y="21018"/>
                  <a:pt x="2715" y="21018"/>
                </a:cubicBezTo>
                <a:cubicBezTo>
                  <a:pt x="2658" y="21018"/>
                  <a:pt x="2604" y="21006"/>
                  <a:pt x="2597" y="20992"/>
                </a:cubicBezTo>
                <a:cubicBezTo>
                  <a:pt x="2595" y="20989"/>
                  <a:pt x="2597" y="20955"/>
                  <a:pt x="2597" y="20937"/>
                </a:cubicBezTo>
                <a:cubicBezTo>
                  <a:pt x="2597" y="20936"/>
                  <a:pt x="2597" y="20935"/>
                  <a:pt x="2597" y="20934"/>
                </a:cubicBezTo>
                <a:cubicBezTo>
                  <a:pt x="2594" y="20924"/>
                  <a:pt x="2596" y="20911"/>
                  <a:pt x="2597" y="20897"/>
                </a:cubicBezTo>
                <a:cubicBezTo>
                  <a:pt x="2598" y="20884"/>
                  <a:pt x="2598" y="20881"/>
                  <a:pt x="2599" y="20869"/>
                </a:cubicBezTo>
                <a:cubicBezTo>
                  <a:pt x="2599" y="20867"/>
                  <a:pt x="2599" y="20868"/>
                  <a:pt x="2599" y="20866"/>
                </a:cubicBezTo>
                <a:cubicBezTo>
                  <a:pt x="2605" y="20794"/>
                  <a:pt x="2616" y="20697"/>
                  <a:pt x="2628" y="20594"/>
                </a:cubicBezTo>
                <a:cubicBezTo>
                  <a:pt x="2641" y="20476"/>
                  <a:pt x="2647" y="20394"/>
                  <a:pt x="2650" y="20326"/>
                </a:cubicBezTo>
                <a:cubicBezTo>
                  <a:pt x="2652" y="20243"/>
                  <a:pt x="2649" y="20187"/>
                  <a:pt x="2638" y="20162"/>
                </a:cubicBezTo>
                <a:cubicBezTo>
                  <a:pt x="2628" y="20146"/>
                  <a:pt x="2617" y="20134"/>
                  <a:pt x="2605" y="20132"/>
                </a:cubicBezTo>
                <a:close/>
                <a:moveTo>
                  <a:pt x="8381" y="20134"/>
                </a:moveTo>
                <a:cubicBezTo>
                  <a:pt x="8356" y="20124"/>
                  <a:pt x="8329" y="20153"/>
                  <a:pt x="8295" y="20218"/>
                </a:cubicBezTo>
                <a:cubicBezTo>
                  <a:pt x="8259" y="20286"/>
                  <a:pt x="8230" y="20305"/>
                  <a:pt x="8218" y="20271"/>
                </a:cubicBezTo>
                <a:cubicBezTo>
                  <a:pt x="8181" y="20166"/>
                  <a:pt x="8120" y="20218"/>
                  <a:pt x="8072" y="20394"/>
                </a:cubicBezTo>
                <a:cubicBezTo>
                  <a:pt x="8059" y="20442"/>
                  <a:pt x="8057" y="20471"/>
                  <a:pt x="8052" y="20503"/>
                </a:cubicBezTo>
                <a:cubicBezTo>
                  <a:pt x="8051" y="20532"/>
                  <a:pt x="8051" y="20579"/>
                  <a:pt x="8052" y="20616"/>
                </a:cubicBezTo>
                <a:cubicBezTo>
                  <a:pt x="8054" y="20621"/>
                  <a:pt x="8055" y="20625"/>
                  <a:pt x="8057" y="20629"/>
                </a:cubicBezTo>
                <a:cubicBezTo>
                  <a:pt x="8075" y="20661"/>
                  <a:pt x="8090" y="20803"/>
                  <a:pt x="8090" y="20944"/>
                </a:cubicBezTo>
                <a:cubicBezTo>
                  <a:pt x="8090" y="21075"/>
                  <a:pt x="8098" y="21186"/>
                  <a:pt x="8107" y="21219"/>
                </a:cubicBezTo>
                <a:cubicBezTo>
                  <a:pt x="8115" y="21233"/>
                  <a:pt x="8124" y="21245"/>
                  <a:pt x="8135" y="21255"/>
                </a:cubicBezTo>
                <a:cubicBezTo>
                  <a:pt x="8177" y="21276"/>
                  <a:pt x="8253" y="21270"/>
                  <a:pt x="8273" y="21235"/>
                </a:cubicBezTo>
                <a:cubicBezTo>
                  <a:pt x="8278" y="21226"/>
                  <a:pt x="8289" y="21218"/>
                  <a:pt x="8303" y="21212"/>
                </a:cubicBezTo>
                <a:cubicBezTo>
                  <a:pt x="8322" y="21203"/>
                  <a:pt x="8344" y="21198"/>
                  <a:pt x="8368" y="21197"/>
                </a:cubicBezTo>
                <a:cubicBezTo>
                  <a:pt x="8404" y="21196"/>
                  <a:pt x="8423" y="21191"/>
                  <a:pt x="8435" y="21154"/>
                </a:cubicBezTo>
                <a:cubicBezTo>
                  <a:pt x="8436" y="21151"/>
                  <a:pt x="8437" y="21145"/>
                  <a:pt x="8438" y="21141"/>
                </a:cubicBezTo>
                <a:cubicBezTo>
                  <a:pt x="8443" y="21098"/>
                  <a:pt x="8447" y="21041"/>
                  <a:pt x="8450" y="20944"/>
                </a:cubicBezTo>
                <a:cubicBezTo>
                  <a:pt x="8458" y="20724"/>
                  <a:pt x="8473" y="20647"/>
                  <a:pt x="8508" y="20647"/>
                </a:cubicBezTo>
                <a:cubicBezTo>
                  <a:pt x="8511" y="20645"/>
                  <a:pt x="8513" y="20642"/>
                  <a:pt x="8516" y="20642"/>
                </a:cubicBezTo>
                <a:cubicBezTo>
                  <a:pt x="8548" y="20642"/>
                  <a:pt x="8561" y="20714"/>
                  <a:pt x="8568" y="20929"/>
                </a:cubicBezTo>
                <a:lnTo>
                  <a:pt x="8571" y="21018"/>
                </a:lnTo>
                <a:cubicBezTo>
                  <a:pt x="8576" y="21119"/>
                  <a:pt x="8584" y="21192"/>
                  <a:pt x="8601" y="21214"/>
                </a:cubicBezTo>
                <a:lnTo>
                  <a:pt x="8673" y="21214"/>
                </a:lnTo>
                <a:cubicBezTo>
                  <a:pt x="8691" y="21204"/>
                  <a:pt x="8709" y="21191"/>
                  <a:pt x="8719" y="21174"/>
                </a:cubicBezTo>
                <a:cubicBezTo>
                  <a:pt x="8742" y="21134"/>
                  <a:pt x="8763" y="21140"/>
                  <a:pt x="8791" y="21199"/>
                </a:cubicBezTo>
                <a:cubicBezTo>
                  <a:pt x="8798" y="21214"/>
                  <a:pt x="8807" y="21224"/>
                  <a:pt x="8817" y="21235"/>
                </a:cubicBezTo>
                <a:cubicBezTo>
                  <a:pt x="8843" y="21240"/>
                  <a:pt x="8872" y="21238"/>
                  <a:pt x="8892" y="21245"/>
                </a:cubicBezTo>
                <a:cubicBezTo>
                  <a:pt x="8977" y="21272"/>
                  <a:pt x="9005" y="21258"/>
                  <a:pt x="9060" y="21161"/>
                </a:cubicBezTo>
                <a:cubicBezTo>
                  <a:pt x="9092" y="21105"/>
                  <a:pt x="9113" y="21017"/>
                  <a:pt x="9125" y="20924"/>
                </a:cubicBezTo>
                <a:cubicBezTo>
                  <a:pt x="9126" y="20917"/>
                  <a:pt x="9125" y="20913"/>
                  <a:pt x="9127" y="20907"/>
                </a:cubicBezTo>
                <a:cubicBezTo>
                  <a:pt x="9140" y="20796"/>
                  <a:pt x="9141" y="20681"/>
                  <a:pt x="9122" y="20594"/>
                </a:cubicBezTo>
                <a:cubicBezTo>
                  <a:pt x="9112" y="20560"/>
                  <a:pt x="9099" y="20528"/>
                  <a:pt x="9084" y="20498"/>
                </a:cubicBezTo>
                <a:cubicBezTo>
                  <a:pt x="9014" y="20391"/>
                  <a:pt x="8835" y="20389"/>
                  <a:pt x="8764" y="20503"/>
                </a:cubicBezTo>
                <a:cubicBezTo>
                  <a:pt x="8712" y="20586"/>
                  <a:pt x="8708" y="20586"/>
                  <a:pt x="8674" y="20503"/>
                </a:cubicBezTo>
                <a:cubicBezTo>
                  <a:pt x="8654" y="20455"/>
                  <a:pt x="8604" y="20415"/>
                  <a:pt x="8564" y="20415"/>
                </a:cubicBezTo>
                <a:cubicBezTo>
                  <a:pt x="8533" y="20415"/>
                  <a:pt x="8511" y="20396"/>
                  <a:pt x="8491" y="20364"/>
                </a:cubicBezTo>
                <a:cubicBezTo>
                  <a:pt x="8475" y="20346"/>
                  <a:pt x="8466" y="20316"/>
                  <a:pt x="8456" y="20281"/>
                </a:cubicBezTo>
                <a:cubicBezTo>
                  <a:pt x="8453" y="20271"/>
                  <a:pt x="8448" y="20267"/>
                  <a:pt x="8446" y="20256"/>
                </a:cubicBezTo>
                <a:cubicBezTo>
                  <a:pt x="8439" y="20222"/>
                  <a:pt x="8428" y="20198"/>
                  <a:pt x="8418" y="20177"/>
                </a:cubicBezTo>
                <a:cubicBezTo>
                  <a:pt x="8406" y="20154"/>
                  <a:pt x="8393" y="20140"/>
                  <a:pt x="8381" y="20134"/>
                </a:cubicBezTo>
                <a:close/>
                <a:moveTo>
                  <a:pt x="19088" y="20134"/>
                </a:moveTo>
                <a:cubicBezTo>
                  <a:pt x="19063" y="20134"/>
                  <a:pt x="19036" y="20156"/>
                  <a:pt x="19011" y="20215"/>
                </a:cubicBezTo>
                <a:cubicBezTo>
                  <a:pt x="18978" y="20292"/>
                  <a:pt x="18956" y="20311"/>
                  <a:pt x="18942" y="20273"/>
                </a:cubicBezTo>
                <a:cubicBezTo>
                  <a:pt x="18935" y="20254"/>
                  <a:pt x="18925" y="20243"/>
                  <a:pt x="18915" y="20233"/>
                </a:cubicBezTo>
                <a:cubicBezTo>
                  <a:pt x="18910" y="20225"/>
                  <a:pt x="18903" y="20225"/>
                  <a:pt x="18898" y="20220"/>
                </a:cubicBezTo>
                <a:cubicBezTo>
                  <a:pt x="18859" y="20204"/>
                  <a:pt x="18814" y="20245"/>
                  <a:pt x="18808" y="20329"/>
                </a:cubicBezTo>
                <a:cubicBezTo>
                  <a:pt x="18799" y="20434"/>
                  <a:pt x="18787" y="20438"/>
                  <a:pt x="18619" y="20422"/>
                </a:cubicBezTo>
                <a:cubicBezTo>
                  <a:pt x="18552" y="20416"/>
                  <a:pt x="18507" y="20421"/>
                  <a:pt x="18472" y="20430"/>
                </a:cubicBezTo>
                <a:cubicBezTo>
                  <a:pt x="18447" y="20441"/>
                  <a:pt x="18423" y="20451"/>
                  <a:pt x="18409" y="20470"/>
                </a:cubicBezTo>
                <a:cubicBezTo>
                  <a:pt x="18394" y="20489"/>
                  <a:pt x="18382" y="20502"/>
                  <a:pt x="18372" y="20510"/>
                </a:cubicBezTo>
                <a:cubicBezTo>
                  <a:pt x="18329" y="20576"/>
                  <a:pt x="18317" y="20578"/>
                  <a:pt x="18286" y="20503"/>
                </a:cubicBezTo>
                <a:cubicBezTo>
                  <a:pt x="18264" y="20450"/>
                  <a:pt x="18195" y="20425"/>
                  <a:pt x="18123" y="20417"/>
                </a:cubicBezTo>
                <a:cubicBezTo>
                  <a:pt x="18100" y="20418"/>
                  <a:pt x="18081" y="20414"/>
                  <a:pt x="18053" y="20420"/>
                </a:cubicBezTo>
                <a:cubicBezTo>
                  <a:pt x="18015" y="20428"/>
                  <a:pt x="18005" y="20427"/>
                  <a:pt x="17980" y="20432"/>
                </a:cubicBezTo>
                <a:cubicBezTo>
                  <a:pt x="17948" y="20447"/>
                  <a:pt x="17924" y="20468"/>
                  <a:pt x="17917" y="20498"/>
                </a:cubicBezTo>
                <a:cubicBezTo>
                  <a:pt x="17901" y="20574"/>
                  <a:pt x="17897" y="20574"/>
                  <a:pt x="17850" y="20498"/>
                </a:cubicBezTo>
                <a:cubicBezTo>
                  <a:pt x="17813" y="20439"/>
                  <a:pt x="17746" y="20411"/>
                  <a:pt x="17680" y="20415"/>
                </a:cubicBezTo>
                <a:cubicBezTo>
                  <a:pt x="17615" y="20418"/>
                  <a:pt x="17552" y="20453"/>
                  <a:pt x="17520" y="20515"/>
                </a:cubicBezTo>
                <a:cubicBezTo>
                  <a:pt x="17449" y="20653"/>
                  <a:pt x="17417" y="20601"/>
                  <a:pt x="17417" y="20339"/>
                </a:cubicBezTo>
                <a:cubicBezTo>
                  <a:pt x="17417" y="20263"/>
                  <a:pt x="17414" y="20209"/>
                  <a:pt x="17408" y="20172"/>
                </a:cubicBezTo>
                <a:cubicBezTo>
                  <a:pt x="17397" y="20156"/>
                  <a:pt x="17383" y="20145"/>
                  <a:pt x="17364" y="20145"/>
                </a:cubicBezTo>
                <a:cubicBezTo>
                  <a:pt x="17306" y="20145"/>
                  <a:pt x="17302" y="20187"/>
                  <a:pt x="17294" y="20687"/>
                </a:cubicBezTo>
                <a:cubicBezTo>
                  <a:pt x="17291" y="20869"/>
                  <a:pt x="17292" y="20942"/>
                  <a:pt x="17294" y="21023"/>
                </a:cubicBezTo>
                <a:cubicBezTo>
                  <a:pt x="17302" y="21141"/>
                  <a:pt x="17316" y="21201"/>
                  <a:pt x="17351" y="21209"/>
                </a:cubicBezTo>
                <a:cubicBezTo>
                  <a:pt x="17394" y="21220"/>
                  <a:pt x="17415" y="21189"/>
                  <a:pt x="17427" y="21108"/>
                </a:cubicBezTo>
                <a:lnTo>
                  <a:pt x="17444" y="20995"/>
                </a:lnTo>
                <a:lnTo>
                  <a:pt x="17527" y="21134"/>
                </a:lnTo>
                <a:cubicBezTo>
                  <a:pt x="17620" y="21291"/>
                  <a:pt x="17743" y="21311"/>
                  <a:pt x="17823" y="21184"/>
                </a:cubicBezTo>
                <a:cubicBezTo>
                  <a:pt x="17863" y="21120"/>
                  <a:pt x="17882" y="21114"/>
                  <a:pt x="17907" y="21159"/>
                </a:cubicBezTo>
                <a:cubicBezTo>
                  <a:pt x="17926" y="21191"/>
                  <a:pt x="17965" y="21217"/>
                  <a:pt x="17993" y="21217"/>
                </a:cubicBezTo>
                <a:cubicBezTo>
                  <a:pt x="18013" y="21217"/>
                  <a:pt x="18025" y="21208"/>
                  <a:pt x="18033" y="21177"/>
                </a:cubicBezTo>
                <a:cubicBezTo>
                  <a:pt x="18039" y="21151"/>
                  <a:pt x="18039" y="21097"/>
                  <a:pt x="18040" y="21043"/>
                </a:cubicBezTo>
                <a:cubicBezTo>
                  <a:pt x="18041" y="21017"/>
                  <a:pt x="18043" y="21010"/>
                  <a:pt x="18043" y="20975"/>
                </a:cubicBezTo>
                <a:cubicBezTo>
                  <a:pt x="18043" y="20729"/>
                  <a:pt x="18095" y="20576"/>
                  <a:pt x="18156" y="20642"/>
                </a:cubicBezTo>
                <a:cubicBezTo>
                  <a:pt x="18172" y="20659"/>
                  <a:pt x="18186" y="20794"/>
                  <a:pt x="18186" y="20944"/>
                </a:cubicBezTo>
                <a:cubicBezTo>
                  <a:pt x="18186" y="21154"/>
                  <a:pt x="18196" y="21217"/>
                  <a:pt x="18229" y="21217"/>
                </a:cubicBezTo>
                <a:cubicBezTo>
                  <a:pt x="18252" y="21217"/>
                  <a:pt x="18323" y="21308"/>
                  <a:pt x="18386" y="21419"/>
                </a:cubicBezTo>
                <a:cubicBezTo>
                  <a:pt x="18441" y="21517"/>
                  <a:pt x="18481" y="21581"/>
                  <a:pt x="18496" y="21598"/>
                </a:cubicBezTo>
                <a:lnTo>
                  <a:pt x="18549" y="21598"/>
                </a:lnTo>
                <a:cubicBezTo>
                  <a:pt x="18611" y="21551"/>
                  <a:pt x="18707" y="21429"/>
                  <a:pt x="18718" y="21376"/>
                </a:cubicBezTo>
                <a:cubicBezTo>
                  <a:pt x="18750" y="21215"/>
                  <a:pt x="18787" y="21165"/>
                  <a:pt x="18828" y="21225"/>
                </a:cubicBezTo>
                <a:cubicBezTo>
                  <a:pt x="18852" y="21260"/>
                  <a:pt x="18918" y="21267"/>
                  <a:pt x="19008" y="21245"/>
                </a:cubicBezTo>
                <a:lnTo>
                  <a:pt x="19151" y="21209"/>
                </a:lnTo>
                <a:lnTo>
                  <a:pt x="19158" y="20927"/>
                </a:lnTo>
                <a:cubicBezTo>
                  <a:pt x="19165" y="20714"/>
                  <a:pt x="19179" y="20642"/>
                  <a:pt x="19211" y="20642"/>
                </a:cubicBezTo>
                <a:cubicBezTo>
                  <a:pt x="19243" y="20642"/>
                  <a:pt x="19255" y="20713"/>
                  <a:pt x="19261" y="20929"/>
                </a:cubicBezTo>
                <a:cubicBezTo>
                  <a:pt x="19269" y="21198"/>
                  <a:pt x="19273" y="21217"/>
                  <a:pt x="19338" y="21217"/>
                </a:cubicBezTo>
                <a:cubicBezTo>
                  <a:pt x="19406" y="21217"/>
                  <a:pt x="19408" y="21207"/>
                  <a:pt x="19408" y="20874"/>
                </a:cubicBezTo>
                <a:cubicBezTo>
                  <a:pt x="19408" y="20629"/>
                  <a:pt x="19397" y="20523"/>
                  <a:pt x="19354" y="20468"/>
                </a:cubicBezTo>
                <a:cubicBezTo>
                  <a:pt x="19346" y="20458"/>
                  <a:pt x="19340" y="20446"/>
                  <a:pt x="19331" y="20437"/>
                </a:cubicBezTo>
                <a:cubicBezTo>
                  <a:pt x="19310" y="20423"/>
                  <a:pt x="19286" y="20413"/>
                  <a:pt x="19254" y="20407"/>
                </a:cubicBezTo>
                <a:cubicBezTo>
                  <a:pt x="19192" y="20395"/>
                  <a:pt x="19166" y="20364"/>
                  <a:pt x="19158" y="20283"/>
                </a:cubicBezTo>
                <a:cubicBezTo>
                  <a:pt x="19155" y="20273"/>
                  <a:pt x="19151" y="20267"/>
                  <a:pt x="19148" y="20256"/>
                </a:cubicBezTo>
                <a:cubicBezTo>
                  <a:pt x="19133" y="20187"/>
                  <a:pt x="19112" y="20151"/>
                  <a:pt x="19088" y="20134"/>
                </a:cubicBezTo>
                <a:close/>
                <a:moveTo>
                  <a:pt x="3497" y="20139"/>
                </a:moveTo>
                <a:cubicBezTo>
                  <a:pt x="3484" y="20139"/>
                  <a:pt x="3475" y="20143"/>
                  <a:pt x="3467" y="20155"/>
                </a:cubicBezTo>
                <a:cubicBezTo>
                  <a:pt x="3443" y="20189"/>
                  <a:pt x="3437" y="20304"/>
                  <a:pt x="3431" y="20685"/>
                </a:cubicBezTo>
                <a:lnTo>
                  <a:pt x="3429" y="20886"/>
                </a:lnTo>
                <a:cubicBezTo>
                  <a:pt x="3429" y="21088"/>
                  <a:pt x="3435" y="21207"/>
                  <a:pt x="3461" y="21222"/>
                </a:cubicBezTo>
                <a:lnTo>
                  <a:pt x="3537" y="21199"/>
                </a:lnTo>
                <a:cubicBezTo>
                  <a:pt x="3540" y="21198"/>
                  <a:pt x="3543" y="21200"/>
                  <a:pt x="3547" y="21199"/>
                </a:cubicBezTo>
                <a:cubicBezTo>
                  <a:pt x="3554" y="21191"/>
                  <a:pt x="3563" y="21184"/>
                  <a:pt x="3567" y="21174"/>
                </a:cubicBezTo>
                <a:cubicBezTo>
                  <a:pt x="3579" y="21138"/>
                  <a:pt x="3609" y="21149"/>
                  <a:pt x="3652" y="21202"/>
                </a:cubicBezTo>
                <a:cubicBezTo>
                  <a:pt x="3673" y="21228"/>
                  <a:pt x="3699" y="21246"/>
                  <a:pt x="3723" y="21260"/>
                </a:cubicBezTo>
                <a:cubicBezTo>
                  <a:pt x="3784" y="21278"/>
                  <a:pt x="3882" y="21251"/>
                  <a:pt x="3935" y="21187"/>
                </a:cubicBezTo>
                <a:cubicBezTo>
                  <a:pt x="3937" y="21184"/>
                  <a:pt x="3938" y="21182"/>
                  <a:pt x="3940" y="21179"/>
                </a:cubicBezTo>
                <a:cubicBezTo>
                  <a:pt x="3963" y="21138"/>
                  <a:pt x="3976" y="21087"/>
                  <a:pt x="3983" y="21033"/>
                </a:cubicBezTo>
                <a:cubicBezTo>
                  <a:pt x="3983" y="21007"/>
                  <a:pt x="3987" y="20986"/>
                  <a:pt x="3983" y="20949"/>
                </a:cubicBezTo>
                <a:cubicBezTo>
                  <a:pt x="3980" y="20924"/>
                  <a:pt x="3978" y="20894"/>
                  <a:pt x="3976" y="20864"/>
                </a:cubicBezTo>
                <a:cubicBezTo>
                  <a:pt x="3970" y="20840"/>
                  <a:pt x="3966" y="20817"/>
                  <a:pt x="3956" y="20798"/>
                </a:cubicBezTo>
                <a:cubicBezTo>
                  <a:pt x="3926" y="20747"/>
                  <a:pt x="3924" y="20715"/>
                  <a:pt x="3953" y="20664"/>
                </a:cubicBezTo>
                <a:cubicBezTo>
                  <a:pt x="3958" y="20656"/>
                  <a:pt x="3960" y="20647"/>
                  <a:pt x="3963" y="20639"/>
                </a:cubicBezTo>
                <a:cubicBezTo>
                  <a:pt x="3963" y="20606"/>
                  <a:pt x="3960" y="20573"/>
                  <a:pt x="3956" y="20543"/>
                </a:cubicBezTo>
                <a:cubicBezTo>
                  <a:pt x="3951" y="20528"/>
                  <a:pt x="3948" y="20515"/>
                  <a:pt x="3938" y="20495"/>
                </a:cubicBezTo>
                <a:cubicBezTo>
                  <a:pt x="3926" y="20471"/>
                  <a:pt x="3911" y="20455"/>
                  <a:pt x="3895" y="20440"/>
                </a:cubicBezTo>
                <a:cubicBezTo>
                  <a:pt x="3846" y="20419"/>
                  <a:pt x="3774" y="20417"/>
                  <a:pt x="3714" y="20430"/>
                </a:cubicBezTo>
                <a:cubicBezTo>
                  <a:pt x="3700" y="20438"/>
                  <a:pt x="3685" y="20442"/>
                  <a:pt x="3672" y="20455"/>
                </a:cubicBezTo>
                <a:cubicBezTo>
                  <a:pt x="3660" y="20466"/>
                  <a:pt x="3651" y="20463"/>
                  <a:pt x="3640" y="20468"/>
                </a:cubicBezTo>
                <a:cubicBezTo>
                  <a:pt x="3618" y="20530"/>
                  <a:pt x="3592" y="20515"/>
                  <a:pt x="3574" y="20460"/>
                </a:cubicBezTo>
                <a:cubicBezTo>
                  <a:pt x="3541" y="20431"/>
                  <a:pt x="3526" y="20371"/>
                  <a:pt x="3554" y="20306"/>
                </a:cubicBezTo>
                <a:cubicBezTo>
                  <a:pt x="3554" y="20173"/>
                  <a:pt x="3542" y="20139"/>
                  <a:pt x="3497" y="20139"/>
                </a:cubicBezTo>
                <a:close/>
                <a:moveTo>
                  <a:pt x="11753" y="20139"/>
                </a:moveTo>
                <a:cubicBezTo>
                  <a:pt x="11735" y="20148"/>
                  <a:pt x="11717" y="20168"/>
                  <a:pt x="11698" y="20198"/>
                </a:cubicBezTo>
                <a:cubicBezTo>
                  <a:pt x="11660" y="20259"/>
                  <a:pt x="11633" y="20272"/>
                  <a:pt x="11620" y="20233"/>
                </a:cubicBezTo>
                <a:cubicBezTo>
                  <a:pt x="11619" y="20232"/>
                  <a:pt x="11619" y="20232"/>
                  <a:pt x="11618" y="20230"/>
                </a:cubicBezTo>
                <a:cubicBezTo>
                  <a:pt x="11607" y="20231"/>
                  <a:pt x="11595" y="20234"/>
                  <a:pt x="11583" y="20230"/>
                </a:cubicBezTo>
                <a:cubicBezTo>
                  <a:pt x="11557" y="20221"/>
                  <a:pt x="11542" y="20226"/>
                  <a:pt x="11530" y="20233"/>
                </a:cubicBezTo>
                <a:cubicBezTo>
                  <a:pt x="11522" y="20253"/>
                  <a:pt x="11516" y="20273"/>
                  <a:pt x="11510" y="20304"/>
                </a:cubicBezTo>
                <a:cubicBezTo>
                  <a:pt x="11504" y="20329"/>
                  <a:pt x="11499" y="20348"/>
                  <a:pt x="11493" y="20364"/>
                </a:cubicBezTo>
                <a:cubicBezTo>
                  <a:pt x="11486" y="20404"/>
                  <a:pt x="11452" y="20418"/>
                  <a:pt x="11410" y="20422"/>
                </a:cubicBezTo>
                <a:cubicBezTo>
                  <a:pt x="11399" y="20423"/>
                  <a:pt x="11384" y="20423"/>
                  <a:pt x="11370" y="20422"/>
                </a:cubicBezTo>
                <a:cubicBezTo>
                  <a:pt x="11344" y="20421"/>
                  <a:pt x="11335" y="20426"/>
                  <a:pt x="11294" y="20422"/>
                </a:cubicBezTo>
                <a:cubicBezTo>
                  <a:pt x="11229" y="20416"/>
                  <a:pt x="11188" y="20421"/>
                  <a:pt x="11152" y="20427"/>
                </a:cubicBezTo>
                <a:cubicBezTo>
                  <a:pt x="11116" y="20435"/>
                  <a:pt x="11085" y="20445"/>
                  <a:pt x="11074" y="20462"/>
                </a:cubicBezTo>
                <a:cubicBezTo>
                  <a:pt x="11072" y="20463"/>
                  <a:pt x="11071" y="20463"/>
                  <a:pt x="11069" y="20465"/>
                </a:cubicBezTo>
                <a:cubicBezTo>
                  <a:pt x="11063" y="20472"/>
                  <a:pt x="11056" y="20479"/>
                  <a:pt x="11051" y="20488"/>
                </a:cubicBezTo>
                <a:cubicBezTo>
                  <a:pt x="11005" y="20561"/>
                  <a:pt x="10996" y="20561"/>
                  <a:pt x="10964" y="20493"/>
                </a:cubicBezTo>
                <a:cubicBezTo>
                  <a:pt x="10941" y="20444"/>
                  <a:pt x="10877" y="20415"/>
                  <a:pt x="10794" y="20415"/>
                </a:cubicBezTo>
                <a:cubicBezTo>
                  <a:pt x="10743" y="20415"/>
                  <a:pt x="10709" y="20422"/>
                  <a:pt x="10684" y="20437"/>
                </a:cubicBezTo>
                <a:cubicBezTo>
                  <a:pt x="10669" y="20449"/>
                  <a:pt x="10656" y="20461"/>
                  <a:pt x="10645" y="20478"/>
                </a:cubicBezTo>
                <a:cubicBezTo>
                  <a:pt x="10638" y="20490"/>
                  <a:pt x="10632" y="20503"/>
                  <a:pt x="10625" y="20521"/>
                </a:cubicBezTo>
                <a:cubicBezTo>
                  <a:pt x="10599" y="20594"/>
                  <a:pt x="10598" y="20643"/>
                  <a:pt x="10618" y="20679"/>
                </a:cubicBezTo>
                <a:cubicBezTo>
                  <a:pt x="10620" y="20683"/>
                  <a:pt x="10619" y="20692"/>
                  <a:pt x="10621" y="20697"/>
                </a:cubicBezTo>
                <a:cubicBezTo>
                  <a:pt x="10622" y="20698"/>
                  <a:pt x="10622" y="20701"/>
                  <a:pt x="10623" y="20702"/>
                </a:cubicBezTo>
                <a:cubicBezTo>
                  <a:pt x="10639" y="20719"/>
                  <a:pt x="10632" y="20771"/>
                  <a:pt x="10613" y="20833"/>
                </a:cubicBezTo>
                <a:cubicBezTo>
                  <a:pt x="10610" y="20849"/>
                  <a:pt x="10610" y="20860"/>
                  <a:pt x="10605" y="20879"/>
                </a:cubicBezTo>
                <a:cubicBezTo>
                  <a:pt x="10566" y="21011"/>
                  <a:pt x="10566" y="21037"/>
                  <a:pt x="10608" y="21149"/>
                </a:cubicBezTo>
                <a:cubicBezTo>
                  <a:pt x="10647" y="21254"/>
                  <a:pt x="10711" y="21282"/>
                  <a:pt x="10894" y="21260"/>
                </a:cubicBezTo>
                <a:cubicBezTo>
                  <a:pt x="10944" y="21252"/>
                  <a:pt x="11006" y="21248"/>
                  <a:pt x="11017" y="21237"/>
                </a:cubicBezTo>
                <a:cubicBezTo>
                  <a:pt x="11034" y="21221"/>
                  <a:pt x="11077" y="21206"/>
                  <a:pt x="11111" y="21204"/>
                </a:cubicBezTo>
                <a:cubicBezTo>
                  <a:pt x="11164" y="21203"/>
                  <a:pt x="11179" y="21155"/>
                  <a:pt x="11192" y="20924"/>
                </a:cubicBezTo>
                <a:cubicBezTo>
                  <a:pt x="11196" y="20868"/>
                  <a:pt x="11200" y="20841"/>
                  <a:pt x="11204" y="20803"/>
                </a:cubicBezTo>
                <a:cubicBezTo>
                  <a:pt x="11212" y="20703"/>
                  <a:pt x="11224" y="20642"/>
                  <a:pt x="11247" y="20642"/>
                </a:cubicBezTo>
                <a:cubicBezTo>
                  <a:pt x="11249" y="20642"/>
                  <a:pt x="11251" y="20646"/>
                  <a:pt x="11254" y="20647"/>
                </a:cubicBezTo>
                <a:cubicBezTo>
                  <a:pt x="11289" y="20647"/>
                  <a:pt x="11305" y="20724"/>
                  <a:pt x="11312" y="20944"/>
                </a:cubicBezTo>
                <a:cubicBezTo>
                  <a:pt x="11319" y="21146"/>
                  <a:pt x="11323" y="21206"/>
                  <a:pt x="11352" y="21217"/>
                </a:cubicBezTo>
                <a:lnTo>
                  <a:pt x="11403" y="21202"/>
                </a:lnTo>
                <a:cubicBezTo>
                  <a:pt x="11457" y="21186"/>
                  <a:pt x="11508" y="21196"/>
                  <a:pt x="11517" y="21222"/>
                </a:cubicBezTo>
                <a:cubicBezTo>
                  <a:pt x="11526" y="21248"/>
                  <a:pt x="11567" y="21267"/>
                  <a:pt x="11605" y="21267"/>
                </a:cubicBezTo>
                <a:cubicBezTo>
                  <a:pt x="11684" y="21267"/>
                  <a:pt x="11726" y="21145"/>
                  <a:pt x="11678" y="21058"/>
                </a:cubicBezTo>
                <a:cubicBezTo>
                  <a:pt x="11678" y="21057"/>
                  <a:pt x="11676" y="21056"/>
                  <a:pt x="11676" y="21055"/>
                </a:cubicBezTo>
                <a:cubicBezTo>
                  <a:pt x="11660" y="21027"/>
                  <a:pt x="11652" y="20989"/>
                  <a:pt x="11646" y="20949"/>
                </a:cubicBezTo>
                <a:cubicBezTo>
                  <a:pt x="11645" y="20944"/>
                  <a:pt x="11644" y="20939"/>
                  <a:pt x="11643" y="20934"/>
                </a:cubicBezTo>
                <a:cubicBezTo>
                  <a:pt x="11642" y="20925"/>
                  <a:pt x="11644" y="20916"/>
                  <a:pt x="11643" y="20907"/>
                </a:cubicBezTo>
                <a:cubicBezTo>
                  <a:pt x="11640" y="20862"/>
                  <a:pt x="11642" y="20818"/>
                  <a:pt x="11648" y="20773"/>
                </a:cubicBezTo>
                <a:cubicBezTo>
                  <a:pt x="11655" y="20724"/>
                  <a:pt x="11668" y="20683"/>
                  <a:pt x="11686" y="20644"/>
                </a:cubicBezTo>
                <a:cubicBezTo>
                  <a:pt x="11689" y="20636"/>
                  <a:pt x="11692" y="20629"/>
                  <a:pt x="11696" y="20621"/>
                </a:cubicBezTo>
                <a:cubicBezTo>
                  <a:pt x="11704" y="20606"/>
                  <a:pt x="11710" y="20588"/>
                  <a:pt x="11720" y="20576"/>
                </a:cubicBezTo>
                <a:cubicBezTo>
                  <a:pt x="11784" y="20501"/>
                  <a:pt x="11792" y="20505"/>
                  <a:pt x="11809" y="20599"/>
                </a:cubicBezTo>
                <a:cubicBezTo>
                  <a:pt x="11819" y="20656"/>
                  <a:pt x="11839" y="20740"/>
                  <a:pt x="11853" y="20785"/>
                </a:cubicBezTo>
                <a:cubicBezTo>
                  <a:pt x="11866" y="20831"/>
                  <a:pt x="11863" y="20910"/>
                  <a:pt x="11846" y="20960"/>
                </a:cubicBezTo>
                <a:cubicBezTo>
                  <a:pt x="11829" y="21007"/>
                  <a:pt x="11824" y="21051"/>
                  <a:pt x="11829" y="21093"/>
                </a:cubicBezTo>
                <a:cubicBezTo>
                  <a:pt x="11849" y="21186"/>
                  <a:pt x="11922" y="21267"/>
                  <a:pt x="12009" y="21267"/>
                </a:cubicBezTo>
                <a:cubicBezTo>
                  <a:pt x="12179" y="21267"/>
                  <a:pt x="12261" y="21051"/>
                  <a:pt x="12179" y="20818"/>
                </a:cubicBezTo>
                <a:cubicBezTo>
                  <a:pt x="12152" y="20743"/>
                  <a:pt x="12153" y="20705"/>
                  <a:pt x="12179" y="20659"/>
                </a:cubicBezTo>
                <a:cubicBezTo>
                  <a:pt x="12184" y="20649"/>
                  <a:pt x="12183" y="20636"/>
                  <a:pt x="12186" y="20627"/>
                </a:cubicBezTo>
                <a:cubicBezTo>
                  <a:pt x="12186" y="20589"/>
                  <a:pt x="12182" y="20545"/>
                  <a:pt x="12169" y="20503"/>
                </a:cubicBezTo>
                <a:cubicBezTo>
                  <a:pt x="12159" y="20469"/>
                  <a:pt x="12147" y="20449"/>
                  <a:pt x="12132" y="20432"/>
                </a:cubicBezTo>
                <a:cubicBezTo>
                  <a:pt x="12131" y="20432"/>
                  <a:pt x="12130" y="20430"/>
                  <a:pt x="12129" y="20430"/>
                </a:cubicBezTo>
                <a:cubicBezTo>
                  <a:pt x="12103" y="20418"/>
                  <a:pt x="12066" y="20416"/>
                  <a:pt x="12006" y="20422"/>
                </a:cubicBezTo>
                <a:cubicBezTo>
                  <a:pt x="11864" y="20436"/>
                  <a:pt x="11858" y="20432"/>
                  <a:pt x="11849" y="20298"/>
                </a:cubicBezTo>
                <a:cubicBezTo>
                  <a:pt x="11845" y="20236"/>
                  <a:pt x="11834" y="20191"/>
                  <a:pt x="11818" y="20162"/>
                </a:cubicBezTo>
                <a:cubicBezTo>
                  <a:pt x="11817" y="20160"/>
                  <a:pt x="11815" y="20154"/>
                  <a:pt x="11813" y="20152"/>
                </a:cubicBezTo>
                <a:cubicBezTo>
                  <a:pt x="11808" y="20145"/>
                  <a:pt x="11804" y="20143"/>
                  <a:pt x="11798" y="20139"/>
                </a:cubicBezTo>
                <a:cubicBezTo>
                  <a:pt x="11785" y="20132"/>
                  <a:pt x="11769" y="20130"/>
                  <a:pt x="11753" y="20139"/>
                </a:cubicBezTo>
                <a:close/>
                <a:moveTo>
                  <a:pt x="4539" y="20142"/>
                </a:moveTo>
                <a:cubicBezTo>
                  <a:pt x="4510" y="20130"/>
                  <a:pt x="4477" y="20155"/>
                  <a:pt x="4449" y="20220"/>
                </a:cubicBezTo>
                <a:cubicBezTo>
                  <a:pt x="4417" y="20294"/>
                  <a:pt x="4394" y="20311"/>
                  <a:pt x="4381" y="20273"/>
                </a:cubicBezTo>
                <a:cubicBezTo>
                  <a:pt x="4346" y="20175"/>
                  <a:pt x="4279" y="20211"/>
                  <a:pt x="4250" y="20341"/>
                </a:cubicBezTo>
                <a:cubicBezTo>
                  <a:pt x="4240" y="20388"/>
                  <a:pt x="4225" y="20421"/>
                  <a:pt x="4211" y="20442"/>
                </a:cubicBezTo>
                <a:cubicBezTo>
                  <a:pt x="4203" y="20479"/>
                  <a:pt x="4192" y="20521"/>
                  <a:pt x="4191" y="20546"/>
                </a:cubicBezTo>
                <a:cubicBezTo>
                  <a:pt x="4195" y="20561"/>
                  <a:pt x="4199" y="20572"/>
                  <a:pt x="4206" y="20591"/>
                </a:cubicBezTo>
                <a:cubicBezTo>
                  <a:pt x="4232" y="20662"/>
                  <a:pt x="4250" y="20817"/>
                  <a:pt x="4250" y="20957"/>
                </a:cubicBezTo>
                <a:cubicBezTo>
                  <a:pt x="4250" y="21091"/>
                  <a:pt x="4260" y="21216"/>
                  <a:pt x="4271" y="21235"/>
                </a:cubicBezTo>
                <a:cubicBezTo>
                  <a:pt x="4292" y="21273"/>
                  <a:pt x="4371" y="21270"/>
                  <a:pt x="4492" y="21225"/>
                </a:cubicBezTo>
                <a:cubicBezTo>
                  <a:pt x="4521" y="21214"/>
                  <a:pt x="4539" y="21200"/>
                  <a:pt x="4552" y="21179"/>
                </a:cubicBezTo>
                <a:cubicBezTo>
                  <a:pt x="4571" y="21141"/>
                  <a:pt x="4582" y="21076"/>
                  <a:pt x="4589" y="20960"/>
                </a:cubicBezTo>
                <a:cubicBezTo>
                  <a:pt x="4590" y="20946"/>
                  <a:pt x="4591" y="20937"/>
                  <a:pt x="4592" y="20922"/>
                </a:cubicBezTo>
                <a:cubicBezTo>
                  <a:pt x="4592" y="20920"/>
                  <a:pt x="4592" y="20919"/>
                  <a:pt x="4592" y="20917"/>
                </a:cubicBezTo>
                <a:cubicBezTo>
                  <a:pt x="4602" y="20716"/>
                  <a:pt x="4618" y="20642"/>
                  <a:pt x="4649" y="20642"/>
                </a:cubicBezTo>
                <a:cubicBezTo>
                  <a:pt x="4652" y="20642"/>
                  <a:pt x="4653" y="20646"/>
                  <a:pt x="4655" y="20647"/>
                </a:cubicBezTo>
                <a:cubicBezTo>
                  <a:pt x="4660" y="20649"/>
                  <a:pt x="4665" y="20650"/>
                  <a:pt x="4669" y="20657"/>
                </a:cubicBezTo>
                <a:cubicBezTo>
                  <a:pt x="4693" y="20679"/>
                  <a:pt x="4706" y="20757"/>
                  <a:pt x="4712" y="20937"/>
                </a:cubicBezTo>
                <a:cubicBezTo>
                  <a:pt x="4717" y="21081"/>
                  <a:pt x="4727" y="21171"/>
                  <a:pt x="4747" y="21209"/>
                </a:cubicBezTo>
                <a:cubicBezTo>
                  <a:pt x="4762" y="21224"/>
                  <a:pt x="4783" y="21222"/>
                  <a:pt x="4807" y="21204"/>
                </a:cubicBezTo>
                <a:cubicBezTo>
                  <a:pt x="4816" y="21194"/>
                  <a:pt x="4826" y="21188"/>
                  <a:pt x="4837" y="21169"/>
                </a:cubicBezTo>
                <a:cubicBezTo>
                  <a:pt x="4863" y="21123"/>
                  <a:pt x="4889" y="21131"/>
                  <a:pt x="4943" y="21197"/>
                </a:cubicBezTo>
                <a:cubicBezTo>
                  <a:pt x="4943" y="21197"/>
                  <a:pt x="4945" y="21196"/>
                  <a:pt x="4945" y="21197"/>
                </a:cubicBezTo>
                <a:cubicBezTo>
                  <a:pt x="5009" y="21276"/>
                  <a:pt x="5105" y="21288"/>
                  <a:pt x="5175" y="21237"/>
                </a:cubicBezTo>
                <a:cubicBezTo>
                  <a:pt x="5199" y="21220"/>
                  <a:pt x="5217" y="21194"/>
                  <a:pt x="5233" y="21164"/>
                </a:cubicBezTo>
                <a:cubicBezTo>
                  <a:pt x="5259" y="21113"/>
                  <a:pt x="5274" y="21029"/>
                  <a:pt x="5283" y="20939"/>
                </a:cubicBezTo>
                <a:cubicBezTo>
                  <a:pt x="5284" y="20923"/>
                  <a:pt x="5289" y="20910"/>
                  <a:pt x="5291" y="20894"/>
                </a:cubicBezTo>
                <a:cubicBezTo>
                  <a:pt x="5300" y="20764"/>
                  <a:pt x="5292" y="20629"/>
                  <a:pt x="5263" y="20543"/>
                </a:cubicBezTo>
                <a:cubicBezTo>
                  <a:pt x="5261" y="20538"/>
                  <a:pt x="5258" y="20531"/>
                  <a:pt x="5256" y="20526"/>
                </a:cubicBezTo>
                <a:cubicBezTo>
                  <a:pt x="5251" y="20514"/>
                  <a:pt x="5247" y="20505"/>
                  <a:pt x="5243" y="20495"/>
                </a:cubicBezTo>
                <a:cubicBezTo>
                  <a:pt x="5238" y="20486"/>
                  <a:pt x="5235" y="20478"/>
                  <a:pt x="5231" y="20470"/>
                </a:cubicBezTo>
                <a:cubicBezTo>
                  <a:pt x="5202" y="20428"/>
                  <a:pt x="5163" y="20415"/>
                  <a:pt x="5092" y="20415"/>
                </a:cubicBezTo>
                <a:cubicBezTo>
                  <a:pt x="5055" y="20415"/>
                  <a:pt x="5020" y="20425"/>
                  <a:pt x="4993" y="20437"/>
                </a:cubicBezTo>
                <a:cubicBezTo>
                  <a:pt x="4992" y="20438"/>
                  <a:pt x="4993" y="20437"/>
                  <a:pt x="4992" y="20437"/>
                </a:cubicBezTo>
                <a:cubicBezTo>
                  <a:pt x="4983" y="20442"/>
                  <a:pt x="4978" y="20449"/>
                  <a:pt x="4970" y="20455"/>
                </a:cubicBezTo>
                <a:cubicBezTo>
                  <a:pt x="4951" y="20471"/>
                  <a:pt x="4933" y="20491"/>
                  <a:pt x="4920" y="20513"/>
                </a:cubicBezTo>
                <a:lnTo>
                  <a:pt x="4849" y="20629"/>
                </a:lnTo>
                <a:lnTo>
                  <a:pt x="4822" y="20538"/>
                </a:lnTo>
                <a:cubicBezTo>
                  <a:pt x="4814" y="20527"/>
                  <a:pt x="4806" y="20514"/>
                  <a:pt x="4799" y="20495"/>
                </a:cubicBezTo>
                <a:cubicBezTo>
                  <a:pt x="4787" y="20456"/>
                  <a:pt x="4739" y="20416"/>
                  <a:pt x="4692" y="20407"/>
                </a:cubicBezTo>
                <a:cubicBezTo>
                  <a:pt x="4630" y="20395"/>
                  <a:pt x="4603" y="20362"/>
                  <a:pt x="4597" y="20283"/>
                </a:cubicBezTo>
                <a:cubicBezTo>
                  <a:pt x="4596" y="20273"/>
                  <a:pt x="4594" y="20267"/>
                  <a:pt x="4592" y="20258"/>
                </a:cubicBezTo>
                <a:cubicBezTo>
                  <a:pt x="4592" y="20258"/>
                  <a:pt x="4592" y="20256"/>
                  <a:pt x="4592" y="20256"/>
                </a:cubicBezTo>
                <a:cubicBezTo>
                  <a:pt x="4584" y="20219"/>
                  <a:pt x="4574" y="20194"/>
                  <a:pt x="4564" y="20172"/>
                </a:cubicBezTo>
                <a:cubicBezTo>
                  <a:pt x="4556" y="20161"/>
                  <a:pt x="4549" y="20146"/>
                  <a:pt x="4539" y="20142"/>
                </a:cubicBezTo>
                <a:close/>
                <a:moveTo>
                  <a:pt x="661" y="20150"/>
                </a:moveTo>
                <a:cubicBezTo>
                  <a:pt x="649" y="20150"/>
                  <a:pt x="633" y="20153"/>
                  <a:pt x="615" y="20157"/>
                </a:cubicBezTo>
                <a:cubicBezTo>
                  <a:pt x="605" y="20174"/>
                  <a:pt x="596" y="20193"/>
                  <a:pt x="591" y="20225"/>
                </a:cubicBezTo>
                <a:cubicBezTo>
                  <a:pt x="590" y="20233"/>
                  <a:pt x="584" y="20242"/>
                  <a:pt x="582" y="20251"/>
                </a:cubicBezTo>
                <a:cubicBezTo>
                  <a:pt x="582" y="20252"/>
                  <a:pt x="582" y="20254"/>
                  <a:pt x="582" y="20256"/>
                </a:cubicBezTo>
                <a:cubicBezTo>
                  <a:pt x="582" y="20306"/>
                  <a:pt x="545" y="20396"/>
                  <a:pt x="499" y="20455"/>
                </a:cubicBezTo>
                <a:cubicBezTo>
                  <a:pt x="428" y="20548"/>
                  <a:pt x="412" y="20554"/>
                  <a:pt x="382" y="20490"/>
                </a:cubicBezTo>
                <a:cubicBezTo>
                  <a:pt x="337" y="20394"/>
                  <a:pt x="259" y="20396"/>
                  <a:pt x="212" y="20495"/>
                </a:cubicBezTo>
                <a:cubicBezTo>
                  <a:pt x="177" y="20568"/>
                  <a:pt x="171" y="20570"/>
                  <a:pt x="139" y="20493"/>
                </a:cubicBezTo>
                <a:cubicBezTo>
                  <a:pt x="139" y="20492"/>
                  <a:pt x="136" y="20491"/>
                  <a:pt x="136" y="20490"/>
                </a:cubicBezTo>
                <a:cubicBezTo>
                  <a:pt x="122" y="20486"/>
                  <a:pt x="109" y="20476"/>
                  <a:pt x="94" y="20455"/>
                </a:cubicBezTo>
                <a:cubicBezTo>
                  <a:pt x="84" y="20441"/>
                  <a:pt x="77" y="20437"/>
                  <a:pt x="69" y="20430"/>
                </a:cubicBezTo>
                <a:cubicBezTo>
                  <a:pt x="63" y="20429"/>
                  <a:pt x="55" y="20423"/>
                  <a:pt x="50" y="20425"/>
                </a:cubicBezTo>
                <a:cubicBezTo>
                  <a:pt x="7" y="20440"/>
                  <a:pt x="-3" y="20506"/>
                  <a:pt x="20" y="20690"/>
                </a:cubicBezTo>
                <a:cubicBezTo>
                  <a:pt x="33" y="20781"/>
                  <a:pt x="48" y="20877"/>
                  <a:pt x="62" y="20944"/>
                </a:cubicBezTo>
                <a:cubicBezTo>
                  <a:pt x="90" y="21088"/>
                  <a:pt x="119" y="21175"/>
                  <a:pt x="152" y="21212"/>
                </a:cubicBezTo>
                <a:cubicBezTo>
                  <a:pt x="158" y="21214"/>
                  <a:pt x="164" y="21217"/>
                  <a:pt x="172" y="21217"/>
                </a:cubicBezTo>
                <a:cubicBezTo>
                  <a:pt x="208" y="21217"/>
                  <a:pt x="245" y="21199"/>
                  <a:pt x="253" y="21174"/>
                </a:cubicBezTo>
                <a:cubicBezTo>
                  <a:pt x="256" y="21170"/>
                  <a:pt x="257" y="21168"/>
                  <a:pt x="259" y="21164"/>
                </a:cubicBezTo>
                <a:cubicBezTo>
                  <a:pt x="289" y="21112"/>
                  <a:pt x="306" y="21112"/>
                  <a:pt x="335" y="21164"/>
                </a:cubicBezTo>
                <a:cubicBezTo>
                  <a:pt x="340" y="21173"/>
                  <a:pt x="347" y="21177"/>
                  <a:pt x="352" y="21184"/>
                </a:cubicBezTo>
                <a:cubicBezTo>
                  <a:pt x="354" y="21185"/>
                  <a:pt x="355" y="21183"/>
                  <a:pt x="356" y="21184"/>
                </a:cubicBezTo>
                <a:cubicBezTo>
                  <a:pt x="434" y="21236"/>
                  <a:pt x="449" y="21232"/>
                  <a:pt x="495" y="21126"/>
                </a:cubicBezTo>
                <a:cubicBezTo>
                  <a:pt x="495" y="21125"/>
                  <a:pt x="495" y="21125"/>
                  <a:pt x="495" y="21124"/>
                </a:cubicBezTo>
                <a:cubicBezTo>
                  <a:pt x="497" y="21117"/>
                  <a:pt x="498" y="21113"/>
                  <a:pt x="499" y="21106"/>
                </a:cubicBezTo>
                <a:lnTo>
                  <a:pt x="520" y="20980"/>
                </a:lnTo>
                <a:lnTo>
                  <a:pt x="538" y="21023"/>
                </a:lnTo>
                <a:lnTo>
                  <a:pt x="548" y="21000"/>
                </a:lnTo>
                <a:lnTo>
                  <a:pt x="579" y="21108"/>
                </a:lnTo>
                <a:cubicBezTo>
                  <a:pt x="598" y="21168"/>
                  <a:pt x="637" y="21217"/>
                  <a:pt x="668" y="21217"/>
                </a:cubicBezTo>
                <a:cubicBezTo>
                  <a:pt x="716" y="21217"/>
                  <a:pt x="723" y="21185"/>
                  <a:pt x="723" y="20975"/>
                </a:cubicBezTo>
                <a:cubicBezTo>
                  <a:pt x="723" y="20729"/>
                  <a:pt x="777" y="20576"/>
                  <a:pt x="838" y="20642"/>
                </a:cubicBezTo>
                <a:cubicBezTo>
                  <a:pt x="854" y="20659"/>
                  <a:pt x="868" y="20794"/>
                  <a:pt x="868" y="20944"/>
                </a:cubicBezTo>
                <a:cubicBezTo>
                  <a:pt x="868" y="21037"/>
                  <a:pt x="870" y="21082"/>
                  <a:pt x="874" y="21124"/>
                </a:cubicBezTo>
                <a:cubicBezTo>
                  <a:pt x="876" y="21136"/>
                  <a:pt x="876" y="21165"/>
                  <a:pt x="878" y="21174"/>
                </a:cubicBezTo>
                <a:cubicBezTo>
                  <a:pt x="882" y="21189"/>
                  <a:pt x="887" y="21201"/>
                  <a:pt x="894" y="21207"/>
                </a:cubicBezTo>
                <a:cubicBezTo>
                  <a:pt x="901" y="21214"/>
                  <a:pt x="909" y="21217"/>
                  <a:pt x="921" y="21217"/>
                </a:cubicBezTo>
                <a:cubicBezTo>
                  <a:pt x="952" y="21217"/>
                  <a:pt x="981" y="21173"/>
                  <a:pt x="991" y="21108"/>
                </a:cubicBezTo>
                <a:cubicBezTo>
                  <a:pt x="1007" y="20999"/>
                  <a:pt x="1006" y="20999"/>
                  <a:pt x="1077" y="21134"/>
                </a:cubicBezTo>
                <a:cubicBezTo>
                  <a:pt x="1097" y="21172"/>
                  <a:pt x="1120" y="21203"/>
                  <a:pt x="1144" y="21225"/>
                </a:cubicBezTo>
                <a:cubicBezTo>
                  <a:pt x="1145" y="21226"/>
                  <a:pt x="1145" y="21228"/>
                  <a:pt x="1147" y="21230"/>
                </a:cubicBezTo>
                <a:cubicBezTo>
                  <a:pt x="1147" y="21230"/>
                  <a:pt x="1148" y="21229"/>
                  <a:pt x="1148" y="21230"/>
                </a:cubicBezTo>
                <a:cubicBezTo>
                  <a:pt x="1224" y="21295"/>
                  <a:pt x="1311" y="21273"/>
                  <a:pt x="1390" y="21164"/>
                </a:cubicBezTo>
                <a:cubicBezTo>
                  <a:pt x="1402" y="21147"/>
                  <a:pt x="1405" y="21150"/>
                  <a:pt x="1414" y="21139"/>
                </a:cubicBezTo>
                <a:cubicBezTo>
                  <a:pt x="1454" y="21079"/>
                  <a:pt x="1470" y="21071"/>
                  <a:pt x="1484" y="21139"/>
                </a:cubicBezTo>
                <a:cubicBezTo>
                  <a:pt x="1489" y="21161"/>
                  <a:pt x="1500" y="21181"/>
                  <a:pt x="1511" y="21197"/>
                </a:cubicBezTo>
                <a:cubicBezTo>
                  <a:pt x="1524" y="21209"/>
                  <a:pt x="1539" y="21217"/>
                  <a:pt x="1553" y="21217"/>
                </a:cubicBezTo>
                <a:cubicBezTo>
                  <a:pt x="1598" y="21217"/>
                  <a:pt x="1605" y="21181"/>
                  <a:pt x="1605" y="20975"/>
                </a:cubicBezTo>
                <a:cubicBezTo>
                  <a:pt x="1605" y="20831"/>
                  <a:pt x="1622" y="20705"/>
                  <a:pt x="1644" y="20672"/>
                </a:cubicBezTo>
                <a:cubicBezTo>
                  <a:pt x="1696" y="20596"/>
                  <a:pt x="1720" y="20651"/>
                  <a:pt x="1720" y="20844"/>
                </a:cubicBezTo>
                <a:cubicBezTo>
                  <a:pt x="1720" y="20869"/>
                  <a:pt x="1725" y="20890"/>
                  <a:pt x="1727" y="20914"/>
                </a:cubicBezTo>
                <a:cubicBezTo>
                  <a:pt x="1743" y="21023"/>
                  <a:pt x="1766" y="21108"/>
                  <a:pt x="1798" y="21169"/>
                </a:cubicBezTo>
                <a:cubicBezTo>
                  <a:pt x="1834" y="21229"/>
                  <a:pt x="1881" y="21267"/>
                  <a:pt x="1930" y="21267"/>
                </a:cubicBezTo>
                <a:cubicBezTo>
                  <a:pt x="1966" y="21267"/>
                  <a:pt x="1995" y="21263"/>
                  <a:pt x="2020" y="21250"/>
                </a:cubicBezTo>
                <a:cubicBezTo>
                  <a:pt x="2061" y="21212"/>
                  <a:pt x="2096" y="21144"/>
                  <a:pt x="2120" y="21048"/>
                </a:cubicBezTo>
                <a:cubicBezTo>
                  <a:pt x="2129" y="20995"/>
                  <a:pt x="2135" y="20933"/>
                  <a:pt x="2139" y="20856"/>
                </a:cubicBezTo>
                <a:cubicBezTo>
                  <a:pt x="2145" y="20694"/>
                  <a:pt x="2142" y="20594"/>
                  <a:pt x="2116" y="20531"/>
                </a:cubicBezTo>
                <a:cubicBezTo>
                  <a:pt x="2096" y="20493"/>
                  <a:pt x="2068" y="20466"/>
                  <a:pt x="2029" y="20447"/>
                </a:cubicBezTo>
                <a:cubicBezTo>
                  <a:pt x="1977" y="20429"/>
                  <a:pt x="1904" y="20424"/>
                  <a:pt x="1797" y="20425"/>
                </a:cubicBezTo>
                <a:cubicBezTo>
                  <a:pt x="1610" y="20425"/>
                  <a:pt x="1522" y="20447"/>
                  <a:pt x="1490" y="20498"/>
                </a:cubicBezTo>
                <a:cubicBezTo>
                  <a:pt x="1485" y="20506"/>
                  <a:pt x="1484" y="20502"/>
                  <a:pt x="1480" y="20508"/>
                </a:cubicBezTo>
                <a:cubicBezTo>
                  <a:pt x="1473" y="20529"/>
                  <a:pt x="1463" y="20539"/>
                  <a:pt x="1452" y="20536"/>
                </a:cubicBezTo>
                <a:cubicBezTo>
                  <a:pt x="1439" y="20541"/>
                  <a:pt x="1427" y="20529"/>
                  <a:pt x="1412" y="20498"/>
                </a:cubicBezTo>
                <a:cubicBezTo>
                  <a:pt x="1405" y="20491"/>
                  <a:pt x="1405" y="20492"/>
                  <a:pt x="1397" y="20483"/>
                </a:cubicBezTo>
                <a:cubicBezTo>
                  <a:pt x="1377" y="20458"/>
                  <a:pt x="1354" y="20441"/>
                  <a:pt x="1331" y="20427"/>
                </a:cubicBezTo>
                <a:cubicBezTo>
                  <a:pt x="1246" y="20395"/>
                  <a:pt x="1124" y="20428"/>
                  <a:pt x="1077" y="20521"/>
                </a:cubicBezTo>
                <a:cubicBezTo>
                  <a:pt x="1023" y="20625"/>
                  <a:pt x="1024" y="20624"/>
                  <a:pt x="978" y="20523"/>
                </a:cubicBezTo>
                <a:cubicBezTo>
                  <a:pt x="953" y="20468"/>
                  <a:pt x="890" y="20416"/>
                  <a:pt x="838" y="20407"/>
                </a:cubicBezTo>
                <a:cubicBezTo>
                  <a:pt x="763" y="20394"/>
                  <a:pt x="736" y="20364"/>
                  <a:pt x="723" y="20266"/>
                </a:cubicBezTo>
                <a:cubicBezTo>
                  <a:pt x="711" y="20179"/>
                  <a:pt x="701" y="20150"/>
                  <a:pt x="661" y="20150"/>
                </a:cubicBezTo>
                <a:close/>
                <a:moveTo>
                  <a:pt x="12525" y="20215"/>
                </a:moveTo>
                <a:cubicBezTo>
                  <a:pt x="12495" y="20211"/>
                  <a:pt x="12469" y="20240"/>
                  <a:pt x="12469" y="20306"/>
                </a:cubicBezTo>
                <a:cubicBezTo>
                  <a:pt x="12469" y="20356"/>
                  <a:pt x="12454" y="20424"/>
                  <a:pt x="12435" y="20457"/>
                </a:cubicBezTo>
                <a:cubicBezTo>
                  <a:pt x="12407" y="20506"/>
                  <a:pt x="12407" y="20539"/>
                  <a:pt x="12435" y="20616"/>
                </a:cubicBezTo>
                <a:cubicBezTo>
                  <a:pt x="12454" y="20671"/>
                  <a:pt x="12469" y="20826"/>
                  <a:pt x="12469" y="20960"/>
                </a:cubicBezTo>
                <a:cubicBezTo>
                  <a:pt x="12469" y="21026"/>
                  <a:pt x="12472" y="21089"/>
                  <a:pt x="12475" y="21139"/>
                </a:cubicBezTo>
                <a:cubicBezTo>
                  <a:pt x="12475" y="21139"/>
                  <a:pt x="12475" y="21141"/>
                  <a:pt x="12475" y="21141"/>
                </a:cubicBezTo>
                <a:cubicBezTo>
                  <a:pt x="12481" y="21172"/>
                  <a:pt x="12486" y="21207"/>
                  <a:pt x="12492" y="21219"/>
                </a:cubicBezTo>
                <a:cubicBezTo>
                  <a:pt x="12503" y="21238"/>
                  <a:pt x="12517" y="21254"/>
                  <a:pt x="12532" y="21265"/>
                </a:cubicBezTo>
                <a:cubicBezTo>
                  <a:pt x="12577" y="21275"/>
                  <a:pt x="12637" y="21255"/>
                  <a:pt x="12662" y="21209"/>
                </a:cubicBezTo>
                <a:cubicBezTo>
                  <a:pt x="12689" y="21163"/>
                  <a:pt x="12704" y="21163"/>
                  <a:pt x="12731" y="21209"/>
                </a:cubicBezTo>
                <a:cubicBezTo>
                  <a:pt x="12786" y="21306"/>
                  <a:pt x="12929" y="21278"/>
                  <a:pt x="13001" y="21159"/>
                </a:cubicBezTo>
                <a:lnTo>
                  <a:pt x="13067" y="21050"/>
                </a:lnTo>
                <a:lnTo>
                  <a:pt x="13137" y="21164"/>
                </a:lnTo>
                <a:cubicBezTo>
                  <a:pt x="13198" y="21267"/>
                  <a:pt x="13221" y="21276"/>
                  <a:pt x="13357" y="21240"/>
                </a:cubicBezTo>
                <a:cubicBezTo>
                  <a:pt x="13365" y="21237"/>
                  <a:pt x="13371" y="21239"/>
                  <a:pt x="13380" y="21237"/>
                </a:cubicBezTo>
                <a:cubicBezTo>
                  <a:pt x="13427" y="21216"/>
                  <a:pt x="13468" y="21191"/>
                  <a:pt x="13483" y="21169"/>
                </a:cubicBezTo>
                <a:cubicBezTo>
                  <a:pt x="13509" y="21131"/>
                  <a:pt x="13529" y="21132"/>
                  <a:pt x="13543" y="21172"/>
                </a:cubicBezTo>
                <a:cubicBezTo>
                  <a:pt x="13548" y="21189"/>
                  <a:pt x="13564" y="21204"/>
                  <a:pt x="13580" y="21214"/>
                </a:cubicBezTo>
                <a:cubicBezTo>
                  <a:pt x="13585" y="21215"/>
                  <a:pt x="13596" y="21211"/>
                  <a:pt x="13600" y="21212"/>
                </a:cubicBezTo>
                <a:lnTo>
                  <a:pt x="13656" y="21222"/>
                </a:lnTo>
                <a:cubicBezTo>
                  <a:pt x="13679" y="21202"/>
                  <a:pt x="13686" y="21143"/>
                  <a:pt x="13686" y="21008"/>
                </a:cubicBezTo>
                <a:cubicBezTo>
                  <a:pt x="13686" y="20968"/>
                  <a:pt x="13690" y="20939"/>
                  <a:pt x="13693" y="20904"/>
                </a:cubicBezTo>
                <a:cubicBezTo>
                  <a:pt x="13694" y="20710"/>
                  <a:pt x="13705" y="20652"/>
                  <a:pt x="13750" y="20632"/>
                </a:cubicBezTo>
                <a:cubicBezTo>
                  <a:pt x="13765" y="20624"/>
                  <a:pt x="13780" y="20608"/>
                  <a:pt x="13790" y="20586"/>
                </a:cubicBezTo>
                <a:cubicBezTo>
                  <a:pt x="13790" y="20586"/>
                  <a:pt x="13790" y="20584"/>
                  <a:pt x="13790" y="20584"/>
                </a:cubicBezTo>
                <a:cubicBezTo>
                  <a:pt x="13800" y="20562"/>
                  <a:pt x="13806" y="20536"/>
                  <a:pt x="13806" y="20510"/>
                </a:cubicBezTo>
                <a:cubicBezTo>
                  <a:pt x="13806" y="20437"/>
                  <a:pt x="13785" y="20416"/>
                  <a:pt x="13713" y="20417"/>
                </a:cubicBezTo>
                <a:cubicBezTo>
                  <a:pt x="13662" y="20418"/>
                  <a:pt x="13603" y="20436"/>
                  <a:pt x="13580" y="20462"/>
                </a:cubicBezTo>
                <a:cubicBezTo>
                  <a:pt x="13561" y="20482"/>
                  <a:pt x="13542" y="20483"/>
                  <a:pt x="13524" y="20473"/>
                </a:cubicBezTo>
                <a:cubicBezTo>
                  <a:pt x="13511" y="20476"/>
                  <a:pt x="13494" y="20469"/>
                  <a:pt x="13477" y="20445"/>
                </a:cubicBezTo>
                <a:cubicBezTo>
                  <a:pt x="13473" y="20439"/>
                  <a:pt x="13471" y="20442"/>
                  <a:pt x="13467" y="20437"/>
                </a:cubicBezTo>
                <a:cubicBezTo>
                  <a:pt x="13465" y="20437"/>
                  <a:pt x="13462" y="20433"/>
                  <a:pt x="13460" y="20432"/>
                </a:cubicBezTo>
                <a:cubicBezTo>
                  <a:pt x="13443" y="20429"/>
                  <a:pt x="13426" y="20431"/>
                  <a:pt x="13410" y="20440"/>
                </a:cubicBezTo>
                <a:cubicBezTo>
                  <a:pt x="13404" y="20443"/>
                  <a:pt x="13399" y="20448"/>
                  <a:pt x="13394" y="20452"/>
                </a:cubicBezTo>
                <a:cubicBezTo>
                  <a:pt x="13379" y="20492"/>
                  <a:pt x="13370" y="20559"/>
                  <a:pt x="13370" y="20654"/>
                </a:cubicBezTo>
                <a:cubicBezTo>
                  <a:pt x="13370" y="20766"/>
                  <a:pt x="13358" y="20871"/>
                  <a:pt x="13340" y="20944"/>
                </a:cubicBezTo>
                <a:cubicBezTo>
                  <a:pt x="13327" y="21031"/>
                  <a:pt x="13307" y="21068"/>
                  <a:pt x="13287" y="21040"/>
                </a:cubicBezTo>
                <a:cubicBezTo>
                  <a:pt x="13282" y="21041"/>
                  <a:pt x="13278" y="21038"/>
                  <a:pt x="13274" y="21033"/>
                </a:cubicBezTo>
                <a:cubicBezTo>
                  <a:pt x="13267" y="21026"/>
                  <a:pt x="13262" y="20989"/>
                  <a:pt x="13257" y="20952"/>
                </a:cubicBezTo>
                <a:cubicBezTo>
                  <a:pt x="13254" y="20929"/>
                  <a:pt x="13252" y="20909"/>
                  <a:pt x="13250" y="20879"/>
                </a:cubicBezTo>
                <a:cubicBezTo>
                  <a:pt x="13243" y="20824"/>
                  <a:pt x="13234" y="20773"/>
                  <a:pt x="13231" y="20692"/>
                </a:cubicBezTo>
                <a:cubicBezTo>
                  <a:pt x="13224" y="20498"/>
                  <a:pt x="13212" y="20438"/>
                  <a:pt x="13171" y="20425"/>
                </a:cubicBezTo>
                <a:cubicBezTo>
                  <a:pt x="13143" y="20415"/>
                  <a:pt x="13103" y="20446"/>
                  <a:pt x="13084" y="20493"/>
                </a:cubicBezTo>
                <a:cubicBezTo>
                  <a:pt x="13052" y="20570"/>
                  <a:pt x="13045" y="20568"/>
                  <a:pt x="13011" y="20495"/>
                </a:cubicBezTo>
                <a:cubicBezTo>
                  <a:pt x="12971" y="20409"/>
                  <a:pt x="12764" y="20389"/>
                  <a:pt x="12721" y="20460"/>
                </a:cubicBezTo>
                <a:cubicBezTo>
                  <a:pt x="12720" y="20462"/>
                  <a:pt x="12718" y="20460"/>
                  <a:pt x="12718" y="20462"/>
                </a:cubicBezTo>
                <a:cubicBezTo>
                  <a:pt x="12714" y="20469"/>
                  <a:pt x="12710" y="20475"/>
                  <a:pt x="12705" y="20475"/>
                </a:cubicBezTo>
                <a:cubicBezTo>
                  <a:pt x="12680" y="20525"/>
                  <a:pt x="12640" y="20470"/>
                  <a:pt x="12611" y="20339"/>
                </a:cubicBezTo>
                <a:cubicBezTo>
                  <a:pt x="12578" y="20269"/>
                  <a:pt x="12550" y="20233"/>
                  <a:pt x="12525" y="20215"/>
                </a:cubicBezTo>
                <a:close/>
                <a:moveTo>
                  <a:pt x="6824" y="20223"/>
                </a:moveTo>
                <a:cubicBezTo>
                  <a:pt x="6799" y="20216"/>
                  <a:pt x="6783" y="20250"/>
                  <a:pt x="6776" y="20329"/>
                </a:cubicBezTo>
                <a:cubicBezTo>
                  <a:pt x="6772" y="20384"/>
                  <a:pt x="6763" y="20408"/>
                  <a:pt x="6736" y="20420"/>
                </a:cubicBezTo>
                <a:cubicBezTo>
                  <a:pt x="6712" y="20475"/>
                  <a:pt x="6685" y="20487"/>
                  <a:pt x="6656" y="20445"/>
                </a:cubicBezTo>
                <a:cubicBezTo>
                  <a:pt x="6648" y="20433"/>
                  <a:pt x="6631" y="20428"/>
                  <a:pt x="6616" y="20422"/>
                </a:cubicBezTo>
                <a:cubicBezTo>
                  <a:pt x="6610" y="20421"/>
                  <a:pt x="6609" y="20423"/>
                  <a:pt x="6601" y="20422"/>
                </a:cubicBezTo>
                <a:cubicBezTo>
                  <a:pt x="6478" y="20409"/>
                  <a:pt x="6424" y="20427"/>
                  <a:pt x="6386" y="20488"/>
                </a:cubicBezTo>
                <a:cubicBezTo>
                  <a:pt x="6341" y="20561"/>
                  <a:pt x="6330" y="20561"/>
                  <a:pt x="6298" y="20493"/>
                </a:cubicBezTo>
                <a:cubicBezTo>
                  <a:pt x="6286" y="20467"/>
                  <a:pt x="6264" y="20447"/>
                  <a:pt x="6238" y="20435"/>
                </a:cubicBezTo>
                <a:cubicBezTo>
                  <a:pt x="6211" y="20422"/>
                  <a:pt x="6179" y="20417"/>
                  <a:pt x="6147" y="20417"/>
                </a:cubicBezTo>
                <a:cubicBezTo>
                  <a:pt x="6147" y="20417"/>
                  <a:pt x="6146" y="20417"/>
                  <a:pt x="6145" y="20417"/>
                </a:cubicBezTo>
                <a:cubicBezTo>
                  <a:pt x="6080" y="20419"/>
                  <a:pt x="6016" y="20445"/>
                  <a:pt x="5983" y="20498"/>
                </a:cubicBezTo>
                <a:cubicBezTo>
                  <a:pt x="5934" y="20575"/>
                  <a:pt x="5926" y="20575"/>
                  <a:pt x="5877" y="20498"/>
                </a:cubicBezTo>
                <a:cubicBezTo>
                  <a:pt x="5849" y="20452"/>
                  <a:pt x="5778" y="20415"/>
                  <a:pt x="5722" y="20415"/>
                </a:cubicBezTo>
                <a:cubicBezTo>
                  <a:pt x="5636" y="20415"/>
                  <a:pt x="5573" y="20500"/>
                  <a:pt x="5537" y="20616"/>
                </a:cubicBezTo>
                <a:cubicBezTo>
                  <a:pt x="5504" y="20776"/>
                  <a:pt x="5511" y="20997"/>
                  <a:pt x="5569" y="21129"/>
                </a:cubicBezTo>
                <a:cubicBezTo>
                  <a:pt x="5569" y="21130"/>
                  <a:pt x="5569" y="21133"/>
                  <a:pt x="5569" y="21134"/>
                </a:cubicBezTo>
                <a:cubicBezTo>
                  <a:pt x="5569" y="21134"/>
                  <a:pt x="5571" y="21133"/>
                  <a:pt x="5571" y="21134"/>
                </a:cubicBezTo>
                <a:cubicBezTo>
                  <a:pt x="5572" y="21134"/>
                  <a:pt x="5571" y="21136"/>
                  <a:pt x="5571" y="21136"/>
                </a:cubicBezTo>
                <a:cubicBezTo>
                  <a:pt x="5572" y="21137"/>
                  <a:pt x="5571" y="21136"/>
                  <a:pt x="5572" y="21136"/>
                </a:cubicBezTo>
                <a:cubicBezTo>
                  <a:pt x="5649" y="21281"/>
                  <a:pt x="5760" y="21304"/>
                  <a:pt x="5854" y="21199"/>
                </a:cubicBezTo>
                <a:cubicBezTo>
                  <a:pt x="5856" y="21197"/>
                  <a:pt x="5859" y="21197"/>
                  <a:pt x="5860" y="21194"/>
                </a:cubicBezTo>
                <a:cubicBezTo>
                  <a:pt x="5889" y="21148"/>
                  <a:pt x="5907" y="21134"/>
                  <a:pt x="5927" y="21139"/>
                </a:cubicBezTo>
                <a:cubicBezTo>
                  <a:pt x="5945" y="21138"/>
                  <a:pt x="5963" y="21156"/>
                  <a:pt x="5993" y="21192"/>
                </a:cubicBezTo>
                <a:cubicBezTo>
                  <a:pt x="6075" y="21294"/>
                  <a:pt x="6210" y="21291"/>
                  <a:pt x="6276" y="21187"/>
                </a:cubicBezTo>
                <a:cubicBezTo>
                  <a:pt x="6279" y="21181"/>
                  <a:pt x="6278" y="21184"/>
                  <a:pt x="6281" y="21179"/>
                </a:cubicBezTo>
                <a:cubicBezTo>
                  <a:pt x="6296" y="21157"/>
                  <a:pt x="6308" y="21142"/>
                  <a:pt x="6318" y="21136"/>
                </a:cubicBezTo>
                <a:cubicBezTo>
                  <a:pt x="6321" y="21135"/>
                  <a:pt x="6325" y="21131"/>
                  <a:pt x="6328" y="21131"/>
                </a:cubicBezTo>
                <a:cubicBezTo>
                  <a:pt x="6343" y="21131"/>
                  <a:pt x="6360" y="21151"/>
                  <a:pt x="6386" y="21192"/>
                </a:cubicBezTo>
                <a:cubicBezTo>
                  <a:pt x="6455" y="21291"/>
                  <a:pt x="6630" y="21295"/>
                  <a:pt x="6652" y="21194"/>
                </a:cubicBezTo>
                <a:cubicBezTo>
                  <a:pt x="6661" y="21153"/>
                  <a:pt x="6684" y="21119"/>
                  <a:pt x="6706" y="21119"/>
                </a:cubicBezTo>
                <a:cubicBezTo>
                  <a:pt x="6728" y="21119"/>
                  <a:pt x="6763" y="21153"/>
                  <a:pt x="6782" y="21194"/>
                </a:cubicBezTo>
                <a:cubicBezTo>
                  <a:pt x="6810" y="21254"/>
                  <a:pt x="6873" y="21275"/>
                  <a:pt x="6919" y="21260"/>
                </a:cubicBezTo>
                <a:cubicBezTo>
                  <a:pt x="6934" y="21248"/>
                  <a:pt x="6946" y="21232"/>
                  <a:pt x="6957" y="21209"/>
                </a:cubicBezTo>
                <a:cubicBezTo>
                  <a:pt x="6965" y="21192"/>
                  <a:pt x="6964" y="21182"/>
                  <a:pt x="6967" y="21169"/>
                </a:cubicBezTo>
                <a:cubicBezTo>
                  <a:pt x="6965" y="21150"/>
                  <a:pt x="6962" y="21132"/>
                  <a:pt x="6955" y="21111"/>
                </a:cubicBezTo>
                <a:cubicBezTo>
                  <a:pt x="6951" y="21107"/>
                  <a:pt x="6951" y="21102"/>
                  <a:pt x="6945" y="21098"/>
                </a:cubicBezTo>
                <a:cubicBezTo>
                  <a:pt x="6911" y="21075"/>
                  <a:pt x="6897" y="20976"/>
                  <a:pt x="6899" y="20869"/>
                </a:cubicBezTo>
                <a:cubicBezTo>
                  <a:pt x="6896" y="20773"/>
                  <a:pt x="6908" y="20674"/>
                  <a:pt x="6940" y="20611"/>
                </a:cubicBezTo>
                <a:cubicBezTo>
                  <a:pt x="6981" y="20531"/>
                  <a:pt x="6979" y="20511"/>
                  <a:pt x="6920" y="20369"/>
                </a:cubicBezTo>
                <a:cubicBezTo>
                  <a:pt x="6882" y="20278"/>
                  <a:pt x="6849" y="20230"/>
                  <a:pt x="6824" y="20223"/>
                </a:cubicBezTo>
                <a:close/>
                <a:moveTo>
                  <a:pt x="15710" y="20642"/>
                </a:moveTo>
                <a:cubicBezTo>
                  <a:pt x="15731" y="20642"/>
                  <a:pt x="15765" y="20687"/>
                  <a:pt x="15786" y="20743"/>
                </a:cubicBezTo>
                <a:cubicBezTo>
                  <a:pt x="15819" y="20832"/>
                  <a:pt x="15816" y="20864"/>
                  <a:pt x="15756" y="20995"/>
                </a:cubicBezTo>
                <a:lnTo>
                  <a:pt x="15687" y="21144"/>
                </a:lnTo>
                <a:lnTo>
                  <a:pt x="15663" y="21020"/>
                </a:lnTo>
                <a:cubicBezTo>
                  <a:pt x="15631" y="20870"/>
                  <a:pt x="15659" y="20642"/>
                  <a:pt x="15710" y="2064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19.jpeg" descr="/tmp/-LRED35_1YEbkRn0w6d2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20.jpeg" descr="/tmp/-LR4awuoBkpPGGzj7onz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title" idx="4294967295"/>
          </p:nvPr>
        </p:nvSpPr>
        <p:spPr>
          <a:xfrm>
            <a:off x="457200" y="69055"/>
            <a:ext cx="8229600" cy="11310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b="1" sz="3000">
                <a:solidFill>
                  <a:srgbClr val="494949"/>
                </a:solidFill>
              </a:defRPr>
            </a:lvl1pPr>
          </a:lstStyle>
          <a:p>
            <a:pPr/>
            <a:r>
              <a:t>Basic workflow of ACO</a:t>
            </a:r>
          </a:p>
        </p:txBody>
      </p:sp>
      <p:sp>
        <p:nvSpPr>
          <p:cNvPr id="98" name="Shape 98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21.jpeg" descr="/tmp/-LR4d1iJgE5l3md_a4ZM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6604837" y="2005668"/>
            <a:ext cx="2101379" cy="1913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/>
            </a:pPr>
            <a:r>
              <a:t>A = PFSP</a:t>
            </a:r>
          </a:p>
          <a:p>
            <a:pPr>
              <a:defRPr sz="1600"/>
            </a:pPr>
            <a:r>
              <a:t>B = TSP</a:t>
            </a:r>
          </a:p>
          <a:p>
            <a:pPr>
              <a:defRPr sz="1600"/>
            </a:pPr>
            <a:r>
              <a:t>I</a:t>
            </a:r>
            <a:r>
              <a:rPr baseline="-5998"/>
              <a:t>A </a:t>
            </a:r>
            <a:r>
              <a:t>= Input for PFSP</a:t>
            </a:r>
          </a:p>
          <a:p>
            <a:pPr>
              <a:defRPr sz="1600"/>
            </a:pPr>
            <a:r>
              <a:t>I</a:t>
            </a:r>
            <a:r>
              <a:rPr baseline="-5998"/>
              <a:t>B </a:t>
            </a:r>
            <a:r>
              <a:t>= Input for TSP</a:t>
            </a:r>
          </a:p>
          <a:p>
            <a:pPr>
              <a:defRPr sz="1600"/>
            </a:pPr>
            <a:r>
              <a:t>O</a:t>
            </a:r>
            <a:r>
              <a:rPr baseline="-5998"/>
              <a:t>A </a:t>
            </a:r>
            <a:r>
              <a:t>= Output for PFSP</a:t>
            </a:r>
          </a:p>
          <a:p>
            <a:pPr>
              <a:defRPr sz="1600"/>
            </a:pPr>
            <a:r>
              <a:t>O</a:t>
            </a:r>
            <a:r>
              <a:rPr baseline="-5998"/>
              <a:t>B</a:t>
            </a:r>
            <a:r>
              <a:t> = Output for TSP</a:t>
            </a:r>
          </a:p>
          <a:p>
            <a:pPr>
              <a:defRPr sz="1600"/>
            </a:pPr>
            <a:r>
              <a:t>F(I</a:t>
            </a:r>
            <a:r>
              <a:rPr baseline="-5998"/>
              <a:t>A</a:t>
            </a:r>
            <a:r>
              <a:t>) = Function that </a:t>
            </a:r>
          </a:p>
          <a:p>
            <a:pPr>
              <a:defRPr sz="1600"/>
            </a:pPr>
            <a:r>
              <a:t>transform I</a:t>
            </a:r>
            <a:r>
              <a:rPr baseline="-5998"/>
              <a:t>A</a:t>
            </a:r>
            <a:r>
              <a:t> to I</a:t>
            </a:r>
            <a:r>
              <a:rPr baseline="-5998"/>
              <a:t>B</a:t>
            </a:r>
          </a:p>
        </p:txBody>
      </p:sp>
      <p:sp>
        <p:nvSpPr>
          <p:cNvPr id="102" name="Shape 102"/>
          <p:cNvSpPr/>
          <p:nvPr/>
        </p:nvSpPr>
        <p:spPr>
          <a:xfrm>
            <a:off x="3720145" y="3247783"/>
            <a:ext cx="292470" cy="235912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3" name="Shape 103"/>
          <p:cNvSpPr/>
          <p:nvPr/>
        </p:nvSpPr>
        <p:spPr>
          <a:xfrm>
            <a:off x="3690911" y="3173383"/>
            <a:ext cx="223369" cy="27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300"/>
            </a:lvl1pPr>
          </a:lstStyle>
          <a:p>
            <a:pPr/>
            <a:r>
              <a:t>B</a:t>
            </a:r>
          </a:p>
        </p:txBody>
      </p:sp>
      <p:sp>
        <p:nvSpPr>
          <p:cNvPr id="104" name="Shape 104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22.jpeg" descr="/tmp/-LRDhVB-VoTzxqKqwDhd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4893980" y="2205747"/>
            <a:ext cx="171106" cy="189252"/>
          </a:xfrm>
          <a:prstGeom prst="rect">
            <a:avLst/>
          </a:prstGeom>
          <a:solidFill>
            <a:schemeClr val="accent5">
              <a:alpha val="9977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8" name="Shape 108"/>
          <p:cNvSpPr/>
          <p:nvPr/>
        </p:nvSpPr>
        <p:spPr>
          <a:xfrm>
            <a:off x="4869106" y="2091620"/>
            <a:ext cx="231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23.jpeg" descr="/tmp/-LRDjnpat1uXeoI-sr55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1232451" y="1038973"/>
            <a:ext cx="7110462" cy="39637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aphicFrame>
        <p:nvGraphicFramePr>
          <p:cNvPr id="112" name="Table 112"/>
          <p:cNvGraphicFramePr/>
          <p:nvPr/>
        </p:nvGraphicFramePr>
        <p:xfrm>
          <a:off x="707167" y="1444587"/>
          <a:ext cx="7263945" cy="3601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52789"/>
                <a:gridCol w="1452789"/>
                <a:gridCol w="1452789"/>
                <a:gridCol w="1452789"/>
                <a:gridCol w="1452789"/>
              </a:tblGrid>
              <a:tr h="36011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113" name="Table 113"/>
          <p:cNvGraphicFramePr/>
          <p:nvPr/>
        </p:nvGraphicFramePr>
        <p:xfrm>
          <a:off x="701124" y="3652068"/>
          <a:ext cx="7263946" cy="3601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52789"/>
                <a:gridCol w="1452789"/>
                <a:gridCol w="1452789"/>
                <a:gridCol w="1452789"/>
                <a:gridCol w="1452789"/>
              </a:tblGrid>
              <a:tr h="36011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 flipV="1">
            <a:off x="5791813" y="1800163"/>
            <a:ext cx="2" cy="4619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Shape 115"/>
          <p:cNvSpPr/>
          <p:nvPr/>
        </p:nvSpPr>
        <p:spPr>
          <a:xfrm flipV="1">
            <a:off x="2844950" y="1800163"/>
            <a:ext cx="2" cy="4619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116"/>
          <p:cNvSpPr/>
          <p:nvPr/>
        </p:nvSpPr>
        <p:spPr>
          <a:xfrm>
            <a:off x="2781301" y="2223529"/>
            <a:ext cx="3115677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two indexes randomly chosen</a:t>
            </a:r>
          </a:p>
        </p:txBody>
      </p:sp>
      <p:sp>
        <p:nvSpPr>
          <p:cNvPr id="117" name="Shape 117"/>
          <p:cNvSpPr/>
          <p:nvPr/>
        </p:nvSpPr>
        <p:spPr>
          <a:xfrm>
            <a:off x="3365806" y="4093635"/>
            <a:ext cx="194666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we swapped them</a:t>
            </a:r>
          </a:p>
        </p:txBody>
      </p:sp>
      <p:sp>
        <p:nvSpPr>
          <p:cNvPr id="118" name="Shape 118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22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26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27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32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3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 136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42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43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" name="Group 146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144" name="Shape 144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graphicFrame>
        <p:nvGraphicFramePr>
          <p:cNvPr id="147" name="Table 147"/>
          <p:cNvGraphicFramePr/>
          <p:nvPr/>
        </p:nvGraphicFramePr>
        <p:xfrm>
          <a:off x="3991028" y="1328950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150" name="Group 150"/>
          <p:cNvGrpSpPr/>
          <p:nvPr/>
        </p:nvGrpSpPr>
        <p:grpSpPr>
          <a:xfrm>
            <a:off x="3238774" y="1755799"/>
            <a:ext cx="1038263" cy="576002"/>
            <a:chOff x="0" y="0"/>
            <a:chExt cx="1038262" cy="576000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1038263" cy="576001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2575" y="41989"/>
              <a:ext cx="91311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two-opt technique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3748670" y="1228772"/>
            <a:ext cx="2" cy="49768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3.jpeg" descr="/tmp/-LR4cnk66EmuJMvbTf7N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57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58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oup 161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graphicFrame>
        <p:nvGraphicFramePr>
          <p:cNvPr id="162" name="Table 162"/>
          <p:cNvGraphicFramePr/>
          <p:nvPr/>
        </p:nvGraphicFramePr>
        <p:xfrm>
          <a:off x="3991028" y="1328950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165" name="Group 165"/>
          <p:cNvGrpSpPr/>
          <p:nvPr/>
        </p:nvGrpSpPr>
        <p:grpSpPr>
          <a:xfrm>
            <a:off x="6699526" y="1740852"/>
            <a:ext cx="1038264" cy="605897"/>
            <a:chOff x="0" y="0"/>
            <a:chExt cx="1038262" cy="605896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1038263" cy="605897"/>
            </a:xfrm>
            <a:prstGeom prst="roundRect">
              <a:avLst>
                <a:gd name="adj" fmla="val 24818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44041" y="56937"/>
              <a:ext cx="950181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calculate New_C</a:t>
              </a:r>
              <a:r>
                <a:rPr baseline="-5998"/>
                <a:t>max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3238774" y="1755799"/>
            <a:ext cx="1038263" cy="576002"/>
            <a:chOff x="0" y="0"/>
            <a:chExt cx="1038262" cy="576000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1038263" cy="576001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2575" y="41989"/>
              <a:ext cx="91311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two-opt technique</a:t>
              </a:r>
            </a:p>
          </p:txBody>
        </p:sp>
      </p:grpSp>
      <p:sp>
        <p:nvSpPr>
          <p:cNvPr id="169" name="Shape 169"/>
          <p:cNvSpPr/>
          <p:nvPr/>
        </p:nvSpPr>
        <p:spPr>
          <a:xfrm>
            <a:off x="3748670" y="1228772"/>
            <a:ext cx="2" cy="49768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Shape 170"/>
          <p:cNvSpPr/>
          <p:nvPr/>
        </p:nvSpPr>
        <p:spPr>
          <a:xfrm>
            <a:off x="4276935" y="2064920"/>
            <a:ext cx="2445041" cy="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1" name="Table 171"/>
          <p:cNvGraphicFramePr/>
          <p:nvPr/>
        </p:nvGraphicFramePr>
        <p:xfrm>
          <a:off x="4624092" y="2102586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72" name="Shape 172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77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78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Group 181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graphicFrame>
        <p:nvGraphicFramePr>
          <p:cNvPr id="182" name="Table 182"/>
          <p:cNvGraphicFramePr/>
          <p:nvPr/>
        </p:nvGraphicFramePr>
        <p:xfrm>
          <a:off x="3991028" y="1328950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185" name="Group 185"/>
          <p:cNvGrpSpPr/>
          <p:nvPr/>
        </p:nvGrpSpPr>
        <p:grpSpPr>
          <a:xfrm>
            <a:off x="6699526" y="1740852"/>
            <a:ext cx="1038264" cy="605897"/>
            <a:chOff x="0" y="0"/>
            <a:chExt cx="1038262" cy="605896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1038263" cy="605897"/>
            </a:xfrm>
            <a:prstGeom prst="roundRect">
              <a:avLst>
                <a:gd name="adj" fmla="val 24818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4041" y="56937"/>
              <a:ext cx="950181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calculate New_C</a:t>
              </a:r>
              <a:r>
                <a:rPr baseline="-5998"/>
                <a:t>max</a:t>
              </a:r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6366626" y="2592658"/>
            <a:ext cx="1762509" cy="1091137"/>
            <a:chOff x="0" y="0"/>
            <a:chExt cx="1762507" cy="1091136"/>
          </a:xfrm>
        </p:grpSpPr>
        <p:sp>
          <p:nvSpPr>
            <p:cNvPr id="186" name="Shape 186"/>
            <p:cNvSpPr/>
            <p:nvPr/>
          </p:nvSpPr>
          <p:spPr>
            <a:xfrm>
              <a:off x="-1" y="0"/>
              <a:ext cx="1762509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299557"/>
              <a:ext cx="1762507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New_Cmax&lt; Old_C</a:t>
              </a:r>
              <a:r>
                <a:rPr baseline="-5998"/>
                <a:t>max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3238774" y="1755799"/>
            <a:ext cx="1038263" cy="576002"/>
            <a:chOff x="0" y="0"/>
            <a:chExt cx="1038262" cy="576000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1038263" cy="576001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62575" y="41989"/>
              <a:ext cx="91311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two-opt technique</a:t>
              </a:r>
            </a:p>
          </p:txBody>
        </p:sp>
      </p:grpSp>
      <p:sp>
        <p:nvSpPr>
          <p:cNvPr id="192" name="Shape 192"/>
          <p:cNvSpPr/>
          <p:nvPr/>
        </p:nvSpPr>
        <p:spPr>
          <a:xfrm>
            <a:off x="566860" y="2223529"/>
            <a:ext cx="1463135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/>
            </a:pPr>
            <a:r>
              <a:t>Old_C</a:t>
            </a:r>
            <a:r>
              <a:rPr baseline="-5998"/>
              <a:t>max </a:t>
            </a:r>
            <a:r>
              <a:t>= 1000</a:t>
            </a:r>
          </a:p>
          <a:p>
            <a:pPr>
              <a:defRPr sz="1400"/>
            </a:pPr>
            <a:r>
              <a:t>iteration = 1</a:t>
            </a:r>
          </a:p>
        </p:txBody>
      </p:sp>
      <p:sp>
        <p:nvSpPr>
          <p:cNvPr id="193" name="Shape 193"/>
          <p:cNvSpPr/>
          <p:nvPr/>
        </p:nvSpPr>
        <p:spPr>
          <a:xfrm>
            <a:off x="3748670" y="1228772"/>
            <a:ext cx="2" cy="49768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4276935" y="2064920"/>
            <a:ext cx="2445041" cy="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95" name="Table 195"/>
          <p:cNvGraphicFramePr/>
          <p:nvPr/>
        </p:nvGraphicFramePr>
        <p:xfrm>
          <a:off x="4624092" y="2102586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96" name="Shape 196"/>
          <p:cNvSpPr/>
          <p:nvPr/>
        </p:nvSpPr>
        <p:spPr>
          <a:xfrm>
            <a:off x="7247879" y="2349834"/>
            <a:ext cx="2" cy="24910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02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3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6" name="Group 206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graphicFrame>
        <p:nvGraphicFramePr>
          <p:cNvPr id="207" name="Table 207"/>
          <p:cNvGraphicFramePr/>
          <p:nvPr/>
        </p:nvGraphicFramePr>
        <p:xfrm>
          <a:off x="3991028" y="1328950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210" name="Group 210"/>
          <p:cNvGrpSpPr/>
          <p:nvPr/>
        </p:nvGrpSpPr>
        <p:grpSpPr>
          <a:xfrm>
            <a:off x="6699526" y="1740852"/>
            <a:ext cx="1038264" cy="605897"/>
            <a:chOff x="0" y="0"/>
            <a:chExt cx="1038262" cy="605896"/>
          </a:xfrm>
        </p:grpSpPr>
        <p:sp>
          <p:nvSpPr>
            <p:cNvPr id="208" name="Shape 208"/>
            <p:cNvSpPr/>
            <p:nvPr/>
          </p:nvSpPr>
          <p:spPr>
            <a:xfrm>
              <a:off x="0" y="0"/>
              <a:ext cx="1038263" cy="605897"/>
            </a:xfrm>
            <a:prstGeom prst="roundRect">
              <a:avLst>
                <a:gd name="adj" fmla="val 24818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4041" y="56937"/>
              <a:ext cx="950181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calculate New_C</a:t>
              </a:r>
              <a:r>
                <a:rPr baseline="-5998"/>
                <a:t>max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6366626" y="2592658"/>
            <a:ext cx="1762509" cy="1091137"/>
            <a:chOff x="0" y="0"/>
            <a:chExt cx="1762507" cy="1091136"/>
          </a:xfrm>
        </p:grpSpPr>
        <p:sp>
          <p:nvSpPr>
            <p:cNvPr id="211" name="Shape 211"/>
            <p:cNvSpPr/>
            <p:nvPr/>
          </p:nvSpPr>
          <p:spPr>
            <a:xfrm>
              <a:off x="-1" y="0"/>
              <a:ext cx="1762509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299557"/>
              <a:ext cx="1762507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New_Cmax&lt; Old_C</a:t>
              </a:r>
              <a:r>
                <a:rPr baseline="-5998"/>
                <a:t>max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3238774" y="1755799"/>
            <a:ext cx="1038263" cy="576002"/>
            <a:chOff x="0" y="0"/>
            <a:chExt cx="1038262" cy="576000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1038263" cy="576001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2575" y="41989"/>
              <a:ext cx="91311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two-opt technique</a:t>
              </a:r>
            </a:p>
          </p:txBody>
        </p:sp>
      </p:grpSp>
      <p:sp>
        <p:nvSpPr>
          <p:cNvPr id="217" name="Shape 217"/>
          <p:cNvSpPr/>
          <p:nvPr/>
        </p:nvSpPr>
        <p:spPr>
          <a:xfrm>
            <a:off x="566860" y="2223529"/>
            <a:ext cx="1463135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/>
            </a:pPr>
            <a:r>
              <a:t>Old_C</a:t>
            </a:r>
            <a:r>
              <a:rPr baseline="-5998"/>
              <a:t>max </a:t>
            </a:r>
            <a:r>
              <a:t>= 1000</a:t>
            </a:r>
          </a:p>
          <a:p>
            <a:pPr>
              <a:defRPr sz="1400"/>
            </a:pPr>
            <a:r>
              <a:t>iteration = 1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6846509" y="4006119"/>
            <a:ext cx="802743" cy="576000"/>
            <a:chOff x="0" y="0"/>
            <a:chExt cx="802741" cy="575998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802742" cy="575999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2576" y="41988"/>
              <a:ext cx="677590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update C_</a:t>
              </a:r>
              <a:r>
                <a:rPr baseline="-5998"/>
                <a:t>max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3748670" y="1228772"/>
            <a:ext cx="2" cy="49768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2" name="Shape 222"/>
          <p:cNvSpPr/>
          <p:nvPr/>
        </p:nvSpPr>
        <p:spPr>
          <a:xfrm>
            <a:off x="4276935" y="2064920"/>
            <a:ext cx="2445041" cy="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23" name="Table 223"/>
          <p:cNvGraphicFramePr/>
          <p:nvPr/>
        </p:nvGraphicFramePr>
        <p:xfrm>
          <a:off x="4624092" y="2102586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24" name="Shape 224"/>
          <p:cNvSpPr/>
          <p:nvPr/>
        </p:nvSpPr>
        <p:spPr>
          <a:xfrm>
            <a:off x="7247879" y="2349834"/>
            <a:ext cx="2" cy="24910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Shape 225"/>
          <p:cNvSpPr/>
          <p:nvPr/>
        </p:nvSpPr>
        <p:spPr>
          <a:xfrm>
            <a:off x="7247880" y="3695132"/>
            <a:ext cx="2" cy="31002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>
            <a:off x="7327028" y="3622540"/>
            <a:ext cx="38082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yes</a:t>
            </a:r>
          </a:p>
        </p:txBody>
      </p:sp>
      <p:sp>
        <p:nvSpPr>
          <p:cNvPr id="227" name="Shape 227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32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33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6" name="Group 236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graphicFrame>
        <p:nvGraphicFramePr>
          <p:cNvPr id="237" name="Table 237"/>
          <p:cNvGraphicFramePr/>
          <p:nvPr/>
        </p:nvGraphicFramePr>
        <p:xfrm>
          <a:off x="3991028" y="1328950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240" name="Group 240"/>
          <p:cNvGrpSpPr/>
          <p:nvPr/>
        </p:nvGrpSpPr>
        <p:grpSpPr>
          <a:xfrm>
            <a:off x="6699526" y="1740852"/>
            <a:ext cx="1038264" cy="605897"/>
            <a:chOff x="0" y="0"/>
            <a:chExt cx="1038262" cy="605896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1038263" cy="605897"/>
            </a:xfrm>
            <a:prstGeom prst="roundRect">
              <a:avLst>
                <a:gd name="adj" fmla="val 24818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4041" y="56937"/>
              <a:ext cx="950181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calculate New_C</a:t>
              </a:r>
              <a:r>
                <a:rPr baseline="-5998"/>
                <a:t>max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6366626" y="2618058"/>
            <a:ext cx="1762509" cy="1091137"/>
            <a:chOff x="0" y="0"/>
            <a:chExt cx="1762507" cy="1091136"/>
          </a:xfrm>
        </p:grpSpPr>
        <p:sp>
          <p:nvSpPr>
            <p:cNvPr id="241" name="Shape 241"/>
            <p:cNvSpPr/>
            <p:nvPr/>
          </p:nvSpPr>
          <p:spPr>
            <a:xfrm>
              <a:off x="-1" y="0"/>
              <a:ext cx="1762509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299557"/>
              <a:ext cx="1762507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New_Cmax&lt; Old_C</a:t>
              </a:r>
              <a:r>
                <a:rPr baseline="-5998"/>
                <a:t>max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3238774" y="1755799"/>
            <a:ext cx="1038263" cy="576002"/>
            <a:chOff x="0" y="0"/>
            <a:chExt cx="1038262" cy="576000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1038263" cy="576001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2575" y="41989"/>
              <a:ext cx="91311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two-opt technique</a:t>
              </a:r>
            </a:p>
          </p:txBody>
        </p:sp>
      </p:grpSp>
      <p:sp>
        <p:nvSpPr>
          <p:cNvPr id="247" name="Shape 247"/>
          <p:cNvSpPr/>
          <p:nvPr/>
        </p:nvSpPr>
        <p:spPr>
          <a:xfrm>
            <a:off x="566860" y="2223529"/>
            <a:ext cx="1463135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/>
            </a:pPr>
            <a:r>
              <a:t>Old_C</a:t>
            </a:r>
            <a:r>
              <a:rPr baseline="-5998"/>
              <a:t>max </a:t>
            </a:r>
            <a:r>
              <a:t>= 1000</a:t>
            </a:r>
          </a:p>
          <a:p>
            <a:pPr>
              <a:defRPr sz="1400"/>
            </a:pPr>
            <a:r>
              <a:t>iteration = 1</a:t>
            </a:r>
          </a:p>
        </p:txBody>
      </p:sp>
      <p:grpSp>
        <p:nvGrpSpPr>
          <p:cNvPr id="250" name="Group 250"/>
          <p:cNvGrpSpPr/>
          <p:nvPr/>
        </p:nvGrpSpPr>
        <p:grpSpPr>
          <a:xfrm>
            <a:off x="6846509" y="4006119"/>
            <a:ext cx="802743" cy="576000"/>
            <a:chOff x="0" y="0"/>
            <a:chExt cx="802741" cy="575998"/>
          </a:xfrm>
        </p:grpSpPr>
        <p:sp>
          <p:nvSpPr>
            <p:cNvPr id="248" name="Shape 248"/>
            <p:cNvSpPr/>
            <p:nvPr/>
          </p:nvSpPr>
          <p:spPr>
            <a:xfrm>
              <a:off x="0" y="0"/>
              <a:ext cx="802742" cy="575999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62576" y="41988"/>
              <a:ext cx="677590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update C_</a:t>
              </a:r>
              <a:r>
                <a:rPr baseline="-5998"/>
                <a:t>max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2932234" y="2648904"/>
            <a:ext cx="1566072" cy="1091138"/>
            <a:chOff x="0" y="0"/>
            <a:chExt cx="1566070" cy="1091136"/>
          </a:xfrm>
        </p:grpSpPr>
        <p:sp>
          <p:nvSpPr>
            <p:cNvPr id="251" name="Shape 251"/>
            <p:cNvSpPr/>
            <p:nvPr/>
          </p:nvSpPr>
          <p:spPr>
            <a:xfrm>
              <a:off x="0" y="0"/>
              <a:ext cx="1566071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-1" y="401157"/>
              <a:ext cx="1566072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iteration&lt; max_iter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3748670" y="1228772"/>
            <a:ext cx="2" cy="49768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4276935" y="2064920"/>
            <a:ext cx="2445041" cy="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56" name="Table 256"/>
          <p:cNvGraphicFramePr/>
          <p:nvPr/>
        </p:nvGraphicFramePr>
        <p:xfrm>
          <a:off x="4624092" y="2102586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57" name="Shape 257"/>
          <p:cNvSpPr/>
          <p:nvPr/>
        </p:nvSpPr>
        <p:spPr>
          <a:xfrm>
            <a:off x="7247879" y="2349834"/>
            <a:ext cx="2" cy="24910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Shape 258"/>
          <p:cNvSpPr/>
          <p:nvPr/>
        </p:nvSpPr>
        <p:spPr>
          <a:xfrm>
            <a:off x="7247880" y="3695132"/>
            <a:ext cx="2" cy="31002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7327028" y="3622540"/>
            <a:ext cx="38082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yes</a:t>
            </a:r>
          </a:p>
        </p:txBody>
      </p:sp>
      <p:sp>
        <p:nvSpPr>
          <p:cNvPr id="260" name="Shape 260"/>
          <p:cNvSpPr/>
          <p:nvPr/>
        </p:nvSpPr>
        <p:spPr>
          <a:xfrm flipH="1" flipV="1">
            <a:off x="4509342" y="3181773"/>
            <a:ext cx="1833668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Shape 261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Shape 262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Shape 263"/>
          <p:cNvSpPr/>
          <p:nvPr/>
        </p:nvSpPr>
        <p:spPr>
          <a:xfrm>
            <a:off x="5832752" y="2843190"/>
            <a:ext cx="3019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67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68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Group 271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graphicFrame>
        <p:nvGraphicFramePr>
          <p:cNvPr id="272" name="Table 272"/>
          <p:cNvGraphicFramePr/>
          <p:nvPr/>
        </p:nvGraphicFramePr>
        <p:xfrm>
          <a:off x="3991028" y="1328950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275" name="Group 275"/>
          <p:cNvGrpSpPr/>
          <p:nvPr/>
        </p:nvGrpSpPr>
        <p:grpSpPr>
          <a:xfrm>
            <a:off x="6699526" y="1740852"/>
            <a:ext cx="1038264" cy="605897"/>
            <a:chOff x="0" y="0"/>
            <a:chExt cx="1038262" cy="605896"/>
          </a:xfrm>
        </p:grpSpPr>
        <p:sp>
          <p:nvSpPr>
            <p:cNvPr id="273" name="Shape 273"/>
            <p:cNvSpPr/>
            <p:nvPr/>
          </p:nvSpPr>
          <p:spPr>
            <a:xfrm>
              <a:off x="0" y="0"/>
              <a:ext cx="1038263" cy="605897"/>
            </a:xfrm>
            <a:prstGeom prst="roundRect">
              <a:avLst>
                <a:gd name="adj" fmla="val 24818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4041" y="56937"/>
              <a:ext cx="950181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calculate New_C</a:t>
              </a:r>
              <a:r>
                <a:rPr baseline="-5998"/>
                <a:t>max</a:t>
              </a:r>
            </a:p>
          </p:txBody>
        </p:sp>
      </p:grpSp>
      <p:grpSp>
        <p:nvGrpSpPr>
          <p:cNvPr id="278" name="Group 278"/>
          <p:cNvGrpSpPr/>
          <p:nvPr/>
        </p:nvGrpSpPr>
        <p:grpSpPr>
          <a:xfrm>
            <a:off x="6366626" y="2592658"/>
            <a:ext cx="1762509" cy="1091137"/>
            <a:chOff x="0" y="0"/>
            <a:chExt cx="1762507" cy="1091136"/>
          </a:xfrm>
        </p:grpSpPr>
        <p:sp>
          <p:nvSpPr>
            <p:cNvPr id="276" name="Shape 276"/>
            <p:cNvSpPr/>
            <p:nvPr/>
          </p:nvSpPr>
          <p:spPr>
            <a:xfrm>
              <a:off x="-1" y="0"/>
              <a:ext cx="1762509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0" y="299557"/>
              <a:ext cx="1762507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New_Cmax&lt; Old_C</a:t>
              </a:r>
              <a:r>
                <a:rPr baseline="-5998"/>
                <a:t>max</a:t>
              </a:r>
            </a:p>
          </p:txBody>
        </p:sp>
      </p:grpSp>
      <p:grpSp>
        <p:nvGrpSpPr>
          <p:cNvPr id="281" name="Group 281"/>
          <p:cNvGrpSpPr/>
          <p:nvPr/>
        </p:nvGrpSpPr>
        <p:grpSpPr>
          <a:xfrm>
            <a:off x="3238774" y="1755799"/>
            <a:ext cx="1038263" cy="576002"/>
            <a:chOff x="0" y="0"/>
            <a:chExt cx="1038262" cy="576000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1038263" cy="576001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2575" y="41989"/>
              <a:ext cx="91311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two-opt technique</a:t>
              </a:r>
            </a:p>
          </p:txBody>
        </p:sp>
      </p:grpSp>
      <p:sp>
        <p:nvSpPr>
          <p:cNvPr id="282" name="Shape 282"/>
          <p:cNvSpPr/>
          <p:nvPr/>
        </p:nvSpPr>
        <p:spPr>
          <a:xfrm>
            <a:off x="566860" y="2223529"/>
            <a:ext cx="1463135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/>
            </a:pPr>
            <a:r>
              <a:t>Old_C</a:t>
            </a:r>
            <a:r>
              <a:rPr baseline="-5998"/>
              <a:t>max </a:t>
            </a:r>
            <a:r>
              <a:t>= 1000</a:t>
            </a:r>
          </a:p>
          <a:p>
            <a:pPr>
              <a:defRPr sz="1400"/>
            </a:pPr>
            <a:r>
              <a:t>iteration = 1</a:t>
            </a:r>
          </a:p>
        </p:txBody>
      </p:sp>
      <p:grpSp>
        <p:nvGrpSpPr>
          <p:cNvPr id="285" name="Group 285"/>
          <p:cNvGrpSpPr/>
          <p:nvPr/>
        </p:nvGrpSpPr>
        <p:grpSpPr>
          <a:xfrm>
            <a:off x="6846509" y="4006119"/>
            <a:ext cx="802743" cy="576000"/>
            <a:chOff x="0" y="0"/>
            <a:chExt cx="802741" cy="575998"/>
          </a:xfrm>
        </p:grpSpPr>
        <p:sp>
          <p:nvSpPr>
            <p:cNvPr id="283" name="Shape 283"/>
            <p:cNvSpPr/>
            <p:nvPr/>
          </p:nvSpPr>
          <p:spPr>
            <a:xfrm>
              <a:off x="0" y="0"/>
              <a:ext cx="802742" cy="575999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2576" y="41988"/>
              <a:ext cx="677590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update C_</a:t>
              </a:r>
              <a:r>
                <a:rPr baseline="-5998"/>
                <a:t>max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2983034" y="2636204"/>
            <a:ext cx="1566072" cy="1091138"/>
            <a:chOff x="0" y="0"/>
            <a:chExt cx="1566070" cy="1091136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1566071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-1" y="401157"/>
              <a:ext cx="1566072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iteration&lt; max_iter</a:t>
              </a:r>
            </a:p>
          </p:txBody>
        </p:sp>
      </p:grpSp>
      <p:sp>
        <p:nvSpPr>
          <p:cNvPr id="289" name="Shape 289"/>
          <p:cNvSpPr/>
          <p:nvPr/>
        </p:nvSpPr>
        <p:spPr>
          <a:xfrm>
            <a:off x="3748670" y="1228772"/>
            <a:ext cx="2" cy="49768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Shape 290"/>
          <p:cNvSpPr/>
          <p:nvPr/>
        </p:nvSpPr>
        <p:spPr>
          <a:xfrm>
            <a:off x="4276935" y="2064920"/>
            <a:ext cx="2445041" cy="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91" name="Table 291"/>
          <p:cNvGraphicFramePr/>
          <p:nvPr/>
        </p:nvGraphicFramePr>
        <p:xfrm>
          <a:off x="4914608" y="1734776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92" name="Shape 292"/>
          <p:cNvSpPr/>
          <p:nvPr/>
        </p:nvSpPr>
        <p:spPr>
          <a:xfrm>
            <a:off x="7247879" y="2349834"/>
            <a:ext cx="2" cy="24910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Shape 293"/>
          <p:cNvSpPr/>
          <p:nvPr/>
        </p:nvSpPr>
        <p:spPr>
          <a:xfrm>
            <a:off x="7247880" y="3695132"/>
            <a:ext cx="2" cy="31002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 flipH="1" flipV="1">
            <a:off x="3735065" y="4302826"/>
            <a:ext cx="307908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7" name="Group 297"/>
          <p:cNvGrpSpPr/>
          <p:nvPr/>
        </p:nvGrpSpPr>
        <p:grpSpPr>
          <a:xfrm>
            <a:off x="1398281" y="2979534"/>
            <a:ext cx="629553" cy="404478"/>
            <a:chOff x="0" y="0"/>
            <a:chExt cx="629551" cy="404477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629552" cy="404478"/>
            </a:xfrm>
            <a:prstGeom prst="roundRect">
              <a:avLst>
                <a:gd name="adj" fmla="val 23985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8414" y="57827"/>
              <a:ext cx="57272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stop</a:t>
              </a:r>
            </a:p>
          </p:txBody>
        </p:sp>
      </p:grpSp>
      <p:sp>
        <p:nvSpPr>
          <p:cNvPr id="298" name="Shape 298"/>
          <p:cNvSpPr/>
          <p:nvPr/>
        </p:nvSpPr>
        <p:spPr>
          <a:xfrm flipH="1">
            <a:off x="2024520" y="3181773"/>
            <a:ext cx="966702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Shape 299"/>
          <p:cNvSpPr/>
          <p:nvPr/>
        </p:nvSpPr>
        <p:spPr>
          <a:xfrm>
            <a:off x="2317458" y="2843190"/>
            <a:ext cx="38082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yes</a:t>
            </a:r>
          </a:p>
        </p:txBody>
      </p:sp>
      <p:sp>
        <p:nvSpPr>
          <p:cNvPr id="300" name="Shape 300"/>
          <p:cNvSpPr/>
          <p:nvPr/>
        </p:nvSpPr>
        <p:spPr>
          <a:xfrm>
            <a:off x="7327028" y="3622540"/>
            <a:ext cx="38082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yes</a:t>
            </a:r>
          </a:p>
        </p:txBody>
      </p:sp>
      <p:sp>
        <p:nvSpPr>
          <p:cNvPr id="301" name="Shape 301"/>
          <p:cNvSpPr/>
          <p:nvPr/>
        </p:nvSpPr>
        <p:spPr>
          <a:xfrm flipH="1" flipV="1">
            <a:off x="4496641" y="3181773"/>
            <a:ext cx="2005629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Shape 302"/>
          <p:cNvSpPr/>
          <p:nvPr/>
        </p:nvSpPr>
        <p:spPr>
          <a:xfrm flipV="1">
            <a:off x="3778325" y="3756690"/>
            <a:ext cx="2" cy="60140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Shape 303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Shape 305"/>
          <p:cNvSpPr/>
          <p:nvPr/>
        </p:nvSpPr>
        <p:spPr>
          <a:xfrm>
            <a:off x="5832752" y="2843190"/>
            <a:ext cx="3019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09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310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3" name="Group 313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311" name="Shape 311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graphicFrame>
        <p:nvGraphicFramePr>
          <p:cNvPr id="314" name="Table 314"/>
          <p:cNvGraphicFramePr/>
          <p:nvPr/>
        </p:nvGraphicFramePr>
        <p:xfrm>
          <a:off x="3991028" y="1328950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317" name="Group 317"/>
          <p:cNvGrpSpPr/>
          <p:nvPr/>
        </p:nvGrpSpPr>
        <p:grpSpPr>
          <a:xfrm>
            <a:off x="6699526" y="1740852"/>
            <a:ext cx="1038264" cy="605897"/>
            <a:chOff x="0" y="0"/>
            <a:chExt cx="1038262" cy="605896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1038263" cy="605897"/>
            </a:xfrm>
            <a:prstGeom prst="roundRect">
              <a:avLst>
                <a:gd name="adj" fmla="val 24818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4041" y="56937"/>
              <a:ext cx="950181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calculate New_C</a:t>
              </a:r>
              <a:r>
                <a:rPr baseline="-5998"/>
                <a:t>max</a:t>
              </a:r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6366626" y="2592658"/>
            <a:ext cx="1762509" cy="1091137"/>
            <a:chOff x="0" y="0"/>
            <a:chExt cx="1762507" cy="1091136"/>
          </a:xfrm>
        </p:grpSpPr>
        <p:sp>
          <p:nvSpPr>
            <p:cNvPr id="318" name="Shape 318"/>
            <p:cNvSpPr/>
            <p:nvPr/>
          </p:nvSpPr>
          <p:spPr>
            <a:xfrm>
              <a:off x="-1" y="0"/>
              <a:ext cx="1762509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0" y="299557"/>
              <a:ext cx="1762507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New_Cmax&lt; Old_C</a:t>
              </a:r>
              <a:r>
                <a:rPr baseline="-5998"/>
                <a:t>max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3238774" y="1755799"/>
            <a:ext cx="1038263" cy="576002"/>
            <a:chOff x="0" y="0"/>
            <a:chExt cx="1038262" cy="576000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1038263" cy="576001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Shape 322"/>
            <p:cNvSpPr/>
            <p:nvPr/>
          </p:nvSpPr>
          <p:spPr>
            <a:xfrm>
              <a:off x="62575" y="41989"/>
              <a:ext cx="91311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two-opt technique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566860" y="2223529"/>
            <a:ext cx="1463135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/>
            </a:pPr>
            <a:r>
              <a:t>Old_C</a:t>
            </a:r>
            <a:r>
              <a:rPr baseline="-5998"/>
              <a:t>max </a:t>
            </a:r>
            <a:r>
              <a:t>= 1000</a:t>
            </a:r>
          </a:p>
          <a:p>
            <a:pPr>
              <a:defRPr sz="1400"/>
            </a:pPr>
            <a:r>
              <a:t>iteration = 2</a:t>
            </a:r>
          </a:p>
        </p:txBody>
      </p:sp>
      <p:grpSp>
        <p:nvGrpSpPr>
          <p:cNvPr id="327" name="Group 327"/>
          <p:cNvGrpSpPr/>
          <p:nvPr/>
        </p:nvGrpSpPr>
        <p:grpSpPr>
          <a:xfrm>
            <a:off x="6846509" y="4006119"/>
            <a:ext cx="802743" cy="576000"/>
            <a:chOff x="0" y="0"/>
            <a:chExt cx="802741" cy="575998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802742" cy="575999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2576" y="41988"/>
              <a:ext cx="677590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update C_</a:t>
              </a:r>
              <a:r>
                <a:rPr baseline="-5998"/>
                <a:t>max</a:t>
              </a:r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2983034" y="2636204"/>
            <a:ext cx="1566072" cy="1091138"/>
            <a:chOff x="0" y="0"/>
            <a:chExt cx="1566070" cy="1091136"/>
          </a:xfrm>
        </p:grpSpPr>
        <p:sp>
          <p:nvSpPr>
            <p:cNvPr id="328" name="Shape 328"/>
            <p:cNvSpPr/>
            <p:nvPr/>
          </p:nvSpPr>
          <p:spPr>
            <a:xfrm>
              <a:off x="0" y="0"/>
              <a:ext cx="1566071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-1" y="401157"/>
              <a:ext cx="1566072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iteration&lt; max_iter</a:t>
              </a:r>
            </a:p>
          </p:txBody>
        </p:sp>
      </p:grpSp>
      <p:sp>
        <p:nvSpPr>
          <p:cNvPr id="331" name="Shape 331"/>
          <p:cNvSpPr/>
          <p:nvPr/>
        </p:nvSpPr>
        <p:spPr>
          <a:xfrm>
            <a:off x="3748670" y="1228772"/>
            <a:ext cx="2" cy="49768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>
            <a:off x="4276935" y="2064920"/>
            <a:ext cx="2445041" cy="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333" name="Table 333"/>
          <p:cNvGraphicFramePr/>
          <p:nvPr/>
        </p:nvGraphicFramePr>
        <p:xfrm>
          <a:off x="4914608" y="1734776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34" name="Shape 334"/>
          <p:cNvSpPr/>
          <p:nvPr/>
        </p:nvSpPr>
        <p:spPr>
          <a:xfrm>
            <a:off x="7247879" y="2349834"/>
            <a:ext cx="2" cy="24910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Shape 335"/>
          <p:cNvSpPr/>
          <p:nvPr/>
        </p:nvSpPr>
        <p:spPr>
          <a:xfrm>
            <a:off x="3335301" y="2361147"/>
            <a:ext cx="301906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no</a:t>
            </a:r>
          </a:p>
        </p:txBody>
      </p:sp>
      <p:sp>
        <p:nvSpPr>
          <p:cNvPr id="336" name="Shape 336"/>
          <p:cNvSpPr/>
          <p:nvPr/>
        </p:nvSpPr>
        <p:spPr>
          <a:xfrm>
            <a:off x="7247880" y="3695132"/>
            <a:ext cx="2" cy="31002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Shape 337"/>
          <p:cNvSpPr/>
          <p:nvPr/>
        </p:nvSpPr>
        <p:spPr>
          <a:xfrm flipH="1" flipV="1">
            <a:off x="3735065" y="4302826"/>
            <a:ext cx="307908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0" name="Group 340"/>
          <p:cNvGrpSpPr/>
          <p:nvPr/>
        </p:nvGrpSpPr>
        <p:grpSpPr>
          <a:xfrm>
            <a:off x="1398281" y="2979534"/>
            <a:ext cx="629553" cy="404478"/>
            <a:chOff x="0" y="0"/>
            <a:chExt cx="629551" cy="404477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629552" cy="404478"/>
            </a:xfrm>
            <a:prstGeom prst="roundRect">
              <a:avLst>
                <a:gd name="adj" fmla="val 23985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8414" y="57827"/>
              <a:ext cx="57272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stop</a:t>
              </a:r>
            </a:p>
          </p:txBody>
        </p:sp>
      </p:grpSp>
      <p:sp>
        <p:nvSpPr>
          <p:cNvPr id="341" name="Shape 341"/>
          <p:cNvSpPr/>
          <p:nvPr/>
        </p:nvSpPr>
        <p:spPr>
          <a:xfrm flipH="1">
            <a:off x="2024520" y="3181773"/>
            <a:ext cx="966702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Shape 342"/>
          <p:cNvSpPr/>
          <p:nvPr/>
        </p:nvSpPr>
        <p:spPr>
          <a:xfrm flipV="1">
            <a:off x="3766068" y="2359447"/>
            <a:ext cx="2" cy="24911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Shape 343"/>
          <p:cNvSpPr/>
          <p:nvPr/>
        </p:nvSpPr>
        <p:spPr>
          <a:xfrm>
            <a:off x="2317458" y="2843190"/>
            <a:ext cx="38082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yes</a:t>
            </a:r>
          </a:p>
        </p:txBody>
      </p:sp>
      <p:sp>
        <p:nvSpPr>
          <p:cNvPr id="344" name="Shape 344"/>
          <p:cNvSpPr/>
          <p:nvPr/>
        </p:nvSpPr>
        <p:spPr>
          <a:xfrm>
            <a:off x="7327028" y="3622540"/>
            <a:ext cx="38082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yes</a:t>
            </a:r>
          </a:p>
        </p:txBody>
      </p:sp>
      <p:sp>
        <p:nvSpPr>
          <p:cNvPr id="345" name="Shape 345"/>
          <p:cNvSpPr/>
          <p:nvPr/>
        </p:nvSpPr>
        <p:spPr>
          <a:xfrm flipH="1" flipV="1">
            <a:off x="4496641" y="3181773"/>
            <a:ext cx="2005629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6" name="Shape 346"/>
          <p:cNvSpPr/>
          <p:nvPr/>
        </p:nvSpPr>
        <p:spPr>
          <a:xfrm flipV="1">
            <a:off x="3778325" y="3756690"/>
            <a:ext cx="2" cy="60140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7" name="Shape 347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8" name="Shape 348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9" name="Shape 349"/>
          <p:cNvSpPr/>
          <p:nvPr/>
        </p:nvSpPr>
        <p:spPr>
          <a:xfrm>
            <a:off x="5832752" y="2843190"/>
            <a:ext cx="3019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no</a:t>
            </a:r>
          </a:p>
        </p:txBody>
      </p:sp>
      <p:graphicFrame>
        <p:nvGraphicFramePr>
          <p:cNvPr id="350" name="Table 350"/>
          <p:cNvGraphicFramePr/>
          <p:nvPr/>
        </p:nvGraphicFramePr>
        <p:xfrm>
          <a:off x="3843556" y="2362453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image24.jpeg" descr="/tmp/-LR4dhDgvNjzVprP_Sd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1265790" y="875981"/>
            <a:ext cx="6734303" cy="4223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54" name="image3.png" descr="processingtimetab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752" y="797968"/>
            <a:ext cx="1219525" cy="7661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355" name="image4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2330" y="757998"/>
            <a:ext cx="1063664" cy="8460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8" name="Group 358"/>
          <p:cNvGrpSpPr/>
          <p:nvPr/>
        </p:nvGrpSpPr>
        <p:grpSpPr>
          <a:xfrm>
            <a:off x="3218000" y="794947"/>
            <a:ext cx="1206825" cy="404478"/>
            <a:chOff x="0" y="0"/>
            <a:chExt cx="1206824" cy="404477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1206825" cy="404478"/>
            </a:xfrm>
            <a:prstGeom prst="roundRect">
              <a:avLst>
                <a:gd name="adj" fmla="val 26766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1709" y="57827"/>
              <a:ext cx="1143406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ACO-TSP</a:t>
              </a:r>
            </a:p>
          </p:txBody>
        </p:sp>
      </p:grpSp>
      <p:graphicFrame>
        <p:nvGraphicFramePr>
          <p:cNvPr id="359" name="Table 359"/>
          <p:cNvGraphicFramePr/>
          <p:nvPr/>
        </p:nvGraphicFramePr>
        <p:xfrm>
          <a:off x="3991028" y="1328950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pSp>
        <p:nvGrpSpPr>
          <p:cNvPr id="362" name="Group 362"/>
          <p:cNvGrpSpPr/>
          <p:nvPr/>
        </p:nvGrpSpPr>
        <p:grpSpPr>
          <a:xfrm>
            <a:off x="6699526" y="1740852"/>
            <a:ext cx="1038264" cy="605897"/>
            <a:chOff x="0" y="0"/>
            <a:chExt cx="1038262" cy="605896"/>
          </a:xfrm>
        </p:grpSpPr>
        <p:sp>
          <p:nvSpPr>
            <p:cNvPr id="360" name="Shape 360"/>
            <p:cNvSpPr/>
            <p:nvPr/>
          </p:nvSpPr>
          <p:spPr>
            <a:xfrm>
              <a:off x="0" y="0"/>
              <a:ext cx="1038263" cy="605897"/>
            </a:xfrm>
            <a:prstGeom prst="roundRect">
              <a:avLst>
                <a:gd name="adj" fmla="val 24818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44041" y="56937"/>
              <a:ext cx="950181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calculate New_C</a:t>
              </a:r>
              <a:r>
                <a:rPr baseline="-5998"/>
                <a:t>max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6366626" y="2592658"/>
            <a:ext cx="1762509" cy="1091137"/>
            <a:chOff x="0" y="0"/>
            <a:chExt cx="1762507" cy="1091136"/>
          </a:xfrm>
        </p:grpSpPr>
        <p:sp>
          <p:nvSpPr>
            <p:cNvPr id="363" name="Shape 363"/>
            <p:cNvSpPr/>
            <p:nvPr/>
          </p:nvSpPr>
          <p:spPr>
            <a:xfrm>
              <a:off x="-1" y="0"/>
              <a:ext cx="1762509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299557"/>
              <a:ext cx="1762507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New_Cmax&lt; Old_C</a:t>
              </a:r>
              <a:r>
                <a:rPr baseline="-5998"/>
                <a:t>max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3238774" y="1755799"/>
            <a:ext cx="1038263" cy="576002"/>
            <a:chOff x="0" y="0"/>
            <a:chExt cx="1038262" cy="576000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1038263" cy="576001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2575" y="41989"/>
              <a:ext cx="913113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two-opt technique</a:t>
              </a:r>
            </a:p>
          </p:txBody>
        </p:sp>
      </p:grpSp>
      <p:sp>
        <p:nvSpPr>
          <p:cNvPr id="369" name="Shape 369"/>
          <p:cNvSpPr/>
          <p:nvPr/>
        </p:nvSpPr>
        <p:spPr>
          <a:xfrm>
            <a:off x="566860" y="2223529"/>
            <a:ext cx="1463135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/>
            </a:pPr>
            <a:r>
              <a:t>Old_C</a:t>
            </a:r>
            <a:r>
              <a:rPr baseline="-5998"/>
              <a:t>max </a:t>
            </a:r>
            <a:r>
              <a:t>= 1000</a:t>
            </a:r>
          </a:p>
          <a:p>
            <a:pPr>
              <a:defRPr sz="1400"/>
            </a:pPr>
            <a:r>
              <a:t>iteration = 1</a:t>
            </a:r>
          </a:p>
        </p:txBody>
      </p:sp>
      <p:grpSp>
        <p:nvGrpSpPr>
          <p:cNvPr id="372" name="Group 372"/>
          <p:cNvGrpSpPr/>
          <p:nvPr/>
        </p:nvGrpSpPr>
        <p:grpSpPr>
          <a:xfrm>
            <a:off x="6846509" y="4006119"/>
            <a:ext cx="802743" cy="576000"/>
            <a:chOff x="0" y="0"/>
            <a:chExt cx="802741" cy="575998"/>
          </a:xfrm>
        </p:grpSpPr>
        <p:sp>
          <p:nvSpPr>
            <p:cNvPr id="370" name="Shape 370"/>
            <p:cNvSpPr/>
            <p:nvPr/>
          </p:nvSpPr>
          <p:spPr>
            <a:xfrm>
              <a:off x="0" y="0"/>
              <a:ext cx="802742" cy="575999"/>
            </a:xfrm>
            <a:prstGeom prst="roundRect">
              <a:avLst>
                <a:gd name="adj" fmla="val 37092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2576" y="41988"/>
              <a:ext cx="677590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update C_</a:t>
              </a:r>
              <a:r>
                <a:rPr baseline="-5998"/>
                <a:t>max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2983034" y="2636204"/>
            <a:ext cx="1566072" cy="1091138"/>
            <a:chOff x="0" y="0"/>
            <a:chExt cx="1566070" cy="1091136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1566071" cy="109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-1" y="401157"/>
              <a:ext cx="1566072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iteration&lt; max_iter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748670" y="1228772"/>
            <a:ext cx="2" cy="49768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7" name="Shape 377"/>
          <p:cNvSpPr/>
          <p:nvPr/>
        </p:nvSpPr>
        <p:spPr>
          <a:xfrm>
            <a:off x="4276935" y="2064920"/>
            <a:ext cx="2445041" cy="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378" name="Table 378"/>
          <p:cNvGraphicFramePr/>
          <p:nvPr/>
        </p:nvGraphicFramePr>
        <p:xfrm>
          <a:off x="4914608" y="1734776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79" name="Shape 379"/>
          <p:cNvSpPr/>
          <p:nvPr/>
        </p:nvSpPr>
        <p:spPr>
          <a:xfrm>
            <a:off x="7247879" y="2349834"/>
            <a:ext cx="2" cy="24910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>
            <a:off x="3335301" y="2361147"/>
            <a:ext cx="301906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no</a:t>
            </a:r>
          </a:p>
        </p:txBody>
      </p:sp>
      <p:sp>
        <p:nvSpPr>
          <p:cNvPr id="381" name="Shape 381"/>
          <p:cNvSpPr/>
          <p:nvPr/>
        </p:nvSpPr>
        <p:spPr>
          <a:xfrm>
            <a:off x="7247880" y="3695132"/>
            <a:ext cx="2" cy="310024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Shape 382"/>
          <p:cNvSpPr/>
          <p:nvPr/>
        </p:nvSpPr>
        <p:spPr>
          <a:xfrm flipH="1" flipV="1">
            <a:off x="3735065" y="4302826"/>
            <a:ext cx="307908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85" name="Group 385"/>
          <p:cNvGrpSpPr/>
          <p:nvPr/>
        </p:nvGrpSpPr>
        <p:grpSpPr>
          <a:xfrm>
            <a:off x="1398281" y="2979534"/>
            <a:ext cx="629553" cy="404478"/>
            <a:chOff x="0" y="0"/>
            <a:chExt cx="629551" cy="404477"/>
          </a:xfrm>
        </p:grpSpPr>
        <p:sp>
          <p:nvSpPr>
            <p:cNvPr id="383" name="Shape 383"/>
            <p:cNvSpPr/>
            <p:nvPr/>
          </p:nvSpPr>
          <p:spPr>
            <a:xfrm>
              <a:off x="0" y="0"/>
              <a:ext cx="629552" cy="404478"/>
            </a:xfrm>
            <a:prstGeom prst="roundRect">
              <a:avLst>
                <a:gd name="adj" fmla="val 23985"/>
              </a:avLst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8414" y="57827"/>
              <a:ext cx="57272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stop</a:t>
              </a:r>
            </a:p>
          </p:txBody>
        </p:sp>
      </p:grpSp>
      <p:sp>
        <p:nvSpPr>
          <p:cNvPr id="386" name="Shape 386"/>
          <p:cNvSpPr/>
          <p:nvPr/>
        </p:nvSpPr>
        <p:spPr>
          <a:xfrm flipH="1">
            <a:off x="2024520" y="3181773"/>
            <a:ext cx="966702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 flipV="1">
            <a:off x="3766068" y="2359447"/>
            <a:ext cx="2" cy="24911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8" name="Shape 388"/>
          <p:cNvSpPr/>
          <p:nvPr/>
        </p:nvSpPr>
        <p:spPr>
          <a:xfrm>
            <a:off x="2317458" y="2843190"/>
            <a:ext cx="38082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yes</a:t>
            </a:r>
          </a:p>
        </p:txBody>
      </p:sp>
      <p:sp>
        <p:nvSpPr>
          <p:cNvPr id="389" name="Shape 389"/>
          <p:cNvSpPr/>
          <p:nvPr/>
        </p:nvSpPr>
        <p:spPr>
          <a:xfrm>
            <a:off x="7327028" y="3622540"/>
            <a:ext cx="380823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yes</a:t>
            </a:r>
          </a:p>
        </p:txBody>
      </p:sp>
      <p:sp>
        <p:nvSpPr>
          <p:cNvPr id="390" name="Shape 390"/>
          <p:cNvSpPr/>
          <p:nvPr/>
        </p:nvSpPr>
        <p:spPr>
          <a:xfrm flipH="1" flipV="1">
            <a:off x="4496641" y="3181773"/>
            <a:ext cx="2005629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1" name="Shape 391"/>
          <p:cNvSpPr/>
          <p:nvPr/>
        </p:nvSpPr>
        <p:spPr>
          <a:xfrm flipV="1">
            <a:off x="3778325" y="3756690"/>
            <a:ext cx="2" cy="60140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2" name="Shape 392"/>
          <p:cNvSpPr/>
          <p:nvPr/>
        </p:nvSpPr>
        <p:spPr>
          <a:xfrm>
            <a:off x="2766536" y="979472"/>
            <a:ext cx="458137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3" name="Shape 393"/>
          <p:cNvSpPr/>
          <p:nvPr/>
        </p:nvSpPr>
        <p:spPr>
          <a:xfrm>
            <a:off x="1493360" y="979472"/>
            <a:ext cx="301910" cy="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4" name="Shape 394"/>
          <p:cNvSpPr/>
          <p:nvPr/>
        </p:nvSpPr>
        <p:spPr>
          <a:xfrm>
            <a:off x="5832752" y="2843190"/>
            <a:ext cx="3019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no</a:t>
            </a:r>
          </a:p>
        </p:txBody>
      </p:sp>
      <p:graphicFrame>
        <p:nvGraphicFramePr>
          <p:cNvPr id="395" name="Table 395"/>
          <p:cNvGraphicFramePr/>
          <p:nvPr/>
        </p:nvGraphicFramePr>
        <p:xfrm>
          <a:off x="3897153" y="2362453"/>
          <a:ext cx="1578766" cy="297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15753"/>
                <a:gridCol w="315753"/>
                <a:gridCol w="315753"/>
                <a:gridCol w="315753"/>
                <a:gridCol w="315753"/>
              </a:tblGrid>
              <a:tr h="2973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396" name="Shape 396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25.jpeg" descr="/tmp/-LR4dy72LNM8n_umdOIB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4901589" y="2209981"/>
            <a:ext cx="188897" cy="172318"/>
          </a:xfrm>
          <a:prstGeom prst="rect">
            <a:avLst/>
          </a:prstGeom>
          <a:solidFill>
            <a:schemeClr val="accent5">
              <a:alpha val="9977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0" name="Shape 400"/>
          <p:cNvSpPr/>
          <p:nvPr/>
        </p:nvSpPr>
        <p:spPr>
          <a:xfrm>
            <a:off x="4869106" y="2117020"/>
            <a:ext cx="231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b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image26.jpeg" descr="/tmp/-LRDu3Mh4CABhYm0h-uJ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403"/>
          <p:cNvSpPr/>
          <p:nvPr/>
        </p:nvSpPr>
        <p:spPr>
          <a:xfrm>
            <a:off x="6132815" y="2147002"/>
            <a:ext cx="1803484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(a) Widmer and Hertz</a:t>
            </a:r>
          </a:p>
        </p:txBody>
      </p:sp>
      <p:sp>
        <p:nvSpPr>
          <p:cNvPr id="404" name="Shape 404"/>
          <p:cNvSpPr/>
          <p:nvPr/>
        </p:nvSpPr>
        <p:spPr>
          <a:xfrm>
            <a:off x="1477205" y="4480340"/>
            <a:ext cx="1879622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(b) Stinson’s formula 1</a:t>
            </a:r>
          </a:p>
        </p:txBody>
      </p:sp>
      <p:sp>
        <p:nvSpPr>
          <p:cNvPr id="405" name="Shape 405"/>
          <p:cNvSpPr/>
          <p:nvPr/>
        </p:nvSpPr>
        <p:spPr>
          <a:xfrm>
            <a:off x="5345319" y="4480340"/>
            <a:ext cx="186963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(c) Stinson’s formula 2</a:t>
            </a:r>
          </a:p>
        </p:txBody>
      </p:sp>
      <p:sp>
        <p:nvSpPr>
          <p:cNvPr id="406" name="Shape 406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image27.jpeg" descr="/tmp/-LRDuyJQIdR3ChsBTq0m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 idx="4294967295"/>
          </p:nvPr>
        </p:nvSpPr>
        <p:spPr>
          <a:xfrm>
            <a:off x="457200" y="69055"/>
            <a:ext cx="8229600" cy="11310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b="1" sz="3000">
                <a:solidFill>
                  <a:srgbClr val="494949"/>
                </a:solidFill>
              </a:defRPr>
            </a:lvl1pPr>
          </a:lstStyle>
          <a:p>
            <a:pPr/>
            <a:r>
              <a:t>Definition</a:t>
            </a:r>
          </a:p>
        </p:txBody>
      </p:sp>
      <p:sp>
        <p:nvSpPr>
          <p:cNvPr id="28" name="Shape 28"/>
          <p:cNvSpPr/>
          <p:nvPr/>
        </p:nvSpPr>
        <p:spPr>
          <a:xfrm>
            <a:off x="421117" y="1468637"/>
            <a:ext cx="8433926" cy="959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i="1" sz="2000"/>
            </a:pPr>
            <a:r>
              <a:t>Permutation Flowshop Scheduling Problem is a special type of Flowshop </a:t>
            </a:r>
          </a:p>
          <a:p>
            <a:pPr>
              <a:defRPr i="1" sz="2000"/>
            </a:pPr>
            <a:r>
              <a:t>Scheduling Problem, in which jobs are processed in the same order on </a:t>
            </a:r>
          </a:p>
          <a:p>
            <a:pPr>
              <a:defRPr i="1" sz="2000"/>
            </a:pPr>
            <a:r>
              <a:t>each machine </a:t>
            </a:r>
          </a:p>
        </p:txBody>
      </p:sp>
      <p:sp>
        <p:nvSpPr>
          <p:cNvPr id="29" name="Shape 29"/>
          <p:cNvSpPr/>
          <p:nvPr/>
        </p:nvSpPr>
        <p:spPr>
          <a:xfrm>
            <a:off x="8701459" y="476115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image28.jpeg" descr="/tmp/-LRDwT38hv2CfkxRZ4AM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hape 412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image29.jpeg" descr="/tmp/-LR4bZd47NKU3T8QWHmb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image30.jpeg" descr="/tmp/-LRE4gDXvy_c0oRzKf5Y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hape 418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image31.jpeg" descr="/tmp/-LRE5208t5YimAguCm9A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image32.jpeg" descr="/tmp/-LRE7mHoW12Z8UFH08nh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hape 424"/>
          <p:cNvSpPr/>
          <p:nvPr/>
        </p:nvSpPr>
        <p:spPr>
          <a:xfrm>
            <a:off x="4901589" y="1954038"/>
            <a:ext cx="180122" cy="193983"/>
          </a:xfrm>
          <a:prstGeom prst="rect">
            <a:avLst/>
          </a:prstGeom>
          <a:solidFill>
            <a:schemeClr val="accent5">
              <a:alpha val="9977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5" name="Shape 425"/>
          <p:cNvSpPr/>
          <p:nvPr/>
        </p:nvSpPr>
        <p:spPr>
          <a:xfrm>
            <a:off x="4876012" y="1875699"/>
            <a:ext cx="23127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image33.jpeg" descr="/tmp/-LREEWK93FP2wrToOoCg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Shape 428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34.jpeg" descr="/tmp/-LREDoTyaDuPlnVb6Olm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 431"/>
          <p:cNvSpPr/>
          <p:nvPr/>
        </p:nvSpPr>
        <p:spPr>
          <a:xfrm>
            <a:off x="1283798" y="2597979"/>
            <a:ext cx="4977565" cy="124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2">
              <a:defRPr sz="1600"/>
            </a:pPr>
            <a:r>
              <a:t>         </a:t>
            </a:r>
            <a:r>
              <a:rPr i="1"/>
              <a:t> Deviation(%)</a:t>
            </a:r>
            <a:r>
              <a:t> = </a:t>
            </a:r>
            <a:r>
              <a:rPr i="1"/>
              <a:t>100</a:t>
            </a:r>
            <a:r>
              <a:t> ∗ (</a:t>
            </a:r>
            <a:r>
              <a:rPr i="1"/>
              <a:t>our_soln</a:t>
            </a:r>
            <a:r>
              <a:t> − </a:t>
            </a:r>
            <a:r>
              <a:rPr i="1"/>
              <a:t>opt</a:t>
            </a:r>
            <a:r>
              <a:t>) / </a:t>
            </a:r>
            <a:r>
              <a:rPr i="1"/>
              <a:t>opt</a:t>
            </a:r>
            <a:endParaRPr i="1"/>
          </a:p>
          <a:p>
            <a:pPr lvl="2">
              <a:defRPr sz="1600"/>
            </a:pPr>
          </a:p>
          <a:p>
            <a:pPr>
              <a:defRPr sz="1600"/>
            </a:pPr>
            <a:r>
              <a:rPr b="1"/>
              <a:t>where</a:t>
            </a:r>
            <a:r>
              <a:t>,</a:t>
            </a:r>
          </a:p>
          <a:p>
            <a:pPr>
              <a:defRPr sz="1600"/>
            </a:pPr>
            <a:r>
              <a:t>         </a:t>
            </a:r>
            <a:r>
              <a:rPr i="1"/>
              <a:t>our_soln</a:t>
            </a:r>
            <a:r>
              <a:t> = makespan we got from our algorithm</a:t>
            </a:r>
          </a:p>
          <a:p>
            <a:pPr>
              <a:defRPr sz="1600"/>
            </a:pPr>
            <a:r>
              <a:t>         </a:t>
            </a:r>
            <a:r>
              <a:rPr i="1"/>
              <a:t>opt</a:t>
            </a:r>
            <a:r>
              <a:t> = makespan of the optimal solution</a:t>
            </a:r>
          </a:p>
        </p:txBody>
      </p:sp>
      <p:sp>
        <p:nvSpPr>
          <p:cNvPr id="432" name="Shape 432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image35.jpeg" descr="/tmp/-LRE7rHtibMOXWpaljI3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435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image36.jpeg" descr="/tmp/-LRE8sWYRvA1Y6RJc7GM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Shape 438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image37.jpeg" descr="/tmp/-LREBzraifBjupFL7n88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40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/>
          <p:nvPr/>
        </p:nvSpPr>
        <p:spPr>
          <a:xfrm>
            <a:off x="887293" y="2195380"/>
            <a:ext cx="1270002" cy="1270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aphicFrame>
        <p:nvGraphicFramePr>
          <p:cNvPr id="442" name="Table 442"/>
          <p:cNvGraphicFramePr/>
          <p:nvPr/>
        </p:nvGraphicFramePr>
        <p:xfrm>
          <a:off x="46174" y="714037"/>
          <a:ext cx="9051646" cy="33452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22567"/>
                <a:gridCol w="371364"/>
                <a:gridCol w="479503"/>
                <a:gridCol w="1237280"/>
                <a:gridCol w="1195913"/>
                <a:gridCol w="1221722"/>
                <a:gridCol w="1215907"/>
                <a:gridCol w="954340"/>
                <a:gridCol w="971472"/>
                <a:gridCol w="1081578"/>
              </a:tblGrid>
              <a:tr h="34777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Id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optimal makespan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initial makespan (widmer)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initial makespan (Stinson1)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initial makespan (Stinson1)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improv1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improv2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deviation(%)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827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1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39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44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39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2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1278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1465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1514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1395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1317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1324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3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1582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1887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1907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2087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1760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1758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4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2297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2649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2762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2549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2476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2465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5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2724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3113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3162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2986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2855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2856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6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3025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3697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3657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3558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3452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3355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7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3875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4809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4672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4939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4481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4506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8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5493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5911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5855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5809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5657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5696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2.9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9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5770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6972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6830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6797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6444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6420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10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6286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7578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7827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7623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7350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7307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27192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11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10868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11978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11933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FF0000"/>
                      </a:solidFill>
                      <a:miter lim="400000"/>
                    </a:lnR>
                    <a:lnT w="38100">
                      <a:solidFill>
                        <a:srgbClr val="FF0000"/>
                      </a:solidFill>
                      <a:miter lim="400000"/>
                    </a:lnT>
                    <a:lnB w="38100">
                      <a:solidFill>
                        <a:srgbClr val="FF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11956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0000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11605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38100">
                      <a:solidFill>
                        <a:srgbClr val="0096FF"/>
                      </a:solidFill>
                      <a:miter lim="400000"/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38100">
                      <a:solidFill>
                        <a:srgbClr val="0096FF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11724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0096FF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96FF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6.7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3" name="Shape 443"/>
          <p:cNvSpPr/>
          <p:nvPr/>
        </p:nvSpPr>
        <p:spPr>
          <a:xfrm>
            <a:off x="8709281" y="2392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4.jpeg" descr="/tmp/-LR4cOFNVS1YnDgo_hq9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8701459" y="476115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image38.jpeg" descr="/tmp/-LR4e4JDRcDKHbNfaTlx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Shape 446"/>
          <p:cNvSpPr/>
          <p:nvPr/>
        </p:nvSpPr>
        <p:spPr>
          <a:xfrm>
            <a:off x="4899499" y="2185643"/>
            <a:ext cx="165587" cy="196656"/>
          </a:xfrm>
          <a:prstGeom prst="rect">
            <a:avLst/>
          </a:prstGeom>
          <a:solidFill>
            <a:schemeClr val="accent5">
              <a:alpha val="9977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7" name="Shape 447"/>
          <p:cNvSpPr/>
          <p:nvPr/>
        </p:nvSpPr>
        <p:spPr>
          <a:xfrm>
            <a:off x="4866655" y="2108641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image39.jpeg" descr="/tmp/-LR4eDOk0XcINZy3Yq3U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>
            <p:ph type="title" idx="4294967295"/>
          </p:nvPr>
        </p:nvSpPr>
        <p:spPr>
          <a:xfrm>
            <a:off x="457200" y="69055"/>
            <a:ext cx="8229600" cy="11310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b="1" sz="3000">
                <a:solidFill>
                  <a:srgbClr val="494949"/>
                </a:solidFill>
              </a:defRPr>
            </a:lvl1pPr>
          </a:lstStyle>
          <a:p>
            <a:pPr/>
            <a:r>
              <a:t>Conclusion an Contributions</a:t>
            </a:r>
          </a:p>
        </p:txBody>
      </p:sp>
      <p:sp>
        <p:nvSpPr>
          <p:cNvPr id="451" name="Shape 451"/>
          <p:cNvSpPr/>
          <p:nvPr/>
        </p:nvSpPr>
        <p:spPr>
          <a:xfrm>
            <a:off x="5018339" y="1698724"/>
            <a:ext cx="3300967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>
                <a:solidFill>
                  <a:srgbClr val="535353"/>
                </a:solidFill>
              </a:defRPr>
            </a:pPr>
            <a:r>
              <a:t>Applying ACO to solve PFSP</a:t>
            </a:r>
          </a:p>
          <a:p>
            <a:pPr>
              <a:defRPr b="1">
                <a:solidFill>
                  <a:srgbClr val="535353"/>
                </a:solidFill>
              </a:defRPr>
            </a:pPr>
            <a:r>
              <a:t>with a complete new analogy.</a:t>
            </a:r>
          </a:p>
        </p:txBody>
      </p:sp>
      <p:sp>
        <p:nvSpPr>
          <p:cNvPr id="452" name="Shape 452"/>
          <p:cNvSpPr/>
          <p:nvPr/>
        </p:nvSpPr>
        <p:spPr>
          <a:xfrm>
            <a:off x="4607547" y="2066595"/>
            <a:ext cx="347382" cy="616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3" name="Shape 453"/>
          <p:cNvSpPr/>
          <p:nvPr/>
        </p:nvSpPr>
        <p:spPr>
          <a:xfrm>
            <a:off x="5003508" y="2650419"/>
            <a:ext cx="3876821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>
                <a:solidFill>
                  <a:srgbClr val="535353"/>
                </a:solidFill>
              </a:defRPr>
            </a:pPr>
            <a:r>
              <a:t>This is a complete new study that </a:t>
            </a:r>
          </a:p>
          <a:p>
            <a:pPr>
              <a:defRPr b="1">
                <a:solidFill>
                  <a:srgbClr val="535353"/>
                </a:solidFill>
              </a:defRPr>
            </a:pPr>
            <a:r>
              <a:t>ever approached </a:t>
            </a:r>
          </a:p>
        </p:txBody>
      </p:sp>
      <p:sp>
        <p:nvSpPr>
          <p:cNvPr id="454" name="Shape 454"/>
          <p:cNvSpPr/>
          <p:nvPr/>
        </p:nvSpPr>
        <p:spPr>
          <a:xfrm>
            <a:off x="8701459" y="4761155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image40.jpeg" descr="/tmp/-LR4eNtdhif-QPMMKl8H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5.jpeg" descr="/tmp/-LRDSHrK9D59TfIOlllD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6.jpeg" descr="/tmp/-LRDSIXk-vldMEZPacf9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7.jpeg" descr="/tmp/-LRDSJ8Iqm4Lv0DwABOS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8.jpeg" descr="/tmp/-LRDSK2tDoxgeW7cflbK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 flipV="1">
            <a:off x="5371484" y="3844340"/>
            <a:ext cx="2" cy="3506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Shape 42"/>
          <p:cNvSpPr/>
          <p:nvPr/>
        </p:nvSpPr>
        <p:spPr>
          <a:xfrm>
            <a:off x="5164956" y="4116580"/>
            <a:ext cx="115884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Makespan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