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Alata"/>
      <p:regular r:id="rId21"/>
    </p:embeddedFont>
    <p:embeddedFont>
      <p:font typeface="Bebas Neue"/>
      <p:regular r:id="rId22"/>
    </p:embeddedFont>
    <p:embeddedFont>
      <p:font typeface="Actor"/>
      <p:regular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52">
          <p15:clr>
            <a:srgbClr val="A4A3A4"/>
          </p15:clr>
        </p15:guide>
        <p15:guide id="2" pos="4584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I5jhrBpzxD5K97Lh7jXa0Tcy+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52" orient="horz"/>
        <p:guide pos="4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Alata-regular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Acto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7"/>
          <p:cNvSpPr txBox="1"/>
          <p:nvPr>
            <p:ph type="ctrTitle"/>
          </p:nvPr>
        </p:nvSpPr>
        <p:spPr>
          <a:xfrm>
            <a:off x="713225" y="2123550"/>
            <a:ext cx="7717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7"/>
          <p:cNvSpPr txBox="1"/>
          <p:nvPr>
            <p:ph idx="1" type="subTitle"/>
          </p:nvPr>
        </p:nvSpPr>
        <p:spPr>
          <a:xfrm>
            <a:off x="2651700" y="3312150"/>
            <a:ext cx="38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7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2" name="Google Shape;12;p47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" name="Google Shape;13;p47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4" name="Google Shape;14;p47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" name="Google Shape;15;p47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6" name="Google Shape;16;p47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7" name="Google Shape;17;p47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56"/>
          <p:cNvSpPr txBox="1"/>
          <p:nvPr>
            <p:ph type="title"/>
          </p:nvPr>
        </p:nvSpPr>
        <p:spPr>
          <a:xfrm>
            <a:off x="1783050" y="3497925"/>
            <a:ext cx="55779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7"/>
          <p:cNvSpPr txBox="1"/>
          <p:nvPr>
            <p:ph idx="1" type="subTitle"/>
          </p:nvPr>
        </p:nvSpPr>
        <p:spPr>
          <a:xfrm>
            <a:off x="719975" y="2044500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2" type="subTitle"/>
          </p:nvPr>
        </p:nvSpPr>
        <p:spPr>
          <a:xfrm>
            <a:off x="3419246" y="2044500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3" type="subTitle"/>
          </p:nvPr>
        </p:nvSpPr>
        <p:spPr>
          <a:xfrm>
            <a:off x="719975" y="3625925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7"/>
          <p:cNvSpPr txBox="1"/>
          <p:nvPr>
            <p:ph idx="4" type="subTitle"/>
          </p:nvPr>
        </p:nvSpPr>
        <p:spPr>
          <a:xfrm>
            <a:off x="3419246" y="3625925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5" type="subTitle"/>
          </p:nvPr>
        </p:nvSpPr>
        <p:spPr>
          <a:xfrm>
            <a:off x="6118524" y="2044500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7"/>
          <p:cNvSpPr txBox="1"/>
          <p:nvPr>
            <p:ph idx="6" type="subTitle"/>
          </p:nvPr>
        </p:nvSpPr>
        <p:spPr>
          <a:xfrm>
            <a:off x="6118524" y="3625925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7"/>
          <p:cNvSpPr txBox="1"/>
          <p:nvPr>
            <p:ph idx="7" type="subTitle"/>
          </p:nvPr>
        </p:nvSpPr>
        <p:spPr>
          <a:xfrm>
            <a:off x="719975" y="1684950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57"/>
          <p:cNvSpPr txBox="1"/>
          <p:nvPr>
            <p:ph idx="8" type="subTitle"/>
          </p:nvPr>
        </p:nvSpPr>
        <p:spPr>
          <a:xfrm>
            <a:off x="3419246" y="1684950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57"/>
          <p:cNvSpPr txBox="1"/>
          <p:nvPr>
            <p:ph idx="9" type="subTitle"/>
          </p:nvPr>
        </p:nvSpPr>
        <p:spPr>
          <a:xfrm>
            <a:off x="6118524" y="1684950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57"/>
          <p:cNvSpPr txBox="1"/>
          <p:nvPr>
            <p:ph idx="13" type="subTitle"/>
          </p:nvPr>
        </p:nvSpPr>
        <p:spPr>
          <a:xfrm>
            <a:off x="719975" y="3266475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57"/>
          <p:cNvSpPr txBox="1"/>
          <p:nvPr>
            <p:ph idx="14" type="subTitle"/>
          </p:nvPr>
        </p:nvSpPr>
        <p:spPr>
          <a:xfrm>
            <a:off x="3419250" y="3266475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57"/>
          <p:cNvSpPr txBox="1"/>
          <p:nvPr>
            <p:ph idx="15" type="subTitle"/>
          </p:nvPr>
        </p:nvSpPr>
        <p:spPr>
          <a:xfrm>
            <a:off x="6118525" y="3266475"/>
            <a:ext cx="230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6" name="Google Shape;136;p57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37" name="Google Shape;137;p57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8" name="Google Shape;138;p57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39" name="Google Shape;139;p57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40" name="Google Shape;140;p57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41" name="Google Shape;141;p57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42" name="Google Shape;142;p57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143" name="Google Shape;143;p57"/>
          <p:cNvSpPr txBox="1"/>
          <p:nvPr>
            <p:ph type="title"/>
          </p:nvPr>
        </p:nvSpPr>
        <p:spPr>
          <a:xfrm>
            <a:off x="1505975" y="1319250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57"/>
          <p:cNvSpPr txBox="1"/>
          <p:nvPr>
            <p:ph idx="16" type="title"/>
          </p:nvPr>
        </p:nvSpPr>
        <p:spPr>
          <a:xfrm>
            <a:off x="4205250" y="1319250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57"/>
          <p:cNvSpPr txBox="1"/>
          <p:nvPr>
            <p:ph idx="17" type="title"/>
          </p:nvPr>
        </p:nvSpPr>
        <p:spPr>
          <a:xfrm>
            <a:off x="6904525" y="1319250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57"/>
          <p:cNvSpPr txBox="1"/>
          <p:nvPr>
            <p:ph idx="18" type="title"/>
          </p:nvPr>
        </p:nvSpPr>
        <p:spPr>
          <a:xfrm>
            <a:off x="1505975" y="2900775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57"/>
          <p:cNvSpPr txBox="1"/>
          <p:nvPr>
            <p:ph idx="19" type="title"/>
          </p:nvPr>
        </p:nvSpPr>
        <p:spPr>
          <a:xfrm>
            <a:off x="4205250" y="2900775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57"/>
          <p:cNvSpPr txBox="1"/>
          <p:nvPr>
            <p:ph idx="20" type="title"/>
          </p:nvPr>
        </p:nvSpPr>
        <p:spPr>
          <a:xfrm>
            <a:off x="6904525" y="2900775"/>
            <a:ext cx="7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57"/>
          <p:cNvSpPr txBox="1"/>
          <p:nvPr>
            <p:ph idx="21"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 txBox="1"/>
          <p:nvPr>
            <p:ph type="title"/>
          </p:nvPr>
        </p:nvSpPr>
        <p:spPr>
          <a:xfrm>
            <a:off x="1097250" y="2075450"/>
            <a:ext cx="69495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2" name="Google Shape;152;p58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53" name="Google Shape;153;p58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4" name="Google Shape;154;p58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55" name="Google Shape;155;p58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6" name="Google Shape;156;p58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7" name="Google Shape;157;p58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8" name="Google Shape;158;p58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9"/>
          <p:cNvSpPr txBox="1"/>
          <p:nvPr>
            <p:ph hasCustomPrompt="1" type="title"/>
          </p:nvPr>
        </p:nvSpPr>
        <p:spPr>
          <a:xfrm>
            <a:off x="713225" y="2075450"/>
            <a:ext cx="7717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1" name="Google Shape;161;p59"/>
          <p:cNvSpPr txBox="1"/>
          <p:nvPr>
            <p:ph idx="1" type="subTitle"/>
          </p:nvPr>
        </p:nvSpPr>
        <p:spPr>
          <a:xfrm>
            <a:off x="1284000" y="3619150"/>
            <a:ext cx="6576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2" name="Google Shape;162;p59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63" name="Google Shape;163;p59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4" name="Google Shape;164;p59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65" name="Google Shape;165;p59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66" name="Google Shape;166;p59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67" name="Google Shape;167;p59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68" name="Google Shape;168;p59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0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71" name="Google Shape;171;p60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2" name="Google Shape;172;p60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73" name="Google Shape;173;p60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74" name="Google Shape;174;p60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75" name="Google Shape;175;p60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76" name="Google Shape;176;p60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177" name="Google Shape;177;p60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65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81" name="Google Shape;181;p65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2" name="Google Shape;182;p65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83" name="Google Shape;183;p65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84" name="Google Shape;184;p65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85" name="Google Shape;185;p65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86" name="Google Shape;186;p65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grpSp>
        <p:nvGrpSpPr>
          <p:cNvPr id="187" name="Google Shape;187;p65"/>
          <p:cNvGrpSpPr/>
          <p:nvPr/>
        </p:nvGrpSpPr>
        <p:grpSpPr>
          <a:xfrm>
            <a:off x="152412" y="152395"/>
            <a:ext cx="834517" cy="914404"/>
            <a:chOff x="3132210" y="701630"/>
            <a:chExt cx="528242" cy="574952"/>
          </a:xfrm>
        </p:grpSpPr>
        <p:sp>
          <p:nvSpPr>
            <p:cNvPr id="188" name="Google Shape;188;p65"/>
            <p:cNvSpPr/>
            <p:nvPr/>
          </p:nvSpPr>
          <p:spPr>
            <a:xfrm>
              <a:off x="3132210" y="782639"/>
              <a:ext cx="262381" cy="493943"/>
            </a:xfrm>
            <a:custGeom>
              <a:rect b="b" l="l" r="r" t="t"/>
              <a:pathLst>
                <a:path extrusionOk="0" h="493943" w="262381">
                  <a:moveTo>
                    <a:pt x="243547" y="9475"/>
                  </a:moveTo>
                  <a:cubicBezTo>
                    <a:pt x="233500" y="-6029"/>
                    <a:pt x="84084" y="76"/>
                    <a:pt x="69139" y="9475"/>
                  </a:cubicBezTo>
                  <a:cubicBezTo>
                    <a:pt x="54194" y="18874"/>
                    <a:pt x="-8251" y="172809"/>
                    <a:pt x="914" y="184765"/>
                  </a:cubicBezTo>
                  <a:cubicBezTo>
                    <a:pt x="10079" y="196739"/>
                    <a:pt x="104053" y="182802"/>
                    <a:pt x="107834" y="191211"/>
                  </a:cubicBezTo>
                  <a:cubicBezTo>
                    <a:pt x="111616" y="199620"/>
                    <a:pt x="32316" y="345056"/>
                    <a:pt x="37557" y="355914"/>
                  </a:cubicBezTo>
                  <a:cubicBezTo>
                    <a:pt x="42796" y="366772"/>
                    <a:pt x="131639" y="355914"/>
                    <a:pt x="131639" y="355914"/>
                  </a:cubicBezTo>
                  <a:cubicBezTo>
                    <a:pt x="131639" y="355914"/>
                    <a:pt x="50845" y="486207"/>
                    <a:pt x="58551" y="493734"/>
                  </a:cubicBezTo>
                  <a:cubicBezTo>
                    <a:pt x="66276" y="501260"/>
                    <a:pt x="262382" y="303750"/>
                    <a:pt x="262382" y="291866"/>
                  </a:cubicBezTo>
                  <a:cubicBezTo>
                    <a:pt x="262382" y="279982"/>
                    <a:pt x="167885" y="295251"/>
                    <a:pt x="160124" y="284069"/>
                  </a:cubicBezTo>
                  <a:cubicBezTo>
                    <a:pt x="152346" y="272888"/>
                    <a:pt x="244178" y="142379"/>
                    <a:pt x="240613" y="132907"/>
                  </a:cubicBezTo>
                  <a:cubicBezTo>
                    <a:pt x="237047" y="123454"/>
                    <a:pt x="181336" y="132907"/>
                    <a:pt x="181336" y="132907"/>
                  </a:cubicBezTo>
                  <a:cubicBezTo>
                    <a:pt x="181336" y="132907"/>
                    <a:pt x="253595" y="24978"/>
                    <a:pt x="243547" y="94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5"/>
            <p:cNvSpPr/>
            <p:nvPr/>
          </p:nvSpPr>
          <p:spPr>
            <a:xfrm rot="-3478766">
              <a:off x="3254126" y="1117630"/>
              <a:ext cx="39758" cy="7559"/>
            </a:xfrm>
            <a:custGeom>
              <a:rect b="b" l="l" r="r" t="t"/>
              <a:pathLst>
                <a:path extrusionOk="0" h="7562" w="39775">
                  <a:moveTo>
                    <a:pt x="0" y="0"/>
                  </a:moveTo>
                  <a:lnTo>
                    <a:pt x="39776" y="0"/>
                  </a:lnTo>
                  <a:lnTo>
                    <a:pt x="39776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5"/>
            <p:cNvSpPr/>
            <p:nvPr/>
          </p:nvSpPr>
          <p:spPr>
            <a:xfrm rot="-3509744">
              <a:off x="3229976" y="951408"/>
              <a:ext cx="44758" cy="7561"/>
            </a:xfrm>
            <a:custGeom>
              <a:rect b="b" l="l" r="r" t="t"/>
              <a:pathLst>
                <a:path extrusionOk="0" h="7562" w="44763">
                  <a:moveTo>
                    <a:pt x="1" y="0"/>
                  </a:moveTo>
                  <a:lnTo>
                    <a:pt x="44764" y="0"/>
                  </a:lnTo>
                  <a:lnTo>
                    <a:pt x="44764" y="7563"/>
                  </a:lnTo>
                  <a:lnTo>
                    <a:pt x="1" y="7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5"/>
            <p:cNvSpPr/>
            <p:nvPr/>
          </p:nvSpPr>
          <p:spPr>
            <a:xfrm>
              <a:off x="3443170" y="701630"/>
              <a:ext cx="217282" cy="324405"/>
            </a:xfrm>
            <a:custGeom>
              <a:rect b="b" l="l" r="r" t="t"/>
              <a:pathLst>
                <a:path extrusionOk="0" h="324405" w="217282">
                  <a:moveTo>
                    <a:pt x="182495" y="8412"/>
                  </a:moveTo>
                  <a:cubicBezTo>
                    <a:pt x="176913" y="-1527"/>
                    <a:pt x="78149" y="-4012"/>
                    <a:pt x="59837" y="8412"/>
                  </a:cubicBezTo>
                  <a:cubicBezTo>
                    <a:pt x="41524" y="20836"/>
                    <a:pt x="-8173" y="153020"/>
                    <a:pt x="1155" y="166110"/>
                  </a:cubicBezTo>
                  <a:cubicBezTo>
                    <a:pt x="10464" y="179201"/>
                    <a:pt x="77554" y="165498"/>
                    <a:pt x="81894" y="174231"/>
                  </a:cubicBezTo>
                  <a:cubicBezTo>
                    <a:pt x="86234" y="182982"/>
                    <a:pt x="29100" y="316840"/>
                    <a:pt x="37491" y="324223"/>
                  </a:cubicBezTo>
                  <a:cubicBezTo>
                    <a:pt x="45882" y="331605"/>
                    <a:pt x="217283" y="112866"/>
                    <a:pt x="217283" y="101936"/>
                  </a:cubicBezTo>
                  <a:cubicBezTo>
                    <a:pt x="217283" y="91007"/>
                    <a:pt x="152388" y="101936"/>
                    <a:pt x="147095" y="93491"/>
                  </a:cubicBezTo>
                  <a:cubicBezTo>
                    <a:pt x="141819" y="85047"/>
                    <a:pt x="188077" y="18334"/>
                    <a:pt x="182495" y="84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5"/>
            <p:cNvSpPr/>
            <p:nvPr/>
          </p:nvSpPr>
          <p:spPr>
            <a:xfrm rot="-34376">
              <a:off x="3525054" y="871198"/>
              <a:ext cx="34735" cy="7562"/>
            </a:xfrm>
            <a:custGeom>
              <a:rect b="b" l="l" r="r" t="t"/>
              <a:pathLst>
                <a:path extrusionOk="0" h="7562" w="34733">
                  <a:moveTo>
                    <a:pt x="0" y="0"/>
                  </a:moveTo>
                  <a:lnTo>
                    <a:pt x="34734" y="0"/>
                  </a:lnTo>
                  <a:lnTo>
                    <a:pt x="34734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5"/>
            <p:cNvSpPr/>
            <p:nvPr/>
          </p:nvSpPr>
          <p:spPr>
            <a:xfrm>
              <a:off x="3549643" y="791340"/>
              <a:ext cx="40621" cy="7562"/>
            </a:xfrm>
            <a:custGeom>
              <a:rect b="b" l="l" r="r" t="t"/>
              <a:pathLst>
                <a:path extrusionOk="0" h="7562" w="40621">
                  <a:moveTo>
                    <a:pt x="0" y="0"/>
                  </a:moveTo>
                  <a:lnTo>
                    <a:pt x="40622" y="0"/>
                  </a:lnTo>
                  <a:lnTo>
                    <a:pt x="40622" y="7563"/>
                  </a:lnTo>
                  <a:lnTo>
                    <a:pt x="0" y="7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66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96" name="Google Shape;196;p66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7" name="Google Shape;197;p66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98" name="Google Shape;198;p66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99" name="Google Shape;199;p66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00" name="Google Shape;200;p66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01" name="Google Shape;201;p66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grpSp>
        <p:nvGrpSpPr>
          <p:cNvPr id="202" name="Google Shape;202;p66"/>
          <p:cNvGrpSpPr/>
          <p:nvPr/>
        </p:nvGrpSpPr>
        <p:grpSpPr>
          <a:xfrm flipH="1">
            <a:off x="7277385" y="311801"/>
            <a:ext cx="1758662" cy="455389"/>
            <a:chOff x="7050979" y="958825"/>
            <a:chExt cx="1936426" cy="501419"/>
          </a:xfrm>
        </p:grpSpPr>
        <p:grpSp>
          <p:nvGrpSpPr>
            <p:cNvPr id="203" name="Google Shape;203;p66"/>
            <p:cNvGrpSpPr/>
            <p:nvPr/>
          </p:nvGrpSpPr>
          <p:grpSpPr>
            <a:xfrm>
              <a:off x="7509600" y="1178805"/>
              <a:ext cx="1477805" cy="281439"/>
              <a:chOff x="4839550" y="841767"/>
              <a:chExt cx="1477805" cy="281439"/>
            </a:xfrm>
          </p:grpSpPr>
          <p:sp>
            <p:nvSpPr>
              <p:cNvPr id="204" name="Google Shape;204;p66"/>
              <p:cNvSpPr/>
              <p:nvPr/>
            </p:nvSpPr>
            <p:spPr>
              <a:xfrm>
                <a:off x="4839550" y="841767"/>
                <a:ext cx="1477805" cy="281439"/>
              </a:xfrm>
              <a:custGeom>
                <a:rect b="b" l="l" r="r" t="t"/>
                <a:pathLst>
                  <a:path extrusionOk="0" h="281439" w="1477805">
                    <a:moveTo>
                      <a:pt x="1477806" y="281440"/>
                    </a:moveTo>
                    <a:lnTo>
                      <a:pt x="0" y="281440"/>
                    </a:lnTo>
                    <a:cubicBezTo>
                      <a:pt x="73483" y="202573"/>
                      <a:pt x="125234" y="182658"/>
                      <a:pt x="159445" y="210333"/>
                    </a:cubicBezTo>
                    <a:cubicBezTo>
                      <a:pt x="281869" y="115963"/>
                      <a:pt x="393814" y="122877"/>
                      <a:pt x="443817" y="188330"/>
                    </a:cubicBezTo>
                    <a:cubicBezTo>
                      <a:pt x="514888" y="-46237"/>
                      <a:pt x="761447" y="-43662"/>
                      <a:pt x="849551" y="97200"/>
                    </a:cubicBezTo>
                    <a:cubicBezTo>
                      <a:pt x="957696" y="-2518"/>
                      <a:pt x="1142260" y="82939"/>
                      <a:pt x="1202941" y="210333"/>
                    </a:cubicBezTo>
                    <a:cubicBezTo>
                      <a:pt x="1285481" y="170864"/>
                      <a:pt x="1381634" y="177490"/>
                      <a:pt x="1477806" y="281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6"/>
              <p:cNvSpPr/>
              <p:nvPr/>
            </p:nvSpPr>
            <p:spPr>
              <a:xfrm>
                <a:off x="5979073" y="1048769"/>
                <a:ext cx="65218" cy="51119"/>
              </a:xfrm>
              <a:custGeom>
                <a:rect b="b" l="l" r="r" t="t"/>
                <a:pathLst>
                  <a:path extrusionOk="0" h="51119" w="65218">
                    <a:moveTo>
                      <a:pt x="5492" y="51119"/>
                    </a:moveTo>
                    <a:lnTo>
                      <a:pt x="0" y="45916"/>
                    </a:lnTo>
                    <a:cubicBezTo>
                      <a:pt x="24686" y="19843"/>
                      <a:pt x="60159" y="810"/>
                      <a:pt x="61654" y="0"/>
                    </a:cubicBezTo>
                    <a:lnTo>
                      <a:pt x="65219" y="6680"/>
                    </a:lnTo>
                    <a:cubicBezTo>
                      <a:pt x="64858" y="6860"/>
                      <a:pt x="29332" y="25947"/>
                      <a:pt x="5510" y="511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6"/>
              <p:cNvSpPr/>
              <p:nvPr/>
            </p:nvSpPr>
            <p:spPr>
              <a:xfrm>
                <a:off x="5685914" y="936950"/>
                <a:ext cx="55009" cy="109459"/>
              </a:xfrm>
              <a:custGeom>
                <a:rect b="b" l="l" r="r" t="t"/>
                <a:pathLst>
                  <a:path extrusionOk="0" h="109459" w="55009">
                    <a:moveTo>
                      <a:pt x="47735" y="109460"/>
                    </a:moveTo>
                    <a:cubicBezTo>
                      <a:pt x="33780" y="57620"/>
                      <a:pt x="342" y="4574"/>
                      <a:pt x="0" y="4051"/>
                    </a:cubicBezTo>
                    <a:lnTo>
                      <a:pt x="6374" y="0"/>
                    </a:lnTo>
                    <a:cubicBezTo>
                      <a:pt x="6716" y="540"/>
                      <a:pt x="40749" y="54523"/>
                      <a:pt x="55009" y="107497"/>
                    </a:cubicBezTo>
                    <a:lnTo>
                      <a:pt x="47716" y="1094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6"/>
              <p:cNvSpPr/>
              <p:nvPr/>
            </p:nvSpPr>
            <p:spPr>
              <a:xfrm rot="-4672513">
                <a:off x="5254718" y="1048913"/>
                <a:ext cx="46609" cy="7561"/>
              </a:xfrm>
              <a:custGeom>
                <a:rect b="b" l="l" r="r" t="t"/>
                <a:pathLst>
                  <a:path extrusionOk="0" h="7562" w="46618">
                    <a:moveTo>
                      <a:pt x="0" y="0"/>
                    </a:moveTo>
                    <a:lnTo>
                      <a:pt x="46618" y="0"/>
                    </a:lnTo>
                    <a:lnTo>
                      <a:pt x="46618" y="7562"/>
                    </a:lnTo>
                    <a:lnTo>
                      <a:pt x="0" y="7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6"/>
              <p:cNvSpPr/>
              <p:nvPr/>
            </p:nvSpPr>
            <p:spPr>
              <a:xfrm>
                <a:off x="5667188" y="1040531"/>
                <a:ext cx="139170" cy="48751"/>
              </a:xfrm>
              <a:custGeom>
                <a:rect b="b" l="l" r="r" t="t"/>
                <a:pathLst>
                  <a:path extrusionOk="0" h="48751" w="139170">
                    <a:moveTo>
                      <a:pt x="5492" y="48734"/>
                    </a:moveTo>
                    <a:lnTo>
                      <a:pt x="0" y="43548"/>
                    </a:lnTo>
                    <a:cubicBezTo>
                      <a:pt x="45448" y="-4547"/>
                      <a:pt x="92264" y="-12848"/>
                      <a:pt x="139170" y="18861"/>
                    </a:cubicBezTo>
                    <a:lnTo>
                      <a:pt x="134938" y="25127"/>
                    </a:lnTo>
                    <a:cubicBezTo>
                      <a:pt x="90950" y="-4619"/>
                      <a:pt x="48617" y="3106"/>
                      <a:pt x="5492" y="48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6"/>
              <p:cNvSpPr/>
              <p:nvPr/>
            </p:nvSpPr>
            <p:spPr>
              <a:xfrm>
                <a:off x="4996889" y="1048967"/>
                <a:ext cx="44888" cy="51677"/>
              </a:xfrm>
              <a:custGeom>
                <a:rect b="b" l="l" r="r" t="t"/>
                <a:pathLst>
                  <a:path extrusionOk="0" h="51677" w="44888">
                    <a:moveTo>
                      <a:pt x="37867" y="51678"/>
                    </a:moveTo>
                    <a:cubicBezTo>
                      <a:pt x="27117" y="24794"/>
                      <a:pt x="270" y="6446"/>
                      <a:pt x="0" y="6266"/>
                    </a:cubicBezTo>
                    <a:lnTo>
                      <a:pt x="4231" y="0"/>
                    </a:lnTo>
                    <a:cubicBezTo>
                      <a:pt x="5419" y="792"/>
                      <a:pt x="33293" y="19843"/>
                      <a:pt x="44889" y="48869"/>
                    </a:cubicBezTo>
                    <a:lnTo>
                      <a:pt x="37885" y="516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66"/>
            <p:cNvGrpSpPr/>
            <p:nvPr/>
          </p:nvGrpSpPr>
          <p:grpSpPr>
            <a:xfrm>
              <a:off x="7050979" y="958825"/>
              <a:ext cx="865216" cy="160193"/>
              <a:chOff x="4616904" y="741537"/>
              <a:chExt cx="865216" cy="160193"/>
            </a:xfrm>
          </p:grpSpPr>
          <p:sp>
            <p:nvSpPr>
              <p:cNvPr id="211" name="Google Shape;211;p66"/>
              <p:cNvSpPr/>
              <p:nvPr/>
            </p:nvSpPr>
            <p:spPr>
              <a:xfrm>
                <a:off x="4616904" y="741537"/>
                <a:ext cx="865216" cy="160193"/>
              </a:xfrm>
              <a:custGeom>
                <a:rect b="b" l="l" r="r" t="t"/>
                <a:pathLst>
                  <a:path extrusionOk="0" h="160193" w="865216">
                    <a:moveTo>
                      <a:pt x="0" y="160194"/>
                    </a:moveTo>
                    <a:lnTo>
                      <a:pt x="865217" y="160194"/>
                    </a:lnTo>
                    <a:cubicBezTo>
                      <a:pt x="822199" y="115304"/>
                      <a:pt x="791895" y="103960"/>
                      <a:pt x="771872" y="119716"/>
                    </a:cubicBezTo>
                    <a:cubicBezTo>
                      <a:pt x="700190" y="66003"/>
                      <a:pt x="634647" y="69929"/>
                      <a:pt x="605387" y="107201"/>
                    </a:cubicBezTo>
                    <a:cubicBezTo>
                      <a:pt x="563774" y="-26314"/>
                      <a:pt x="419419" y="-24856"/>
                      <a:pt x="367831" y="55326"/>
                    </a:cubicBezTo>
                    <a:cubicBezTo>
                      <a:pt x="304521" y="-1430"/>
                      <a:pt x="196466" y="47205"/>
                      <a:pt x="160939" y="119716"/>
                    </a:cubicBezTo>
                    <a:cubicBezTo>
                      <a:pt x="112611" y="97244"/>
                      <a:pt x="56324" y="101025"/>
                      <a:pt x="18" y="16019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6"/>
              <p:cNvSpPr/>
              <p:nvPr/>
            </p:nvSpPr>
            <p:spPr>
              <a:xfrm>
                <a:off x="4776078" y="857903"/>
                <a:ext cx="39974" cy="31708"/>
              </a:xfrm>
              <a:custGeom>
                <a:rect b="b" l="l" r="r" t="t"/>
                <a:pathLst>
                  <a:path extrusionOk="0" h="31708" w="39974">
                    <a:moveTo>
                      <a:pt x="34555" y="31709"/>
                    </a:moveTo>
                    <a:cubicBezTo>
                      <a:pt x="20779" y="17556"/>
                      <a:pt x="199" y="6824"/>
                      <a:pt x="0" y="6716"/>
                    </a:cubicBezTo>
                    <a:lnTo>
                      <a:pt x="3476" y="0"/>
                    </a:lnTo>
                    <a:cubicBezTo>
                      <a:pt x="4358" y="450"/>
                      <a:pt x="25353" y="11416"/>
                      <a:pt x="39974" y="26433"/>
                    </a:cubicBezTo>
                    <a:lnTo>
                      <a:pt x="34555" y="317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6"/>
              <p:cNvSpPr/>
              <p:nvPr/>
            </p:nvSpPr>
            <p:spPr>
              <a:xfrm>
                <a:off x="4952864" y="794791"/>
                <a:ext cx="35022" cy="63669"/>
              </a:xfrm>
              <a:custGeom>
                <a:rect b="b" l="l" r="r" t="t"/>
                <a:pathLst>
                  <a:path extrusionOk="0" h="63669" w="35022">
                    <a:moveTo>
                      <a:pt x="7275" y="63670"/>
                    </a:moveTo>
                    <a:lnTo>
                      <a:pt x="0" y="61653"/>
                    </a:lnTo>
                    <a:cubicBezTo>
                      <a:pt x="8409" y="31259"/>
                      <a:pt x="27874" y="1260"/>
                      <a:pt x="28684" y="0"/>
                    </a:cubicBezTo>
                    <a:lnTo>
                      <a:pt x="35022" y="4141"/>
                    </a:lnTo>
                    <a:cubicBezTo>
                      <a:pt x="34824" y="4447"/>
                      <a:pt x="15377" y="34428"/>
                      <a:pt x="7275" y="63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6"/>
              <p:cNvSpPr/>
              <p:nvPr/>
            </p:nvSpPr>
            <p:spPr>
              <a:xfrm rot="-752659">
                <a:off x="5221372" y="848514"/>
                <a:ext cx="7573" cy="26596"/>
              </a:xfrm>
              <a:custGeom>
                <a:rect b="b" l="l" r="r" t="t"/>
                <a:pathLst>
                  <a:path extrusionOk="0" h="26559" w="7562">
                    <a:moveTo>
                      <a:pt x="0" y="0"/>
                    </a:moveTo>
                    <a:lnTo>
                      <a:pt x="7563" y="0"/>
                    </a:lnTo>
                    <a:lnTo>
                      <a:pt x="7563" y="26559"/>
                    </a:lnTo>
                    <a:lnTo>
                      <a:pt x="0" y="265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6"/>
              <p:cNvSpPr/>
              <p:nvPr/>
            </p:nvSpPr>
            <p:spPr>
              <a:xfrm>
                <a:off x="4915248" y="852986"/>
                <a:ext cx="83422" cy="30576"/>
              </a:xfrm>
              <a:custGeom>
                <a:rect b="b" l="l" r="r" t="t"/>
                <a:pathLst>
                  <a:path extrusionOk="0" h="30576" w="83422">
                    <a:moveTo>
                      <a:pt x="78003" y="30576"/>
                    </a:moveTo>
                    <a:cubicBezTo>
                      <a:pt x="53353" y="5224"/>
                      <a:pt x="29188" y="884"/>
                      <a:pt x="4142" y="17342"/>
                    </a:cubicBezTo>
                    <a:lnTo>
                      <a:pt x="0" y="11022"/>
                    </a:lnTo>
                    <a:cubicBezTo>
                      <a:pt x="28126" y="-7471"/>
                      <a:pt x="56216" y="-2681"/>
                      <a:pt x="83423" y="25301"/>
                    </a:cubicBezTo>
                    <a:lnTo>
                      <a:pt x="78003" y="305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6"/>
              <p:cNvSpPr/>
              <p:nvPr/>
            </p:nvSpPr>
            <p:spPr>
              <a:xfrm>
                <a:off x="5362271" y="858101"/>
                <a:ext cx="28557" cy="31420"/>
              </a:xfrm>
              <a:custGeom>
                <a:rect b="b" l="l" r="r" t="t"/>
                <a:pathLst>
                  <a:path extrusionOk="0" h="31420" w="28557">
                    <a:moveTo>
                      <a:pt x="7005" y="31421"/>
                    </a:moveTo>
                    <a:lnTo>
                      <a:pt x="0" y="28558"/>
                    </a:lnTo>
                    <a:cubicBezTo>
                      <a:pt x="6986" y="11578"/>
                      <a:pt x="23696" y="468"/>
                      <a:pt x="24417" y="0"/>
                    </a:cubicBezTo>
                    <a:lnTo>
                      <a:pt x="28558" y="6320"/>
                    </a:lnTo>
                    <a:cubicBezTo>
                      <a:pt x="28396" y="6428"/>
                      <a:pt x="13054" y="16656"/>
                      <a:pt x="6986" y="314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1282100" y="2023375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2" type="subTitle"/>
          </p:nvPr>
        </p:nvSpPr>
        <p:spPr>
          <a:xfrm>
            <a:off x="5406596" y="2023376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3" type="subTitle"/>
          </p:nvPr>
        </p:nvSpPr>
        <p:spPr>
          <a:xfrm>
            <a:off x="1282100" y="3272125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4" type="subTitle"/>
          </p:nvPr>
        </p:nvSpPr>
        <p:spPr>
          <a:xfrm>
            <a:off x="5406596" y="3272126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type="title"/>
          </p:nvPr>
        </p:nvSpPr>
        <p:spPr>
          <a:xfrm>
            <a:off x="720000" y="1699000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8"/>
          <p:cNvSpPr txBox="1"/>
          <p:nvPr>
            <p:ph idx="5" type="title"/>
          </p:nvPr>
        </p:nvSpPr>
        <p:spPr>
          <a:xfrm>
            <a:off x="720000" y="2947880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8"/>
          <p:cNvSpPr txBox="1"/>
          <p:nvPr>
            <p:ph idx="6" type="title"/>
          </p:nvPr>
        </p:nvSpPr>
        <p:spPr>
          <a:xfrm>
            <a:off x="4844491" y="1700471"/>
            <a:ext cx="731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8"/>
          <p:cNvSpPr txBox="1"/>
          <p:nvPr>
            <p:ph idx="7" type="title"/>
          </p:nvPr>
        </p:nvSpPr>
        <p:spPr>
          <a:xfrm>
            <a:off x="4844491" y="2947880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8"/>
          <p:cNvSpPr txBox="1"/>
          <p:nvPr>
            <p:ph idx="8" type="subTitle"/>
          </p:nvPr>
        </p:nvSpPr>
        <p:spPr>
          <a:xfrm>
            <a:off x="1282100" y="169900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48"/>
          <p:cNvSpPr txBox="1"/>
          <p:nvPr>
            <p:ph idx="9" type="subTitle"/>
          </p:nvPr>
        </p:nvSpPr>
        <p:spPr>
          <a:xfrm>
            <a:off x="1282100" y="294788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13" type="subTitle"/>
          </p:nvPr>
        </p:nvSpPr>
        <p:spPr>
          <a:xfrm>
            <a:off x="5406591" y="169900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48"/>
          <p:cNvSpPr txBox="1"/>
          <p:nvPr>
            <p:ph idx="14" type="subTitle"/>
          </p:nvPr>
        </p:nvSpPr>
        <p:spPr>
          <a:xfrm>
            <a:off x="5406591" y="294788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1" name="Google Shape;31;p48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32" name="Google Shape;32;p48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3" name="Google Shape;33;p48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34" name="Google Shape;34;p48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35" name="Google Shape;35;p48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36" name="Google Shape;36;p48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37" name="Google Shape;37;p48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38" name="Google Shape;38;p48"/>
          <p:cNvSpPr txBox="1"/>
          <p:nvPr>
            <p:ph idx="15"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/>
          <p:nvPr>
            <p:ph type="title"/>
          </p:nvPr>
        </p:nvSpPr>
        <p:spPr>
          <a:xfrm>
            <a:off x="713225" y="2155000"/>
            <a:ext cx="536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49"/>
          <p:cNvSpPr txBox="1"/>
          <p:nvPr>
            <p:ph idx="2" type="title"/>
          </p:nvPr>
        </p:nvSpPr>
        <p:spPr>
          <a:xfrm>
            <a:off x="713225" y="768088"/>
            <a:ext cx="1645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49"/>
          <p:cNvSpPr txBox="1"/>
          <p:nvPr>
            <p:ph idx="1" type="subTitle"/>
          </p:nvPr>
        </p:nvSpPr>
        <p:spPr>
          <a:xfrm>
            <a:off x="713225" y="2772100"/>
            <a:ext cx="536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" name="Google Shape;43;p49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44" name="Google Shape;44;p49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5" name="Google Shape;45;p49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46" name="Google Shape;46;p49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7" name="Google Shape;47;p49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8" name="Google Shape;48;p49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49" name="Google Shape;49;p49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" type="subTitle"/>
          </p:nvPr>
        </p:nvSpPr>
        <p:spPr>
          <a:xfrm>
            <a:off x="720075" y="1460825"/>
            <a:ext cx="35970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2" type="subTitle"/>
          </p:nvPr>
        </p:nvSpPr>
        <p:spPr>
          <a:xfrm>
            <a:off x="4826935" y="1460825"/>
            <a:ext cx="35970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50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54" name="Google Shape;54;p50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" name="Google Shape;55;p50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56" name="Google Shape;56;p50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7" name="Google Shape;57;p50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8" name="Google Shape;58;p50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59" name="Google Shape;59;p50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60" name="Google Shape;60;p50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idx="1" type="subTitle"/>
          </p:nvPr>
        </p:nvSpPr>
        <p:spPr>
          <a:xfrm>
            <a:off x="720000" y="2932750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2" type="subTitle"/>
          </p:nvPr>
        </p:nvSpPr>
        <p:spPr>
          <a:xfrm>
            <a:off x="3403800" y="2931825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3" type="subTitle"/>
          </p:nvPr>
        </p:nvSpPr>
        <p:spPr>
          <a:xfrm>
            <a:off x="6087600" y="2932750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4" type="subTitle"/>
          </p:nvPr>
        </p:nvSpPr>
        <p:spPr>
          <a:xfrm>
            <a:off x="719988" y="2498375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51"/>
          <p:cNvSpPr txBox="1"/>
          <p:nvPr>
            <p:ph idx="5" type="subTitle"/>
          </p:nvPr>
        </p:nvSpPr>
        <p:spPr>
          <a:xfrm>
            <a:off x="6087588" y="2498375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1"/>
          <p:cNvSpPr txBox="1"/>
          <p:nvPr>
            <p:ph idx="6" type="subTitle"/>
          </p:nvPr>
        </p:nvSpPr>
        <p:spPr>
          <a:xfrm>
            <a:off x="3403800" y="2498375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8" name="Google Shape;68;p51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69" name="Google Shape;69;p51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0" name="Google Shape;70;p51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71" name="Google Shape;71;p51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72" name="Google Shape;72;p51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73" name="Google Shape;73;p51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74" name="Google Shape;74;p51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75" name="Google Shape;75;p51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2"/>
          <p:cNvSpPr txBox="1"/>
          <p:nvPr>
            <p:ph idx="1" type="subTitle"/>
          </p:nvPr>
        </p:nvSpPr>
        <p:spPr>
          <a:xfrm>
            <a:off x="1290750" y="2437626"/>
            <a:ext cx="2907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2"/>
          <p:cNvSpPr txBox="1"/>
          <p:nvPr>
            <p:ph idx="2" type="subTitle"/>
          </p:nvPr>
        </p:nvSpPr>
        <p:spPr>
          <a:xfrm>
            <a:off x="4945625" y="2437626"/>
            <a:ext cx="2907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52"/>
          <p:cNvSpPr txBox="1"/>
          <p:nvPr>
            <p:ph idx="3" type="subTitle"/>
          </p:nvPr>
        </p:nvSpPr>
        <p:spPr>
          <a:xfrm>
            <a:off x="1290750" y="2900724"/>
            <a:ext cx="29076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4" type="subTitle"/>
          </p:nvPr>
        </p:nvSpPr>
        <p:spPr>
          <a:xfrm>
            <a:off x="4945625" y="2900724"/>
            <a:ext cx="29076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" name="Google Shape;81;p52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82" name="Google Shape;82;p52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3" name="Google Shape;83;p52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84" name="Google Shape;84;p52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5" name="Google Shape;85;p52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6" name="Google Shape;86;p52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7" name="Google Shape;87;p52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  <p:sp>
        <p:nvSpPr>
          <p:cNvPr id="88" name="Google Shape;88;p52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>
            <a:off x="2347950" y="539501"/>
            <a:ext cx="4448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" type="subTitle"/>
          </p:nvPr>
        </p:nvSpPr>
        <p:spPr>
          <a:xfrm>
            <a:off x="2347900" y="1369800"/>
            <a:ext cx="4448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/>
        </p:nvSpPr>
        <p:spPr>
          <a:xfrm>
            <a:off x="2099100" y="3383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ctor"/>
                <a:ea typeface="Actor"/>
                <a:cs typeface="Actor"/>
                <a:sym typeface="Actor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93" name="Google Shape;93;p53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94" name="Google Shape;94;p53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5" name="Google Shape;95;p53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96" name="Google Shape;96;p53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7" name="Google Shape;97;p53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8" name="Google Shape;98;p53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99" name="Google Shape;99;p53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4"/>
          <p:cNvSpPr txBox="1"/>
          <p:nvPr>
            <p:ph type="title"/>
          </p:nvPr>
        </p:nvSpPr>
        <p:spPr>
          <a:xfrm>
            <a:off x="720000" y="539500"/>
            <a:ext cx="33831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" type="body"/>
          </p:nvPr>
        </p:nvSpPr>
        <p:spPr>
          <a:xfrm>
            <a:off x="725956" y="1715650"/>
            <a:ext cx="3377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54"/>
          <p:cNvSpPr/>
          <p:nvPr>
            <p:ph idx="2" type="pic"/>
          </p:nvPr>
        </p:nvSpPr>
        <p:spPr>
          <a:xfrm>
            <a:off x="4686300" y="539500"/>
            <a:ext cx="3744300" cy="359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4" name="Google Shape;104;p54"/>
          <p:cNvGrpSpPr/>
          <p:nvPr/>
        </p:nvGrpSpPr>
        <p:grpSpPr>
          <a:xfrm flipH="1"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05" name="Google Shape;105;p54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6" name="Google Shape;106;p54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07" name="Google Shape;107;p54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08" name="Google Shape;108;p54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09" name="Google Shape;109;p54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10" name="Google Shape;110;p54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720000" y="349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3" name="Google Shape;113;p55"/>
          <p:cNvGrpSpPr/>
          <p:nvPr/>
        </p:nvGrpSpPr>
        <p:grpSpPr>
          <a:xfrm>
            <a:off x="-31975" y="4457401"/>
            <a:ext cx="9207410" cy="686099"/>
            <a:chOff x="-31975" y="4457401"/>
            <a:chExt cx="9207410" cy="686099"/>
          </a:xfrm>
        </p:grpSpPr>
        <p:sp>
          <p:nvSpPr>
            <p:cNvPr id="114" name="Google Shape;114;p55"/>
            <p:cNvSpPr/>
            <p:nvPr/>
          </p:nvSpPr>
          <p:spPr>
            <a:xfrm>
              <a:off x="-100" y="4686300"/>
              <a:ext cx="91440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5" name="Google Shape;115;p55"/>
            <p:cNvGrpSpPr/>
            <p:nvPr/>
          </p:nvGrpSpPr>
          <p:grpSpPr>
            <a:xfrm>
              <a:off x="-31975" y="4457401"/>
              <a:ext cx="9207410" cy="251791"/>
              <a:chOff x="-100" y="4195375"/>
              <a:chExt cx="9649350" cy="262200"/>
            </a:xfrm>
          </p:grpSpPr>
          <p:sp>
            <p:nvSpPr>
              <p:cNvPr id="116" name="Google Shape;116;p55"/>
              <p:cNvSpPr/>
              <p:nvPr/>
            </p:nvSpPr>
            <p:spPr>
              <a:xfrm>
                <a:off x="-1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17" name="Google Shape;117;p55"/>
              <p:cNvSpPr/>
              <p:nvPr/>
            </p:nvSpPr>
            <p:spPr>
              <a:xfrm>
                <a:off x="23979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18" name="Google Shape;118;p55"/>
              <p:cNvSpPr/>
              <p:nvPr/>
            </p:nvSpPr>
            <p:spPr>
              <a:xfrm>
                <a:off x="4791200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19" name="Google Shape;119;p55"/>
              <p:cNvSpPr/>
              <p:nvPr/>
            </p:nvSpPr>
            <p:spPr>
              <a:xfrm>
                <a:off x="7189225" y="4195375"/>
                <a:ext cx="2460025" cy="262200"/>
              </a:xfrm>
              <a:custGeom>
                <a:rect b="b" l="l" r="r" t="t"/>
                <a:pathLst>
                  <a:path extrusionOk="0" h="10488" w="98401">
                    <a:moveTo>
                      <a:pt x="381" y="7628"/>
                    </a:moveTo>
                    <a:lnTo>
                      <a:pt x="2288" y="0"/>
                    </a:lnTo>
                    <a:lnTo>
                      <a:pt x="3242" y="5911"/>
                    </a:lnTo>
                    <a:lnTo>
                      <a:pt x="7628" y="5339"/>
                    </a:lnTo>
                    <a:lnTo>
                      <a:pt x="10107" y="6293"/>
                    </a:lnTo>
                    <a:lnTo>
                      <a:pt x="13540" y="953"/>
                    </a:lnTo>
                    <a:lnTo>
                      <a:pt x="14302" y="6865"/>
                    </a:lnTo>
                    <a:lnTo>
                      <a:pt x="19833" y="4767"/>
                    </a:lnTo>
                    <a:lnTo>
                      <a:pt x="23075" y="5149"/>
                    </a:lnTo>
                    <a:lnTo>
                      <a:pt x="28986" y="1716"/>
                    </a:lnTo>
                    <a:lnTo>
                      <a:pt x="30512" y="6293"/>
                    </a:lnTo>
                    <a:lnTo>
                      <a:pt x="39856" y="762"/>
                    </a:lnTo>
                    <a:lnTo>
                      <a:pt x="37758" y="6293"/>
                    </a:lnTo>
                    <a:lnTo>
                      <a:pt x="41572" y="3242"/>
                    </a:lnTo>
                    <a:lnTo>
                      <a:pt x="43098" y="7056"/>
                    </a:lnTo>
                    <a:lnTo>
                      <a:pt x="43670" y="2097"/>
                    </a:lnTo>
                    <a:lnTo>
                      <a:pt x="44433" y="7818"/>
                    </a:lnTo>
                    <a:lnTo>
                      <a:pt x="51298" y="3242"/>
                    </a:lnTo>
                    <a:lnTo>
                      <a:pt x="48628" y="8390"/>
                    </a:lnTo>
                    <a:lnTo>
                      <a:pt x="59689" y="3814"/>
                    </a:lnTo>
                    <a:lnTo>
                      <a:pt x="67698" y="7628"/>
                    </a:lnTo>
                    <a:lnTo>
                      <a:pt x="71893" y="1525"/>
                    </a:lnTo>
                    <a:lnTo>
                      <a:pt x="70368" y="7628"/>
                    </a:lnTo>
                    <a:lnTo>
                      <a:pt x="74945" y="2479"/>
                    </a:lnTo>
                    <a:lnTo>
                      <a:pt x="74182" y="7818"/>
                    </a:lnTo>
                    <a:lnTo>
                      <a:pt x="78186" y="1144"/>
                    </a:lnTo>
                    <a:lnTo>
                      <a:pt x="81810" y="7818"/>
                    </a:lnTo>
                    <a:lnTo>
                      <a:pt x="85433" y="1716"/>
                    </a:lnTo>
                    <a:lnTo>
                      <a:pt x="86959" y="8390"/>
                    </a:lnTo>
                    <a:lnTo>
                      <a:pt x="93633" y="381"/>
                    </a:lnTo>
                    <a:lnTo>
                      <a:pt x="98401" y="10488"/>
                    </a:lnTo>
                    <a:lnTo>
                      <a:pt x="0" y="1029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713225" y="347472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/>
          <p:nvPr>
            <p:ph type="ctrTitle"/>
          </p:nvPr>
        </p:nvSpPr>
        <p:spPr>
          <a:xfrm>
            <a:off x="713225" y="2123550"/>
            <a:ext cx="7717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Backend specialization project </a:t>
            </a:r>
            <a:br>
              <a:rPr lang="en"/>
            </a:br>
            <a:r>
              <a:rPr lang="en"/>
              <a:t>- WEAPPER -</a:t>
            </a:r>
            <a:endParaRPr/>
          </a:p>
        </p:txBody>
      </p:sp>
      <p:sp>
        <p:nvSpPr>
          <p:cNvPr id="222" name="Google Shape;222;p1"/>
          <p:cNvSpPr txBox="1"/>
          <p:nvPr>
            <p:ph idx="1" type="subTitle"/>
          </p:nvPr>
        </p:nvSpPr>
        <p:spPr>
          <a:xfrm>
            <a:off x="2651700" y="3312150"/>
            <a:ext cx="38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Tasneem A.Abdelaziz</a:t>
            </a:r>
            <a:endParaRPr/>
          </a:p>
        </p:txBody>
      </p:sp>
      <p:grpSp>
        <p:nvGrpSpPr>
          <p:cNvPr id="223" name="Google Shape;223;p1"/>
          <p:cNvGrpSpPr/>
          <p:nvPr/>
        </p:nvGrpSpPr>
        <p:grpSpPr>
          <a:xfrm flipH="1">
            <a:off x="3260843" y="807975"/>
            <a:ext cx="2622313" cy="924033"/>
            <a:chOff x="3100417" y="3374005"/>
            <a:chExt cx="1927888" cy="679336"/>
          </a:xfrm>
        </p:grpSpPr>
        <p:sp>
          <p:nvSpPr>
            <p:cNvPr id="224" name="Google Shape;224;p1"/>
            <p:cNvSpPr/>
            <p:nvPr/>
          </p:nvSpPr>
          <p:spPr>
            <a:xfrm>
              <a:off x="3550500" y="3572267"/>
              <a:ext cx="1477805" cy="281439"/>
            </a:xfrm>
            <a:custGeom>
              <a:rect b="b" l="l" r="r" t="t"/>
              <a:pathLst>
                <a:path extrusionOk="0" h="281439" w="1477805">
                  <a:moveTo>
                    <a:pt x="1477806" y="281440"/>
                  </a:moveTo>
                  <a:lnTo>
                    <a:pt x="0" y="281440"/>
                  </a:lnTo>
                  <a:cubicBezTo>
                    <a:pt x="73483" y="202573"/>
                    <a:pt x="125234" y="182658"/>
                    <a:pt x="159445" y="210333"/>
                  </a:cubicBezTo>
                  <a:cubicBezTo>
                    <a:pt x="281869" y="115963"/>
                    <a:pt x="393814" y="122877"/>
                    <a:pt x="443817" y="188330"/>
                  </a:cubicBezTo>
                  <a:cubicBezTo>
                    <a:pt x="514888" y="-46237"/>
                    <a:pt x="761447" y="-43662"/>
                    <a:pt x="849551" y="97200"/>
                  </a:cubicBezTo>
                  <a:cubicBezTo>
                    <a:pt x="957696" y="-2518"/>
                    <a:pt x="1142260" y="82939"/>
                    <a:pt x="1202941" y="210333"/>
                  </a:cubicBezTo>
                  <a:cubicBezTo>
                    <a:pt x="1285481" y="170864"/>
                    <a:pt x="1381634" y="177490"/>
                    <a:pt x="1477806" y="2814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690023" y="3779269"/>
              <a:ext cx="65218" cy="51119"/>
            </a:xfrm>
            <a:custGeom>
              <a:rect b="b" l="l" r="r" t="t"/>
              <a:pathLst>
                <a:path extrusionOk="0" h="51119" w="65218">
                  <a:moveTo>
                    <a:pt x="5492" y="51119"/>
                  </a:moveTo>
                  <a:lnTo>
                    <a:pt x="0" y="45916"/>
                  </a:lnTo>
                  <a:cubicBezTo>
                    <a:pt x="24686" y="19843"/>
                    <a:pt x="60159" y="810"/>
                    <a:pt x="61654" y="0"/>
                  </a:cubicBezTo>
                  <a:lnTo>
                    <a:pt x="65219" y="6680"/>
                  </a:lnTo>
                  <a:cubicBezTo>
                    <a:pt x="64858" y="6860"/>
                    <a:pt x="29332" y="25947"/>
                    <a:pt x="5510" y="5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396864" y="3667450"/>
              <a:ext cx="55009" cy="109459"/>
            </a:xfrm>
            <a:custGeom>
              <a:rect b="b" l="l" r="r" t="t"/>
              <a:pathLst>
                <a:path extrusionOk="0" h="109459" w="55009">
                  <a:moveTo>
                    <a:pt x="47735" y="109460"/>
                  </a:moveTo>
                  <a:cubicBezTo>
                    <a:pt x="33780" y="57620"/>
                    <a:pt x="342" y="4574"/>
                    <a:pt x="0" y="4051"/>
                  </a:cubicBezTo>
                  <a:lnTo>
                    <a:pt x="6374" y="0"/>
                  </a:lnTo>
                  <a:cubicBezTo>
                    <a:pt x="6716" y="540"/>
                    <a:pt x="40749" y="54523"/>
                    <a:pt x="55009" y="107497"/>
                  </a:cubicBezTo>
                  <a:lnTo>
                    <a:pt x="47716" y="109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 rot="-4672513">
              <a:off x="3965668" y="3779413"/>
              <a:ext cx="46609" cy="7561"/>
            </a:xfrm>
            <a:custGeom>
              <a:rect b="b" l="l" r="r" t="t"/>
              <a:pathLst>
                <a:path extrusionOk="0" h="7562" w="46618">
                  <a:moveTo>
                    <a:pt x="0" y="0"/>
                  </a:moveTo>
                  <a:lnTo>
                    <a:pt x="46618" y="0"/>
                  </a:lnTo>
                  <a:lnTo>
                    <a:pt x="46618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378138" y="3771031"/>
              <a:ext cx="139170" cy="48751"/>
            </a:xfrm>
            <a:custGeom>
              <a:rect b="b" l="l" r="r" t="t"/>
              <a:pathLst>
                <a:path extrusionOk="0" h="48751" w="139170">
                  <a:moveTo>
                    <a:pt x="5492" y="48734"/>
                  </a:moveTo>
                  <a:lnTo>
                    <a:pt x="0" y="43548"/>
                  </a:lnTo>
                  <a:cubicBezTo>
                    <a:pt x="45448" y="-4547"/>
                    <a:pt x="92264" y="-12848"/>
                    <a:pt x="139170" y="18861"/>
                  </a:cubicBezTo>
                  <a:lnTo>
                    <a:pt x="134938" y="25127"/>
                  </a:lnTo>
                  <a:cubicBezTo>
                    <a:pt x="90950" y="-4619"/>
                    <a:pt x="48617" y="3106"/>
                    <a:pt x="5492" y="487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707839" y="3779467"/>
              <a:ext cx="44888" cy="51677"/>
            </a:xfrm>
            <a:custGeom>
              <a:rect b="b" l="l" r="r" t="t"/>
              <a:pathLst>
                <a:path extrusionOk="0" h="51677" w="44888">
                  <a:moveTo>
                    <a:pt x="37867" y="51678"/>
                  </a:moveTo>
                  <a:cubicBezTo>
                    <a:pt x="27117" y="24794"/>
                    <a:pt x="270" y="6446"/>
                    <a:pt x="0" y="6266"/>
                  </a:cubicBezTo>
                  <a:lnTo>
                    <a:pt x="4231" y="0"/>
                  </a:lnTo>
                  <a:cubicBezTo>
                    <a:pt x="5419" y="792"/>
                    <a:pt x="33293" y="19843"/>
                    <a:pt x="44889" y="48869"/>
                  </a:cubicBezTo>
                  <a:lnTo>
                    <a:pt x="37885" y="51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105047" y="3472037"/>
              <a:ext cx="865216" cy="160193"/>
            </a:xfrm>
            <a:custGeom>
              <a:rect b="b" l="l" r="r" t="t"/>
              <a:pathLst>
                <a:path extrusionOk="0" h="160193" w="865216">
                  <a:moveTo>
                    <a:pt x="0" y="160194"/>
                  </a:moveTo>
                  <a:lnTo>
                    <a:pt x="865217" y="160194"/>
                  </a:lnTo>
                  <a:cubicBezTo>
                    <a:pt x="822199" y="115304"/>
                    <a:pt x="791895" y="103960"/>
                    <a:pt x="771872" y="119716"/>
                  </a:cubicBezTo>
                  <a:cubicBezTo>
                    <a:pt x="700190" y="66003"/>
                    <a:pt x="634647" y="69929"/>
                    <a:pt x="605387" y="107201"/>
                  </a:cubicBezTo>
                  <a:cubicBezTo>
                    <a:pt x="563774" y="-26314"/>
                    <a:pt x="419419" y="-24856"/>
                    <a:pt x="367831" y="55326"/>
                  </a:cubicBezTo>
                  <a:cubicBezTo>
                    <a:pt x="304521" y="-1430"/>
                    <a:pt x="196466" y="47205"/>
                    <a:pt x="160939" y="119716"/>
                  </a:cubicBezTo>
                  <a:cubicBezTo>
                    <a:pt x="112611" y="97244"/>
                    <a:pt x="56324" y="101025"/>
                    <a:pt x="18" y="16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264221" y="3588403"/>
              <a:ext cx="39974" cy="31708"/>
            </a:xfrm>
            <a:custGeom>
              <a:rect b="b" l="l" r="r" t="t"/>
              <a:pathLst>
                <a:path extrusionOk="0" h="31708" w="39974">
                  <a:moveTo>
                    <a:pt x="34555" y="31709"/>
                  </a:moveTo>
                  <a:cubicBezTo>
                    <a:pt x="20779" y="17556"/>
                    <a:pt x="199" y="6824"/>
                    <a:pt x="0" y="6716"/>
                  </a:cubicBezTo>
                  <a:lnTo>
                    <a:pt x="3476" y="0"/>
                  </a:lnTo>
                  <a:cubicBezTo>
                    <a:pt x="4358" y="450"/>
                    <a:pt x="25353" y="11416"/>
                    <a:pt x="39974" y="26433"/>
                  </a:cubicBezTo>
                  <a:lnTo>
                    <a:pt x="34555" y="31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441007" y="3525291"/>
              <a:ext cx="35022" cy="63669"/>
            </a:xfrm>
            <a:custGeom>
              <a:rect b="b" l="l" r="r" t="t"/>
              <a:pathLst>
                <a:path extrusionOk="0" h="63669" w="35022">
                  <a:moveTo>
                    <a:pt x="7275" y="63670"/>
                  </a:moveTo>
                  <a:lnTo>
                    <a:pt x="0" y="61653"/>
                  </a:lnTo>
                  <a:cubicBezTo>
                    <a:pt x="8409" y="31259"/>
                    <a:pt x="27874" y="1260"/>
                    <a:pt x="28684" y="0"/>
                  </a:cubicBezTo>
                  <a:lnTo>
                    <a:pt x="35022" y="4141"/>
                  </a:lnTo>
                  <a:cubicBezTo>
                    <a:pt x="34824" y="4447"/>
                    <a:pt x="15377" y="34428"/>
                    <a:pt x="7275" y="63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rot="-752659">
              <a:off x="3932322" y="3579014"/>
              <a:ext cx="7573" cy="26596"/>
            </a:xfrm>
            <a:custGeom>
              <a:rect b="b" l="l" r="r" t="t"/>
              <a:pathLst>
                <a:path extrusionOk="0" h="26559" w="7562">
                  <a:moveTo>
                    <a:pt x="0" y="0"/>
                  </a:moveTo>
                  <a:lnTo>
                    <a:pt x="7563" y="0"/>
                  </a:lnTo>
                  <a:lnTo>
                    <a:pt x="7563" y="26559"/>
                  </a:lnTo>
                  <a:lnTo>
                    <a:pt x="0" y="265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3403391" y="3583486"/>
              <a:ext cx="83422" cy="30576"/>
            </a:xfrm>
            <a:custGeom>
              <a:rect b="b" l="l" r="r" t="t"/>
              <a:pathLst>
                <a:path extrusionOk="0" h="30576" w="83422">
                  <a:moveTo>
                    <a:pt x="78003" y="30576"/>
                  </a:moveTo>
                  <a:cubicBezTo>
                    <a:pt x="53353" y="5224"/>
                    <a:pt x="29188" y="884"/>
                    <a:pt x="4142" y="17342"/>
                  </a:cubicBezTo>
                  <a:lnTo>
                    <a:pt x="0" y="11022"/>
                  </a:lnTo>
                  <a:cubicBezTo>
                    <a:pt x="28126" y="-7471"/>
                    <a:pt x="56216" y="-2681"/>
                    <a:pt x="83423" y="25301"/>
                  </a:cubicBezTo>
                  <a:lnTo>
                    <a:pt x="78003" y="30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073221" y="3588601"/>
              <a:ext cx="28557" cy="31420"/>
            </a:xfrm>
            <a:custGeom>
              <a:rect b="b" l="l" r="r" t="t"/>
              <a:pathLst>
                <a:path extrusionOk="0" h="31420" w="28557">
                  <a:moveTo>
                    <a:pt x="7005" y="31421"/>
                  </a:moveTo>
                  <a:lnTo>
                    <a:pt x="0" y="28558"/>
                  </a:lnTo>
                  <a:cubicBezTo>
                    <a:pt x="6986" y="11578"/>
                    <a:pt x="23696" y="468"/>
                    <a:pt x="24417" y="0"/>
                  </a:cubicBezTo>
                  <a:lnTo>
                    <a:pt x="28558" y="6320"/>
                  </a:lnTo>
                  <a:cubicBezTo>
                    <a:pt x="28396" y="6428"/>
                    <a:pt x="13054" y="16656"/>
                    <a:pt x="6986" y="31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715916" y="3374005"/>
              <a:ext cx="604301" cy="583176"/>
            </a:xfrm>
            <a:custGeom>
              <a:rect b="b" l="l" r="r" t="t"/>
              <a:pathLst>
                <a:path extrusionOk="0" h="583176" w="604301">
                  <a:moveTo>
                    <a:pt x="187920" y="22274"/>
                  </a:moveTo>
                  <a:cubicBezTo>
                    <a:pt x="222564" y="7905"/>
                    <a:pt x="260341" y="-54"/>
                    <a:pt x="299757" y="0"/>
                  </a:cubicBezTo>
                  <a:cubicBezTo>
                    <a:pt x="435362" y="252"/>
                    <a:pt x="568175" y="86736"/>
                    <a:pt x="598390" y="223403"/>
                  </a:cubicBezTo>
                  <a:cubicBezTo>
                    <a:pt x="630387" y="368191"/>
                    <a:pt x="528381" y="521694"/>
                    <a:pt x="391661" y="568114"/>
                  </a:cubicBezTo>
                  <a:cubicBezTo>
                    <a:pt x="231334" y="622529"/>
                    <a:pt x="40360" y="524467"/>
                    <a:pt x="5770" y="355263"/>
                  </a:cubicBezTo>
                  <a:cubicBezTo>
                    <a:pt x="-23437" y="212383"/>
                    <a:pt x="61445" y="74708"/>
                    <a:pt x="187920" y="22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3100417" y="3675495"/>
              <a:ext cx="1529807" cy="377846"/>
            </a:xfrm>
            <a:custGeom>
              <a:rect b="b" l="l" r="r" t="t"/>
              <a:pathLst>
                <a:path extrusionOk="0" h="377846" w="1529807">
                  <a:moveTo>
                    <a:pt x="1529790" y="377846"/>
                  </a:moveTo>
                  <a:lnTo>
                    <a:pt x="0" y="377846"/>
                  </a:lnTo>
                  <a:cubicBezTo>
                    <a:pt x="46420" y="299681"/>
                    <a:pt x="131284" y="260085"/>
                    <a:pt x="184870" y="304291"/>
                  </a:cubicBezTo>
                  <a:cubicBezTo>
                    <a:pt x="219694" y="179706"/>
                    <a:pt x="372837" y="94897"/>
                    <a:pt x="423992" y="203816"/>
                  </a:cubicBezTo>
                  <a:cubicBezTo>
                    <a:pt x="428674" y="-34622"/>
                    <a:pt x="687495" y="-54411"/>
                    <a:pt x="775636" y="95311"/>
                  </a:cubicBezTo>
                  <a:cubicBezTo>
                    <a:pt x="823856" y="-7829"/>
                    <a:pt x="1028443" y="37961"/>
                    <a:pt x="1024788" y="175690"/>
                  </a:cubicBezTo>
                  <a:cubicBezTo>
                    <a:pt x="1103151" y="145044"/>
                    <a:pt x="1178506" y="175690"/>
                    <a:pt x="1211656" y="260085"/>
                  </a:cubicBezTo>
                  <a:cubicBezTo>
                    <a:pt x="1251864" y="228575"/>
                    <a:pt x="1292053" y="240603"/>
                    <a:pt x="1332225" y="288211"/>
                  </a:cubicBezTo>
                  <a:cubicBezTo>
                    <a:pt x="1401927" y="265271"/>
                    <a:pt x="1485098" y="313978"/>
                    <a:pt x="1529807" y="377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352425" y="3960123"/>
              <a:ext cx="81387" cy="58340"/>
            </a:xfrm>
            <a:custGeom>
              <a:rect b="b" l="l" r="r" t="t"/>
              <a:pathLst>
                <a:path extrusionOk="0" h="58340" w="81387">
                  <a:moveTo>
                    <a:pt x="5653" y="58340"/>
                  </a:moveTo>
                  <a:lnTo>
                    <a:pt x="0" y="53316"/>
                  </a:lnTo>
                  <a:cubicBezTo>
                    <a:pt x="33437" y="15629"/>
                    <a:pt x="77138" y="612"/>
                    <a:pt x="78975" y="0"/>
                  </a:cubicBezTo>
                  <a:lnTo>
                    <a:pt x="81388" y="7166"/>
                  </a:lnTo>
                  <a:cubicBezTo>
                    <a:pt x="80956" y="7311"/>
                    <a:pt x="37705" y="22202"/>
                    <a:pt x="5653" y="5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 rot="-1713195">
              <a:off x="4320803" y="3932296"/>
              <a:ext cx="7554" cy="52544"/>
            </a:xfrm>
            <a:custGeom>
              <a:rect b="b" l="l" r="r" t="t"/>
              <a:pathLst>
                <a:path extrusionOk="0" h="52596" w="7562">
                  <a:moveTo>
                    <a:pt x="0" y="0"/>
                  </a:moveTo>
                  <a:lnTo>
                    <a:pt x="7563" y="0"/>
                  </a:lnTo>
                  <a:lnTo>
                    <a:pt x="7563" y="52596"/>
                  </a:lnTo>
                  <a:lnTo>
                    <a:pt x="0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4027359" y="3848035"/>
              <a:ext cx="99916" cy="104490"/>
            </a:xfrm>
            <a:custGeom>
              <a:rect b="b" l="l" r="r" t="t"/>
              <a:pathLst>
                <a:path extrusionOk="0" h="104490" w="99916">
                  <a:moveTo>
                    <a:pt x="6771" y="104490"/>
                  </a:moveTo>
                  <a:lnTo>
                    <a:pt x="0" y="101141"/>
                  </a:lnTo>
                  <a:cubicBezTo>
                    <a:pt x="18295" y="63994"/>
                    <a:pt x="50508" y="29962"/>
                    <a:pt x="95739" y="0"/>
                  </a:cubicBezTo>
                  <a:lnTo>
                    <a:pt x="99917" y="6302"/>
                  </a:lnTo>
                  <a:cubicBezTo>
                    <a:pt x="55819" y="35526"/>
                    <a:pt x="24471" y="68550"/>
                    <a:pt x="6771" y="10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3873388" y="3768105"/>
              <a:ext cx="46599" cy="102239"/>
            </a:xfrm>
            <a:custGeom>
              <a:rect b="b" l="l" r="r" t="t"/>
              <a:pathLst>
                <a:path extrusionOk="0" h="102239" w="46599">
                  <a:moveTo>
                    <a:pt x="39037" y="102239"/>
                  </a:moveTo>
                  <a:cubicBezTo>
                    <a:pt x="38065" y="43323"/>
                    <a:pt x="378" y="5798"/>
                    <a:pt x="0" y="5420"/>
                  </a:cubicBezTo>
                  <a:lnTo>
                    <a:pt x="5275" y="0"/>
                  </a:lnTo>
                  <a:cubicBezTo>
                    <a:pt x="6914" y="1603"/>
                    <a:pt x="45591" y="39974"/>
                    <a:pt x="46600" y="102113"/>
                  </a:cubicBezTo>
                  <a:lnTo>
                    <a:pt x="39037" y="1022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857002" y="3867334"/>
              <a:ext cx="114735" cy="33440"/>
            </a:xfrm>
            <a:custGeom>
              <a:rect b="b" l="l" r="r" t="t"/>
              <a:pathLst>
                <a:path extrusionOk="0" h="33440" w="114735">
                  <a:moveTo>
                    <a:pt x="5888" y="33441"/>
                  </a:moveTo>
                  <a:lnTo>
                    <a:pt x="0" y="28705"/>
                  </a:lnTo>
                  <a:cubicBezTo>
                    <a:pt x="19104" y="4991"/>
                    <a:pt x="49967" y="-1545"/>
                    <a:pt x="72493" y="291"/>
                  </a:cubicBezTo>
                  <a:cubicBezTo>
                    <a:pt x="92228" y="1876"/>
                    <a:pt x="108020" y="9871"/>
                    <a:pt x="114736" y="21665"/>
                  </a:cubicBezTo>
                  <a:lnTo>
                    <a:pt x="108163" y="25410"/>
                  </a:lnTo>
                  <a:cubicBezTo>
                    <a:pt x="102671" y="15777"/>
                    <a:pt x="89113" y="9204"/>
                    <a:pt x="71881" y="7818"/>
                  </a:cubicBezTo>
                  <a:cubicBezTo>
                    <a:pt x="52236" y="6269"/>
                    <a:pt x="23156" y="11995"/>
                    <a:pt x="5888" y="33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3521078" y="3877493"/>
              <a:ext cx="33167" cy="74707"/>
            </a:xfrm>
            <a:custGeom>
              <a:rect b="b" l="l" r="r" t="t"/>
              <a:pathLst>
                <a:path extrusionOk="0" h="74707" w="33167">
                  <a:moveTo>
                    <a:pt x="25695" y="74708"/>
                  </a:moveTo>
                  <a:cubicBezTo>
                    <a:pt x="20833" y="41648"/>
                    <a:pt x="216" y="4033"/>
                    <a:pt x="0" y="3655"/>
                  </a:cubicBezTo>
                  <a:lnTo>
                    <a:pt x="6608" y="0"/>
                  </a:lnTo>
                  <a:cubicBezTo>
                    <a:pt x="7491" y="1585"/>
                    <a:pt x="28090" y="39163"/>
                    <a:pt x="33167" y="73609"/>
                  </a:cubicBezTo>
                  <a:lnTo>
                    <a:pt x="25677" y="7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3490108" y="3947123"/>
              <a:ext cx="128708" cy="36534"/>
            </a:xfrm>
            <a:custGeom>
              <a:rect b="b" l="l" r="r" t="t"/>
              <a:pathLst>
                <a:path extrusionOk="0" h="36534" w="128708">
                  <a:moveTo>
                    <a:pt x="5617" y="36534"/>
                  </a:moveTo>
                  <a:lnTo>
                    <a:pt x="0" y="31475"/>
                  </a:lnTo>
                  <a:cubicBezTo>
                    <a:pt x="17232" y="12334"/>
                    <a:pt x="44169" y="270"/>
                    <a:pt x="70295" y="0"/>
                  </a:cubicBezTo>
                  <a:cubicBezTo>
                    <a:pt x="70620" y="0"/>
                    <a:pt x="70944" y="0"/>
                    <a:pt x="71268" y="0"/>
                  </a:cubicBezTo>
                  <a:cubicBezTo>
                    <a:pt x="93722" y="0"/>
                    <a:pt x="113565" y="8499"/>
                    <a:pt x="128708" y="24596"/>
                  </a:cubicBezTo>
                  <a:lnTo>
                    <a:pt x="123198" y="29764"/>
                  </a:lnTo>
                  <a:cubicBezTo>
                    <a:pt x="105678" y="11128"/>
                    <a:pt x="84827" y="7328"/>
                    <a:pt x="70386" y="7563"/>
                  </a:cubicBezTo>
                  <a:cubicBezTo>
                    <a:pt x="46311" y="7815"/>
                    <a:pt x="21499" y="18925"/>
                    <a:pt x="5636" y="36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283144" y="3976671"/>
              <a:ext cx="42386" cy="52542"/>
            </a:xfrm>
            <a:custGeom>
              <a:rect b="b" l="l" r="r" t="t"/>
              <a:pathLst>
                <a:path extrusionOk="0" h="52542" w="42386">
                  <a:moveTo>
                    <a:pt x="35220" y="52542"/>
                  </a:moveTo>
                  <a:cubicBezTo>
                    <a:pt x="25713" y="24038"/>
                    <a:pt x="271" y="6428"/>
                    <a:pt x="0" y="6248"/>
                  </a:cubicBezTo>
                  <a:lnTo>
                    <a:pt x="4250" y="0"/>
                  </a:lnTo>
                  <a:cubicBezTo>
                    <a:pt x="5384" y="774"/>
                    <a:pt x="32052" y="19159"/>
                    <a:pt x="42387" y="50147"/>
                  </a:cubicBezTo>
                  <a:lnTo>
                    <a:pt x="35203" y="52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945016" y="3944365"/>
              <a:ext cx="157068" cy="51734"/>
            </a:xfrm>
            <a:custGeom>
              <a:rect b="b" l="l" r="r" t="t"/>
              <a:pathLst>
                <a:path extrusionOk="0" h="51734" w="157068">
                  <a:moveTo>
                    <a:pt x="151001" y="51734"/>
                  </a:moveTo>
                  <a:cubicBezTo>
                    <a:pt x="148893" y="48889"/>
                    <a:pt x="98188" y="-17824"/>
                    <a:pt x="2647" y="17865"/>
                  </a:cubicBezTo>
                  <a:lnTo>
                    <a:pt x="0" y="10788"/>
                  </a:lnTo>
                  <a:cubicBezTo>
                    <a:pt x="52668" y="-8892"/>
                    <a:pt x="92552" y="2001"/>
                    <a:pt x="116717" y="14624"/>
                  </a:cubicBezTo>
                  <a:cubicBezTo>
                    <a:pt x="142933" y="28308"/>
                    <a:pt x="156510" y="46495"/>
                    <a:pt x="157068" y="47251"/>
                  </a:cubicBezTo>
                  <a:lnTo>
                    <a:pt x="150982" y="51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3570884" y="3962866"/>
              <a:ext cx="170274" cy="43677"/>
            </a:xfrm>
            <a:custGeom>
              <a:rect b="b" l="l" r="r" t="t"/>
              <a:pathLst>
                <a:path extrusionOk="0" h="43677" w="170274">
                  <a:moveTo>
                    <a:pt x="5455" y="43659"/>
                  </a:moveTo>
                  <a:lnTo>
                    <a:pt x="0" y="38419"/>
                  </a:lnTo>
                  <a:cubicBezTo>
                    <a:pt x="52560" y="-16284"/>
                    <a:pt x="110756" y="552"/>
                    <a:pt x="133354" y="10311"/>
                  </a:cubicBezTo>
                  <a:cubicBezTo>
                    <a:pt x="154115" y="19297"/>
                    <a:pt x="170681" y="33161"/>
                    <a:pt x="170267" y="41228"/>
                  </a:cubicBezTo>
                  <a:lnTo>
                    <a:pt x="162722" y="40850"/>
                  </a:lnTo>
                  <a:lnTo>
                    <a:pt x="166485" y="41048"/>
                  </a:lnTo>
                  <a:lnTo>
                    <a:pt x="162722" y="40940"/>
                  </a:lnTo>
                  <a:cubicBezTo>
                    <a:pt x="162343" y="37465"/>
                    <a:pt x="147543" y="22736"/>
                    <a:pt x="121344" y="13787"/>
                  </a:cubicBezTo>
                  <a:cubicBezTo>
                    <a:pt x="96819" y="5414"/>
                    <a:pt x="49175" y="-1825"/>
                    <a:pt x="5455" y="43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"/>
          <p:cNvGrpSpPr/>
          <p:nvPr/>
        </p:nvGrpSpPr>
        <p:grpSpPr>
          <a:xfrm>
            <a:off x="6052951" y="539497"/>
            <a:ext cx="1615822" cy="1124645"/>
            <a:chOff x="6636287" y="3308912"/>
            <a:chExt cx="1187930" cy="826823"/>
          </a:xfrm>
        </p:grpSpPr>
        <p:sp>
          <p:nvSpPr>
            <p:cNvPr id="249" name="Google Shape;249;p1"/>
            <p:cNvSpPr/>
            <p:nvPr/>
          </p:nvSpPr>
          <p:spPr>
            <a:xfrm>
              <a:off x="6636287" y="3308912"/>
              <a:ext cx="774457" cy="612931"/>
            </a:xfrm>
            <a:custGeom>
              <a:rect b="b" l="l" r="r" t="t"/>
              <a:pathLst>
                <a:path extrusionOk="0" h="612931" w="774457">
                  <a:moveTo>
                    <a:pt x="18" y="573823"/>
                  </a:moveTo>
                  <a:cubicBezTo>
                    <a:pt x="18" y="573823"/>
                    <a:pt x="281634" y="671975"/>
                    <a:pt x="562928" y="557293"/>
                  </a:cubicBezTo>
                  <a:cubicBezTo>
                    <a:pt x="714738" y="489572"/>
                    <a:pt x="806281" y="356470"/>
                    <a:pt x="764219" y="148480"/>
                  </a:cubicBezTo>
                  <a:cubicBezTo>
                    <a:pt x="694697" y="-131372"/>
                    <a:pt x="226698" y="27947"/>
                    <a:pt x="336536" y="267663"/>
                  </a:cubicBezTo>
                  <a:cubicBezTo>
                    <a:pt x="254410" y="301875"/>
                    <a:pt x="275765" y="430079"/>
                    <a:pt x="369253" y="417241"/>
                  </a:cubicBezTo>
                  <a:cubicBezTo>
                    <a:pt x="339921" y="440847"/>
                    <a:pt x="345881" y="493191"/>
                    <a:pt x="382110" y="496702"/>
                  </a:cubicBezTo>
                  <a:cubicBezTo>
                    <a:pt x="241895" y="594854"/>
                    <a:pt x="0" y="573823"/>
                    <a:pt x="0" y="573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402846" y="3398980"/>
              <a:ext cx="421371" cy="365761"/>
            </a:xfrm>
            <a:custGeom>
              <a:rect b="b" l="l" r="r" t="t"/>
              <a:pathLst>
                <a:path extrusionOk="0" h="365761" w="421371">
                  <a:moveTo>
                    <a:pt x="0" y="365742"/>
                  </a:moveTo>
                  <a:cubicBezTo>
                    <a:pt x="0" y="365742"/>
                    <a:pt x="51408" y="333601"/>
                    <a:pt x="60771" y="254734"/>
                  </a:cubicBezTo>
                  <a:cubicBezTo>
                    <a:pt x="70116" y="193963"/>
                    <a:pt x="94659" y="3511"/>
                    <a:pt x="248900" y="0"/>
                  </a:cubicBezTo>
                  <a:cubicBezTo>
                    <a:pt x="389114" y="-72"/>
                    <a:pt x="375106" y="126205"/>
                    <a:pt x="375106" y="126205"/>
                  </a:cubicBezTo>
                  <a:cubicBezTo>
                    <a:pt x="529346" y="287469"/>
                    <a:pt x="252411" y="424172"/>
                    <a:pt x="205667" y="231380"/>
                  </a:cubicBezTo>
                  <a:cubicBezTo>
                    <a:pt x="105175" y="253581"/>
                    <a:pt x="119201" y="366282"/>
                    <a:pt x="0" y="365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602045" y="3556390"/>
              <a:ext cx="14967" cy="74689"/>
            </a:xfrm>
            <a:custGeom>
              <a:rect b="b" l="l" r="r" t="t"/>
              <a:pathLst>
                <a:path extrusionOk="0" h="74689" w="14967">
                  <a:moveTo>
                    <a:pt x="2759" y="74672"/>
                  </a:moveTo>
                  <a:cubicBezTo>
                    <a:pt x="-5541" y="31655"/>
                    <a:pt x="7477" y="1261"/>
                    <a:pt x="8036" y="0"/>
                  </a:cubicBezTo>
                  <a:lnTo>
                    <a:pt x="14967" y="3025"/>
                  </a:lnTo>
                  <a:cubicBezTo>
                    <a:pt x="14842" y="3313"/>
                    <a:pt x="2363" y="32663"/>
                    <a:pt x="10196" y="73249"/>
                  </a:cubicBezTo>
                  <a:lnTo>
                    <a:pt x="2777" y="746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558942" y="3515966"/>
              <a:ext cx="122496" cy="48022"/>
            </a:xfrm>
            <a:custGeom>
              <a:rect b="b" l="l" r="r" t="t"/>
              <a:pathLst>
                <a:path extrusionOk="0" h="48022" w="122496">
                  <a:moveTo>
                    <a:pt x="70009" y="48023"/>
                  </a:moveTo>
                  <a:cubicBezTo>
                    <a:pt x="63400" y="48023"/>
                    <a:pt x="56846" y="47212"/>
                    <a:pt x="50453" y="45574"/>
                  </a:cubicBezTo>
                  <a:cubicBezTo>
                    <a:pt x="28126" y="39830"/>
                    <a:pt x="10210" y="24813"/>
                    <a:pt x="0" y="3241"/>
                  </a:cubicBezTo>
                  <a:lnTo>
                    <a:pt x="6843" y="0"/>
                  </a:lnTo>
                  <a:cubicBezTo>
                    <a:pt x="16080" y="19501"/>
                    <a:pt x="32232" y="33077"/>
                    <a:pt x="52345" y="38245"/>
                  </a:cubicBezTo>
                  <a:cubicBezTo>
                    <a:pt x="74078" y="43827"/>
                    <a:pt x="98027" y="38731"/>
                    <a:pt x="118067" y="24254"/>
                  </a:cubicBezTo>
                  <a:lnTo>
                    <a:pt x="122497" y="30376"/>
                  </a:lnTo>
                  <a:cubicBezTo>
                    <a:pt x="106471" y="41937"/>
                    <a:pt x="88105" y="48005"/>
                    <a:pt x="70026" y="48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740103" y="3524753"/>
              <a:ext cx="41593" cy="57583"/>
            </a:xfrm>
            <a:custGeom>
              <a:rect b="b" l="l" r="r" t="t"/>
              <a:pathLst>
                <a:path extrusionOk="0" h="57583" w="41593">
                  <a:moveTo>
                    <a:pt x="3241" y="57584"/>
                  </a:moveTo>
                  <a:lnTo>
                    <a:pt x="0" y="50742"/>
                  </a:lnTo>
                  <a:cubicBezTo>
                    <a:pt x="20329" y="41126"/>
                    <a:pt x="31475" y="24542"/>
                    <a:pt x="34085" y="0"/>
                  </a:cubicBezTo>
                  <a:lnTo>
                    <a:pt x="41594" y="792"/>
                  </a:lnTo>
                  <a:cubicBezTo>
                    <a:pt x="38731" y="27784"/>
                    <a:pt x="25821" y="46888"/>
                    <a:pt x="3223" y="575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969510" y="3574793"/>
              <a:ext cx="122064" cy="51245"/>
            </a:xfrm>
            <a:custGeom>
              <a:rect b="b" l="l" r="r" t="t"/>
              <a:pathLst>
                <a:path extrusionOk="0" h="51245" w="122064">
                  <a:moveTo>
                    <a:pt x="92011" y="51228"/>
                  </a:moveTo>
                  <a:cubicBezTo>
                    <a:pt x="26559" y="51228"/>
                    <a:pt x="306" y="4141"/>
                    <a:pt x="0" y="3601"/>
                  </a:cubicBezTo>
                  <a:lnTo>
                    <a:pt x="6644" y="0"/>
                  </a:lnTo>
                  <a:cubicBezTo>
                    <a:pt x="7923" y="2341"/>
                    <a:pt x="38695" y="56918"/>
                    <a:pt x="120606" y="40748"/>
                  </a:cubicBezTo>
                  <a:lnTo>
                    <a:pt x="122064" y="48167"/>
                  </a:lnTo>
                  <a:cubicBezTo>
                    <a:pt x="111242" y="50309"/>
                    <a:pt x="101213" y="51246"/>
                    <a:pt x="91993" y="5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005342" y="3692553"/>
              <a:ext cx="55386" cy="37380"/>
            </a:xfrm>
            <a:custGeom>
              <a:rect b="b" l="l" r="r" t="t"/>
              <a:pathLst>
                <a:path extrusionOk="0" h="37380" w="55386">
                  <a:moveTo>
                    <a:pt x="414" y="37381"/>
                  </a:moveTo>
                  <a:lnTo>
                    <a:pt x="0" y="29836"/>
                  </a:lnTo>
                  <a:cubicBezTo>
                    <a:pt x="306" y="29818"/>
                    <a:pt x="31078" y="27748"/>
                    <a:pt x="49031" y="0"/>
                  </a:cubicBezTo>
                  <a:lnTo>
                    <a:pt x="55387" y="4105"/>
                  </a:lnTo>
                  <a:cubicBezTo>
                    <a:pt x="35292" y="35166"/>
                    <a:pt x="1837" y="37309"/>
                    <a:pt x="414" y="373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079569" y="3485482"/>
              <a:ext cx="188915" cy="215966"/>
            </a:xfrm>
            <a:custGeom>
              <a:rect b="b" l="l" r="r" t="t"/>
              <a:pathLst>
                <a:path extrusionOk="0" h="215966" w="188915">
                  <a:moveTo>
                    <a:pt x="169541" y="215948"/>
                  </a:moveTo>
                  <a:cubicBezTo>
                    <a:pt x="155496" y="215948"/>
                    <a:pt x="143018" y="210619"/>
                    <a:pt x="135725" y="200769"/>
                  </a:cubicBezTo>
                  <a:cubicBezTo>
                    <a:pt x="127568" y="189731"/>
                    <a:pt x="127352" y="175525"/>
                    <a:pt x="134897" y="160777"/>
                  </a:cubicBezTo>
                  <a:cubicBezTo>
                    <a:pt x="70525" y="179396"/>
                    <a:pt x="22592" y="164739"/>
                    <a:pt x="5684" y="120714"/>
                  </a:cubicBezTo>
                  <a:cubicBezTo>
                    <a:pt x="-11439" y="76148"/>
                    <a:pt x="11680" y="18601"/>
                    <a:pt x="54175" y="0"/>
                  </a:cubicBezTo>
                  <a:lnTo>
                    <a:pt x="57200" y="6933"/>
                  </a:lnTo>
                  <a:cubicBezTo>
                    <a:pt x="14507" y="25623"/>
                    <a:pt x="-1482" y="80992"/>
                    <a:pt x="12743" y="118013"/>
                  </a:cubicBezTo>
                  <a:cubicBezTo>
                    <a:pt x="28876" y="160003"/>
                    <a:pt x="77241" y="172175"/>
                    <a:pt x="142135" y="150622"/>
                  </a:cubicBezTo>
                  <a:lnTo>
                    <a:pt x="153119" y="146967"/>
                  </a:lnTo>
                  <a:lnTo>
                    <a:pt x="146403" y="156402"/>
                  </a:lnTo>
                  <a:cubicBezTo>
                    <a:pt x="135779" y="171329"/>
                    <a:pt x="134104" y="185860"/>
                    <a:pt x="141793" y="196286"/>
                  </a:cubicBezTo>
                  <a:cubicBezTo>
                    <a:pt x="150382" y="207900"/>
                    <a:pt x="168370" y="211591"/>
                    <a:pt x="186521" y="205559"/>
                  </a:cubicBezTo>
                  <a:lnTo>
                    <a:pt x="188916" y="212725"/>
                  </a:lnTo>
                  <a:cubicBezTo>
                    <a:pt x="182361" y="214922"/>
                    <a:pt x="175789" y="215967"/>
                    <a:pt x="169523" y="215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042380" y="3659512"/>
              <a:ext cx="48833" cy="48004"/>
            </a:xfrm>
            <a:custGeom>
              <a:rect b="b" l="l" r="r" t="t"/>
              <a:pathLst>
                <a:path extrusionOk="0" h="48004" w="48833">
                  <a:moveTo>
                    <a:pt x="41486" y="48005"/>
                  </a:moveTo>
                  <a:cubicBezTo>
                    <a:pt x="29782" y="48005"/>
                    <a:pt x="20419" y="44908"/>
                    <a:pt x="13577" y="38767"/>
                  </a:cubicBezTo>
                  <a:cubicBezTo>
                    <a:pt x="4735" y="30827"/>
                    <a:pt x="162" y="17808"/>
                    <a:pt x="0" y="72"/>
                  </a:cubicBezTo>
                  <a:lnTo>
                    <a:pt x="7563" y="0"/>
                  </a:lnTo>
                  <a:cubicBezTo>
                    <a:pt x="7707" y="15521"/>
                    <a:pt x="11416" y="26685"/>
                    <a:pt x="18618" y="33131"/>
                  </a:cubicBezTo>
                  <a:cubicBezTo>
                    <a:pt x="25173" y="39020"/>
                    <a:pt x="35076" y="41378"/>
                    <a:pt x="48094" y="40082"/>
                  </a:cubicBezTo>
                  <a:lnTo>
                    <a:pt x="48833" y="47609"/>
                  </a:lnTo>
                  <a:cubicBezTo>
                    <a:pt x="46294" y="47861"/>
                    <a:pt x="43827" y="47987"/>
                    <a:pt x="41469" y="47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649161" y="3785434"/>
              <a:ext cx="1076253" cy="350301"/>
            </a:xfrm>
            <a:custGeom>
              <a:rect b="b" l="l" r="r" t="t"/>
              <a:pathLst>
                <a:path extrusionOk="0" h="350301" w="1076253">
                  <a:moveTo>
                    <a:pt x="0" y="172080"/>
                  </a:moveTo>
                  <a:cubicBezTo>
                    <a:pt x="0" y="172080"/>
                    <a:pt x="186184" y="249201"/>
                    <a:pt x="397001" y="217654"/>
                  </a:cubicBezTo>
                  <a:cubicBezTo>
                    <a:pt x="607818" y="186107"/>
                    <a:pt x="664303" y="21350"/>
                    <a:pt x="823801" y="319"/>
                  </a:cubicBezTo>
                  <a:cubicBezTo>
                    <a:pt x="907674" y="-3516"/>
                    <a:pt x="991962" y="27130"/>
                    <a:pt x="1039966" y="98759"/>
                  </a:cubicBezTo>
                  <a:cubicBezTo>
                    <a:pt x="1074754" y="150689"/>
                    <a:pt x="1089537" y="223488"/>
                    <a:pt x="1061718" y="281774"/>
                  </a:cubicBezTo>
                  <a:cubicBezTo>
                    <a:pt x="1030603" y="347010"/>
                    <a:pt x="928976" y="376000"/>
                    <a:pt x="874471" y="322252"/>
                  </a:cubicBezTo>
                  <a:cubicBezTo>
                    <a:pt x="849262" y="297385"/>
                    <a:pt x="835830" y="257970"/>
                    <a:pt x="834318" y="222930"/>
                  </a:cubicBezTo>
                  <a:cubicBezTo>
                    <a:pt x="804337" y="210631"/>
                    <a:pt x="772358" y="206490"/>
                    <a:pt x="737912" y="212414"/>
                  </a:cubicBezTo>
                  <a:cubicBezTo>
                    <a:pt x="737912" y="212414"/>
                    <a:pt x="606449" y="338025"/>
                    <a:pt x="441692" y="338025"/>
                  </a:cubicBezTo>
                  <a:cubicBezTo>
                    <a:pt x="188129" y="327510"/>
                    <a:pt x="0" y="172098"/>
                    <a:pt x="0" y="17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479335" y="3930595"/>
              <a:ext cx="38463" cy="78074"/>
            </a:xfrm>
            <a:custGeom>
              <a:rect b="b" l="l" r="r" t="t"/>
              <a:pathLst>
                <a:path extrusionOk="0" h="78074" w="38463">
                  <a:moveTo>
                    <a:pt x="380" y="78075"/>
                  </a:moveTo>
                  <a:cubicBezTo>
                    <a:pt x="-4139" y="22850"/>
                    <a:pt x="33098" y="900"/>
                    <a:pt x="34700" y="0"/>
                  </a:cubicBezTo>
                  <a:lnTo>
                    <a:pt x="38464" y="6554"/>
                  </a:lnTo>
                  <a:cubicBezTo>
                    <a:pt x="37041" y="7382"/>
                    <a:pt x="3820" y="27189"/>
                    <a:pt x="7925" y="77463"/>
                  </a:cubicBezTo>
                  <a:lnTo>
                    <a:pt x="399" y="780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06099" y="3994085"/>
              <a:ext cx="81442" cy="28863"/>
            </a:xfrm>
            <a:custGeom>
              <a:rect b="b" l="l" r="r" t="t"/>
              <a:pathLst>
                <a:path extrusionOk="0" h="28863" w="81442">
                  <a:moveTo>
                    <a:pt x="2881" y="28846"/>
                  </a:moveTo>
                  <a:lnTo>
                    <a:pt x="0" y="21860"/>
                  </a:lnTo>
                  <a:cubicBezTo>
                    <a:pt x="27765" y="10443"/>
                    <a:pt x="53335" y="3493"/>
                    <a:pt x="80488" y="0"/>
                  </a:cubicBezTo>
                  <a:lnTo>
                    <a:pt x="81442" y="7508"/>
                  </a:lnTo>
                  <a:cubicBezTo>
                    <a:pt x="54955" y="10912"/>
                    <a:pt x="29999" y="17700"/>
                    <a:pt x="2881" y="28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1"/>
          <p:cNvGrpSpPr/>
          <p:nvPr/>
        </p:nvGrpSpPr>
        <p:grpSpPr>
          <a:xfrm flipH="1">
            <a:off x="1475226" y="539497"/>
            <a:ext cx="1615822" cy="1124645"/>
            <a:chOff x="6636287" y="3308912"/>
            <a:chExt cx="1187930" cy="826823"/>
          </a:xfrm>
        </p:grpSpPr>
        <p:sp>
          <p:nvSpPr>
            <p:cNvPr id="262" name="Google Shape;262;p1"/>
            <p:cNvSpPr/>
            <p:nvPr/>
          </p:nvSpPr>
          <p:spPr>
            <a:xfrm>
              <a:off x="6636287" y="3308912"/>
              <a:ext cx="774457" cy="612931"/>
            </a:xfrm>
            <a:custGeom>
              <a:rect b="b" l="l" r="r" t="t"/>
              <a:pathLst>
                <a:path extrusionOk="0" h="612931" w="774457">
                  <a:moveTo>
                    <a:pt x="18" y="573823"/>
                  </a:moveTo>
                  <a:cubicBezTo>
                    <a:pt x="18" y="573823"/>
                    <a:pt x="281634" y="671975"/>
                    <a:pt x="562928" y="557293"/>
                  </a:cubicBezTo>
                  <a:cubicBezTo>
                    <a:pt x="714738" y="489572"/>
                    <a:pt x="806281" y="356470"/>
                    <a:pt x="764219" y="148480"/>
                  </a:cubicBezTo>
                  <a:cubicBezTo>
                    <a:pt x="694697" y="-131372"/>
                    <a:pt x="226698" y="27947"/>
                    <a:pt x="336536" y="267663"/>
                  </a:cubicBezTo>
                  <a:cubicBezTo>
                    <a:pt x="254410" y="301875"/>
                    <a:pt x="275765" y="430079"/>
                    <a:pt x="369253" y="417241"/>
                  </a:cubicBezTo>
                  <a:cubicBezTo>
                    <a:pt x="339921" y="440847"/>
                    <a:pt x="345881" y="493191"/>
                    <a:pt x="382110" y="496702"/>
                  </a:cubicBezTo>
                  <a:cubicBezTo>
                    <a:pt x="241895" y="594854"/>
                    <a:pt x="0" y="573823"/>
                    <a:pt x="0" y="573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402846" y="3398980"/>
              <a:ext cx="421371" cy="365761"/>
            </a:xfrm>
            <a:custGeom>
              <a:rect b="b" l="l" r="r" t="t"/>
              <a:pathLst>
                <a:path extrusionOk="0" h="365761" w="421371">
                  <a:moveTo>
                    <a:pt x="0" y="365742"/>
                  </a:moveTo>
                  <a:cubicBezTo>
                    <a:pt x="0" y="365742"/>
                    <a:pt x="51408" y="333601"/>
                    <a:pt x="60771" y="254734"/>
                  </a:cubicBezTo>
                  <a:cubicBezTo>
                    <a:pt x="70116" y="193963"/>
                    <a:pt x="94659" y="3511"/>
                    <a:pt x="248900" y="0"/>
                  </a:cubicBezTo>
                  <a:cubicBezTo>
                    <a:pt x="389114" y="-72"/>
                    <a:pt x="375106" y="126205"/>
                    <a:pt x="375106" y="126205"/>
                  </a:cubicBezTo>
                  <a:cubicBezTo>
                    <a:pt x="529346" y="287469"/>
                    <a:pt x="252411" y="424172"/>
                    <a:pt x="205667" y="231380"/>
                  </a:cubicBezTo>
                  <a:cubicBezTo>
                    <a:pt x="105175" y="253581"/>
                    <a:pt x="119201" y="366282"/>
                    <a:pt x="0" y="365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602045" y="3556390"/>
              <a:ext cx="14967" cy="74689"/>
            </a:xfrm>
            <a:custGeom>
              <a:rect b="b" l="l" r="r" t="t"/>
              <a:pathLst>
                <a:path extrusionOk="0" h="74689" w="14967">
                  <a:moveTo>
                    <a:pt x="2759" y="74672"/>
                  </a:moveTo>
                  <a:cubicBezTo>
                    <a:pt x="-5541" y="31655"/>
                    <a:pt x="7477" y="1261"/>
                    <a:pt x="8036" y="0"/>
                  </a:cubicBezTo>
                  <a:lnTo>
                    <a:pt x="14967" y="3025"/>
                  </a:lnTo>
                  <a:cubicBezTo>
                    <a:pt x="14842" y="3313"/>
                    <a:pt x="2363" y="32663"/>
                    <a:pt x="10196" y="73249"/>
                  </a:cubicBezTo>
                  <a:lnTo>
                    <a:pt x="2777" y="746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7558942" y="3515966"/>
              <a:ext cx="122496" cy="48022"/>
            </a:xfrm>
            <a:custGeom>
              <a:rect b="b" l="l" r="r" t="t"/>
              <a:pathLst>
                <a:path extrusionOk="0" h="48022" w="122496">
                  <a:moveTo>
                    <a:pt x="70009" y="48023"/>
                  </a:moveTo>
                  <a:cubicBezTo>
                    <a:pt x="63400" y="48023"/>
                    <a:pt x="56846" y="47212"/>
                    <a:pt x="50453" y="45574"/>
                  </a:cubicBezTo>
                  <a:cubicBezTo>
                    <a:pt x="28126" y="39830"/>
                    <a:pt x="10210" y="24813"/>
                    <a:pt x="0" y="3241"/>
                  </a:cubicBezTo>
                  <a:lnTo>
                    <a:pt x="6843" y="0"/>
                  </a:lnTo>
                  <a:cubicBezTo>
                    <a:pt x="16080" y="19501"/>
                    <a:pt x="32232" y="33077"/>
                    <a:pt x="52345" y="38245"/>
                  </a:cubicBezTo>
                  <a:cubicBezTo>
                    <a:pt x="74078" y="43827"/>
                    <a:pt x="98027" y="38731"/>
                    <a:pt x="118067" y="24254"/>
                  </a:cubicBezTo>
                  <a:lnTo>
                    <a:pt x="122497" y="30376"/>
                  </a:lnTo>
                  <a:cubicBezTo>
                    <a:pt x="106471" y="41937"/>
                    <a:pt x="88105" y="48005"/>
                    <a:pt x="70026" y="48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740103" y="3524753"/>
              <a:ext cx="41593" cy="57583"/>
            </a:xfrm>
            <a:custGeom>
              <a:rect b="b" l="l" r="r" t="t"/>
              <a:pathLst>
                <a:path extrusionOk="0" h="57583" w="41593">
                  <a:moveTo>
                    <a:pt x="3241" y="57584"/>
                  </a:moveTo>
                  <a:lnTo>
                    <a:pt x="0" y="50742"/>
                  </a:lnTo>
                  <a:cubicBezTo>
                    <a:pt x="20329" y="41126"/>
                    <a:pt x="31475" y="24542"/>
                    <a:pt x="34085" y="0"/>
                  </a:cubicBezTo>
                  <a:lnTo>
                    <a:pt x="41594" y="792"/>
                  </a:lnTo>
                  <a:cubicBezTo>
                    <a:pt x="38731" y="27784"/>
                    <a:pt x="25821" y="46888"/>
                    <a:pt x="3223" y="575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69510" y="3574793"/>
              <a:ext cx="122064" cy="51245"/>
            </a:xfrm>
            <a:custGeom>
              <a:rect b="b" l="l" r="r" t="t"/>
              <a:pathLst>
                <a:path extrusionOk="0" h="51245" w="122064">
                  <a:moveTo>
                    <a:pt x="92011" y="51228"/>
                  </a:moveTo>
                  <a:cubicBezTo>
                    <a:pt x="26559" y="51228"/>
                    <a:pt x="306" y="4141"/>
                    <a:pt x="0" y="3601"/>
                  </a:cubicBezTo>
                  <a:lnTo>
                    <a:pt x="6644" y="0"/>
                  </a:lnTo>
                  <a:cubicBezTo>
                    <a:pt x="7923" y="2341"/>
                    <a:pt x="38695" y="56918"/>
                    <a:pt x="120606" y="40748"/>
                  </a:cubicBezTo>
                  <a:lnTo>
                    <a:pt x="122064" y="48167"/>
                  </a:lnTo>
                  <a:cubicBezTo>
                    <a:pt x="111242" y="50309"/>
                    <a:pt x="101213" y="51246"/>
                    <a:pt x="91993" y="5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05342" y="3692553"/>
              <a:ext cx="55386" cy="37380"/>
            </a:xfrm>
            <a:custGeom>
              <a:rect b="b" l="l" r="r" t="t"/>
              <a:pathLst>
                <a:path extrusionOk="0" h="37380" w="55386">
                  <a:moveTo>
                    <a:pt x="414" y="37381"/>
                  </a:moveTo>
                  <a:lnTo>
                    <a:pt x="0" y="29836"/>
                  </a:lnTo>
                  <a:cubicBezTo>
                    <a:pt x="306" y="29818"/>
                    <a:pt x="31078" y="27748"/>
                    <a:pt x="49031" y="0"/>
                  </a:cubicBezTo>
                  <a:lnTo>
                    <a:pt x="55387" y="4105"/>
                  </a:lnTo>
                  <a:cubicBezTo>
                    <a:pt x="35292" y="35166"/>
                    <a:pt x="1837" y="37309"/>
                    <a:pt x="414" y="373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079569" y="3485482"/>
              <a:ext cx="188915" cy="215966"/>
            </a:xfrm>
            <a:custGeom>
              <a:rect b="b" l="l" r="r" t="t"/>
              <a:pathLst>
                <a:path extrusionOk="0" h="215966" w="188915">
                  <a:moveTo>
                    <a:pt x="169541" y="215948"/>
                  </a:moveTo>
                  <a:cubicBezTo>
                    <a:pt x="155496" y="215948"/>
                    <a:pt x="143018" y="210619"/>
                    <a:pt x="135725" y="200769"/>
                  </a:cubicBezTo>
                  <a:cubicBezTo>
                    <a:pt x="127568" y="189731"/>
                    <a:pt x="127352" y="175525"/>
                    <a:pt x="134897" y="160777"/>
                  </a:cubicBezTo>
                  <a:cubicBezTo>
                    <a:pt x="70525" y="179396"/>
                    <a:pt x="22592" y="164739"/>
                    <a:pt x="5684" y="120714"/>
                  </a:cubicBezTo>
                  <a:cubicBezTo>
                    <a:pt x="-11439" y="76148"/>
                    <a:pt x="11680" y="18601"/>
                    <a:pt x="54175" y="0"/>
                  </a:cubicBezTo>
                  <a:lnTo>
                    <a:pt x="57200" y="6933"/>
                  </a:lnTo>
                  <a:cubicBezTo>
                    <a:pt x="14507" y="25623"/>
                    <a:pt x="-1482" y="80992"/>
                    <a:pt x="12743" y="118013"/>
                  </a:cubicBezTo>
                  <a:cubicBezTo>
                    <a:pt x="28876" y="160003"/>
                    <a:pt x="77241" y="172175"/>
                    <a:pt x="142135" y="150622"/>
                  </a:cubicBezTo>
                  <a:lnTo>
                    <a:pt x="153119" y="146967"/>
                  </a:lnTo>
                  <a:lnTo>
                    <a:pt x="146403" y="156402"/>
                  </a:lnTo>
                  <a:cubicBezTo>
                    <a:pt x="135779" y="171329"/>
                    <a:pt x="134104" y="185860"/>
                    <a:pt x="141793" y="196286"/>
                  </a:cubicBezTo>
                  <a:cubicBezTo>
                    <a:pt x="150382" y="207900"/>
                    <a:pt x="168370" y="211591"/>
                    <a:pt x="186521" y="205559"/>
                  </a:cubicBezTo>
                  <a:lnTo>
                    <a:pt x="188916" y="212725"/>
                  </a:lnTo>
                  <a:cubicBezTo>
                    <a:pt x="182361" y="214922"/>
                    <a:pt x="175789" y="215967"/>
                    <a:pt x="169523" y="215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042380" y="3659512"/>
              <a:ext cx="48833" cy="48004"/>
            </a:xfrm>
            <a:custGeom>
              <a:rect b="b" l="l" r="r" t="t"/>
              <a:pathLst>
                <a:path extrusionOk="0" h="48004" w="48833">
                  <a:moveTo>
                    <a:pt x="41486" y="48005"/>
                  </a:moveTo>
                  <a:cubicBezTo>
                    <a:pt x="29782" y="48005"/>
                    <a:pt x="20419" y="44908"/>
                    <a:pt x="13577" y="38767"/>
                  </a:cubicBezTo>
                  <a:cubicBezTo>
                    <a:pt x="4735" y="30827"/>
                    <a:pt x="162" y="17808"/>
                    <a:pt x="0" y="72"/>
                  </a:cubicBezTo>
                  <a:lnTo>
                    <a:pt x="7563" y="0"/>
                  </a:lnTo>
                  <a:cubicBezTo>
                    <a:pt x="7707" y="15521"/>
                    <a:pt x="11416" y="26685"/>
                    <a:pt x="18618" y="33131"/>
                  </a:cubicBezTo>
                  <a:cubicBezTo>
                    <a:pt x="25173" y="39020"/>
                    <a:pt x="35076" y="41378"/>
                    <a:pt x="48094" y="40082"/>
                  </a:cubicBezTo>
                  <a:lnTo>
                    <a:pt x="48833" y="47609"/>
                  </a:lnTo>
                  <a:cubicBezTo>
                    <a:pt x="46294" y="47861"/>
                    <a:pt x="43827" y="47987"/>
                    <a:pt x="41469" y="47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649161" y="3785434"/>
              <a:ext cx="1076253" cy="350301"/>
            </a:xfrm>
            <a:custGeom>
              <a:rect b="b" l="l" r="r" t="t"/>
              <a:pathLst>
                <a:path extrusionOk="0" h="350301" w="1076253">
                  <a:moveTo>
                    <a:pt x="0" y="172080"/>
                  </a:moveTo>
                  <a:cubicBezTo>
                    <a:pt x="0" y="172080"/>
                    <a:pt x="186184" y="249201"/>
                    <a:pt x="397001" y="217654"/>
                  </a:cubicBezTo>
                  <a:cubicBezTo>
                    <a:pt x="607818" y="186107"/>
                    <a:pt x="664303" y="21350"/>
                    <a:pt x="823801" y="319"/>
                  </a:cubicBezTo>
                  <a:cubicBezTo>
                    <a:pt x="907674" y="-3516"/>
                    <a:pt x="991962" y="27130"/>
                    <a:pt x="1039966" y="98759"/>
                  </a:cubicBezTo>
                  <a:cubicBezTo>
                    <a:pt x="1074754" y="150689"/>
                    <a:pt x="1089537" y="223488"/>
                    <a:pt x="1061718" y="281774"/>
                  </a:cubicBezTo>
                  <a:cubicBezTo>
                    <a:pt x="1030603" y="347010"/>
                    <a:pt x="928976" y="376000"/>
                    <a:pt x="874471" y="322252"/>
                  </a:cubicBezTo>
                  <a:cubicBezTo>
                    <a:pt x="849262" y="297385"/>
                    <a:pt x="835830" y="257970"/>
                    <a:pt x="834318" y="222930"/>
                  </a:cubicBezTo>
                  <a:cubicBezTo>
                    <a:pt x="804337" y="210631"/>
                    <a:pt x="772358" y="206490"/>
                    <a:pt x="737912" y="212414"/>
                  </a:cubicBezTo>
                  <a:cubicBezTo>
                    <a:pt x="737912" y="212414"/>
                    <a:pt x="606449" y="338025"/>
                    <a:pt x="441692" y="338025"/>
                  </a:cubicBezTo>
                  <a:cubicBezTo>
                    <a:pt x="188129" y="327510"/>
                    <a:pt x="0" y="172098"/>
                    <a:pt x="0" y="17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479335" y="3930595"/>
              <a:ext cx="38463" cy="78074"/>
            </a:xfrm>
            <a:custGeom>
              <a:rect b="b" l="l" r="r" t="t"/>
              <a:pathLst>
                <a:path extrusionOk="0" h="78074" w="38463">
                  <a:moveTo>
                    <a:pt x="380" y="78075"/>
                  </a:moveTo>
                  <a:cubicBezTo>
                    <a:pt x="-4139" y="22850"/>
                    <a:pt x="33098" y="900"/>
                    <a:pt x="34700" y="0"/>
                  </a:cubicBezTo>
                  <a:lnTo>
                    <a:pt x="38464" y="6554"/>
                  </a:lnTo>
                  <a:cubicBezTo>
                    <a:pt x="37041" y="7382"/>
                    <a:pt x="3820" y="27189"/>
                    <a:pt x="7925" y="77463"/>
                  </a:cubicBezTo>
                  <a:lnTo>
                    <a:pt x="399" y="780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306099" y="3994085"/>
              <a:ext cx="81442" cy="28863"/>
            </a:xfrm>
            <a:custGeom>
              <a:rect b="b" l="l" r="r" t="t"/>
              <a:pathLst>
                <a:path extrusionOk="0" h="28863" w="81442">
                  <a:moveTo>
                    <a:pt x="2881" y="28846"/>
                  </a:moveTo>
                  <a:lnTo>
                    <a:pt x="0" y="21860"/>
                  </a:lnTo>
                  <a:cubicBezTo>
                    <a:pt x="27765" y="10443"/>
                    <a:pt x="53335" y="3493"/>
                    <a:pt x="80488" y="0"/>
                  </a:cubicBezTo>
                  <a:lnTo>
                    <a:pt x="81442" y="7508"/>
                  </a:lnTo>
                  <a:cubicBezTo>
                    <a:pt x="54955" y="10912"/>
                    <a:pt x="29999" y="17700"/>
                    <a:pt x="2881" y="28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"/>
          <p:cNvSpPr txBox="1"/>
          <p:nvPr>
            <p:ph idx="1" type="subTitle"/>
          </p:nvPr>
        </p:nvSpPr>
        <p:spPr>
          <a:xfrm>
            <a:off x="713225" y="2772100"/>
            <a:ext cx="536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brief overview to the endpoints.</a:t>
            </a:r>
            <a:endParaRPr/>
          </a:p>
        </p:txBody>
      </p:sp>
      <p:sp>
        <p:nvSpPr>
          <p:cNvPr id="607" name="Google Shape;607;p10"/>
          <p:cNvSpPr txBox="1"/>
          <p:nvPr>
            <p:ph type="title"/>
          </p:nvPr>
        </p:nvSpPr>
        <p:spPr>
          <a:xfrm>
            <a:off x="713225" y="2155000"/>
            <a:ext cx="536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08" name="Google Shape;608;p10"/>
          <p:cNvSpPr txBox="1"/>
          <p:nvPr>
            <p:ph idx="2" type="title"/>
          </p:nvPr>
        </p:nvSpPr>
        <p:spPr>
          <a:xfrm>
            <a:off x="713224" y="768088"/>
            <a:ext cx="1955581" cy="14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09" name="Google Shape;609;p10"/>
          <p:cNvGrpSpPr/>
          <p:nvPr/>
        </p:nvGrpSpPr>
        <p:grpSpPr>
          <a:xfrm>
            <a:off x="3171755" y="1125745"/>
            <a:ext cx="1529807" cy="377846"/>
            <a:chOff x="4389467" y="944995"/>
            <a:chExt cx="1529807" cy="377846"/>
          </a:xfrm>
        </p:grpSpPr>
        <p:sp>
          <p:nvSpPr>
            <p:cNvPr id="610" name="Google Shape;610;p10"/>
            <p:cNvSpPr/>
            <p:nvPr/>
          </p:nvSpPr>
          <p:spPr>
            <a:xfrm>
              <a:off x="4389467" y="944995"/>
              <a:ext cx="1529807" cy="377846"/>
            </a:xfrm>
            <a:custGeom>
              <a:rect b="b" l="l" r="r" t="t"/>
              <a:pathLst>
                <a:path extrusionOk="0" h="377846" w="1529807">
                  <a:moveTo>
                    <a:pt x="1529790" y="377846"/>
                  </a:moveTo>
                  <a:lnTo>
                    <a:pt x="0" y="377846"/>
                  </a:lnTo>
                  <a:cubicBezTo>
                    <a:pt x="46420" y="299681"/>
                    <a:pt x="131284" y="260085"/>
                    <a:pt x="184870" y="304291"/>
                  </a:cubicBezTo>
                  <a:cubicBezTo>
                    <a:pt x="219694" y="179706"/>
                    <a:pt x="372837" y="94897"/>
                    <a:pt x="423992" y="203816"/>
                  </a:cubicBezTo>
                  <a:cubicBezTo>
                    <a:pt x="428674" y="-34622"/>
                    <a:pt x="687495" y="-54411"/>
                    <a:pt x="775636" y="95311"/>
                  </a:cubicBezTo>
                  <a:cubicBezTo>
                    <a:pt x="823856" y="-7829"/>
                    <a:pt x="1028443" y="37961"/>
                    <a:pt x="1024788" y="175690"/>
                  </a:cubicBezTo>
                  <a:cubicBezTo>
                    <a:pt x="1103151" y="145044"/>
                    <a:pt x="1178506" y="175690"/>
                    <a:pt x="1211656" y="260085"/>
                  </a:cubicBezTo>
                  <a:cubicBezTo>
                    <a:pt x="1251864" y="228575"/>
                    <a:pt x="1292053" y="240603"/>
                    <a:pt x="1332225" y="288211"/>
                  </a:cubicBezTo>
                  <a:cubicBezTo>
                    <a:pt x="1401927" y="265271"/>
                    <a:pt x="1485098" y="313978"/>
                    <a:pt x="1529807" y="377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641475" y="1229623"/>
              <a:ext cx="81387" cy="58340"/>
            </a:xfrm>
            <a:custGeom>
              <a:rect b="b" l="l" r="r" t="t"/>
              <a:pathLst>
                <a:path extrusionOk="0" h="58340" w="81387">
                  <a:moveTo>
                    <a:pt x="5653" y="58340"/>
                  </a:moveTo>
                  <a:lnTo>
                    <a:pt x="0" y="53316"/>
                  </a:lnTo>
                  <a:cubicBezTo>
                    <a:pt x="33437" y="15629"/>
                    <a:pt x="77138" y="612"/>
                    <a:pt x="78975" y="0"/>
                  </a:cubicBezTo>
                  <a:lnTo>
                    <a:pt x="81388" y="7166"/>
                  </a:lnTo>
                  <a:cubicBezTo>
                    <a:pt x="80956" y="7311"/>
                    <a:pt x="37705" y="22202"/>
                    <a:pt x="5653" y="5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rot="-1713195">
              <a:off x="5609853" y="1201796"/>
              <a:ext cx="7554" cy="52544"/>
            </a:xfrm>
            <a:custGeom>
              <a:rect b="b" l="l" r="r" t="t"/>
              <a:pathLst>
                <a:path extrusionOk="0" h="52596" w="7562">
                  <a:moveTo>
                    <a:pt x="0" y="0"/>
                  </a:moveTo>
                  <a:lnTo>
                    <a:pt x="7563" y="0"/>
                  </a:lnTo>
                  <a:lnTo>
                    <a:pt x="7563" y="52596"/>
                  </a:lnTo>
                  <a:lnTo>
                    <a:pt x="0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5316409" y="1117535"/>
              <a:ext cx="99916" cy="104490"/>
            </a:xfrm>
            <a:custGeom>
              <a:rect b="b" l="l" r="r" t="t"/>
              <a:pathLst>
                <a:path extrusionOk="0" h="104490" w="99916">
                  <a:moveTo>
                    <a:pt x="6771" y="104490"/>
                  </a:moveTo>
                  <a:lnTo>
                    <a:pt x="0" y="101141"/>
                  </a:lnTo>
                  <a:cubicBezTo>
                    <a:pt x="18295" y="63994"/>
                    <a:pt x="50508" y="29962"/>
                    <a:pt x="95739" y="0"/>
                  </a:cubicBezTo>
                  <a:lnTo>
                    <a:pt x="99917" y="6302"/>
                  </a:lnTo>
                  <a:cubicBezTo>
                    <a:pt x="55819" y="35526"/>
                    <a:pt x="24471" y="68550"/>
                    <a:pt x="6771" y="10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5146052" y="1136834"/>
              <a:ext cx="114735" cy="33440"/>
            </a:xfrm>
            <a:custGeom>
              <a:rect b="b" l="l" r="r" t="t"/>
              <a:pathLst>
                <a:path extrusionOk="0" h="33440" w="114735">
                  <a:moveTo>
                    <a:pt x="5888" y="33441"/>
                  </a:moveTo>
                  <a:lnTo>
                    <a:pt x="0" y="28705"/>
                  </a:lnTo>
                  <a:cubicBezTo>
                    <a:pt x="19104" y="4991"/>
                    <a:pt x="49967" y="-1545"/>
                    <a:pt x="72493" y="291"/>
                  </a:cubicBezTo>
                  <a:cubicBezTo>
                    <a:pt x="92228" y="1876"/>
                    <a:pt x="108020" y="9871"/>
                    <a:pt x="114736" y="21665"/>
                  </a:cubicBezTo>
                  <a:lnTo>
                    <a:pt x="108163" y="25410"/>
                  </a:lnTo>
                  <a:cubicBezTo>
                    <a:pt x="102671" y="15777"/>
                    <a:pt x="89113" y="9204"/>
                    <a:pt x="71881" y="7818"/>
                  </a:cubicBezTo>
                  <a:cubicBezTo>
                    <a:pt x="52236" y="6269"/>
                    <a:pt x="23156" y="11995"/>
                    <a:pt x="5888" y="33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810128" y="1146993"/>
              <a:ext cx="33167" cy="74707"/>
            </a:xfrm>
            <a:custGeom>
              <a:rect b="b" l="l" r="r" t="t"/>
              <a:pathLst>
                <a:path extrusionOk="0" h="74707" w="33167">
                  <a:moveTo>
                    <a:pt x="25695" y="74708"/>
                  </a:moveTo>
                  <a:cubicBezTo>
                    <a:pt x="20833" y="41648"/>
                    <a:pt x="216" y="4033"/>
                    <a:pt x="0" y="3655"/>
                  </a:cubicBezTo>
                  <a:lnTo>
                    <a:pt x="6608" y="0"/>
                  </a:lnTo>
                  <a:cubicBezTo>
                    <a:pt x="7491" y="1585"/>
                    <a:pt x="28090" y="39163"/>
                    <a:pt x="33167" y="73609"/>
                  </a:cubicBezTo>
                  <a:lnTo>
                    <a:pt x="25677" y="7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779158" y="1216623"/>
              <a:ext cx="128708" cy="36534"/>
            </a:xfrm>
            <a:custGeom>
              <a:rect b="b" l="l" r="r" t="t"/>
              <a:pathLst>
                <a:path extrusionOk="0" h="36534" w="128708">
                  <a:moveTo>
                    <a:pt x="5617" y="36534"/>
                  </a:moveTo>
                  <a:lnTo>
                    <a:pt x="0" y="31475"/>
                  </a:lnTo>
                  <a:cubicBezTo>
                    <a:pt x="17232" y="12334"/>
                    <a:pt x="44169" y="270"/>
                    <a:pt x="70295" y="0"/>
                  </a:cubicBezTo>
                  <a:cubicBezTo>
                    <a:pt x="70620" y="0"/>
                    <a:pt x="70944" y="0"/>
                    <a:pt x="71268" y="0"/>
                  </a:cubicBezTo>
                  <a:cubicBezTo>
                    <a:pt x="93722" y="0"/>
                    <a:pt x="113565" y="8499"/>
                    <a:pt x="128708" y="24596"/>
                  </a:cubicBezTo>
                  <a:lnTo>
                    <a:pt x="123198" y="29764"/>
                  </a:lnTo>
                  <a:cubicBezTo>
                    <a:pt x="105678" y="11128"/>
                    <a:pt x="84827" y="7328"/>
                    <a:pt x="70386" y="7563"/>
                  </a:cubicBezTo>
                  <a:cubicBezTo>
                    <a:pt x="46311" y="7815"/>
                    <a:pt x="21499" y="18925"/>
                    <a:pt x="5636" y="36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572194" y="1246171"/>
              <a:ext cx="42386" cy="52542"/>
            </a:xfrm>
            <a:custGeom>
              <a:rect b="b" l="l" r="r" t="t"/>
              <a:pathLst>
                <a:path extrusionOk="0" h="52542" w="42386">
                  <a:moveTo>
                    <a:pt x="35220" y="52542"/>
                  </a:moveTo>
                  <a:cubicBezTo>
                    <a:pt x="25713" y="24038"/>
                    <a:pt x="271" y="6428"/>
                    <a:pt x="0" y="6248"/>
                  </a:cubicBezTo>
                  <a:lnTo>
                    <a:pt x="4250" y="0"/>
                  </a:lnTo>
                  <a:cubicBezTo>
                    <a:pt x="5384" y="774"/>
                    <a:pt x="32052" y="19159"/>
                    <a:pt x="42387" y="50147"/>
                  </a:cubicBezTo>
                  <a:lnTo>
                    <a:pt x="35203" y="52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5234066" y="1213865"/>
              <a:ext cx="157068" cy="51734"/>
            </a:xfrm>
            <a:custGeom>
              <a:rect b="b" l="l" r="r" t="t"/>
              <a:pathLst>
                <a:path extrusionOk="0" h="51734" w="157068">
                  <a:moveTo>
                    <a:pt x="151001" y="51734"/>
                  </a:moveTo>
                  <a:cubicBezTo>
                    <a:pt x="148893" y="48889"/>
                    <a:pt x="98188" y="-17824"/>
                    <a:pt x="2647" y="17865"/>
                  </a:cubicBezTo>
                  <a:lnTo>
                    <a:pt x="0" y="10788"/>
                  </a:lnTo>
                  <a:cubicBezTo>
                    <a:pt x="52668" y="-8892"/>
                    <a:pt x="92552" y="2001"/>
                    <a:pt x="116717" y="14624"/>
                  </a:cubicBezTo>
                  <a:cubicBezTo>
                    <a:pt x="142933" y="28308"/>
                    <a:pt x="156510" y="46495"/>
                    <a:pt x="157068" y="47251"/>
                  </a:cubicBezTo>
                  <a:lnTo>
                    <a:pt x="150982" y="51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4859934" y="1232366"/>
              <a:ext cx="170274" cy="43677"/>
            </a:xfrm>
            <a:custGeom>
              <a:rect b="b" l="l" r="r" t="t"/>
              <a:pathLst>
                <a:path extrusionOk="0" h="43677" w="170274">
                  <a:moveTo>
                    <a:pt x="5455" y="43659"/>
                  </a:moveTo>
                  <a:lnTo>
                    <a:pt x="0" y="38419"/>
                  </a:lnTo>
                  <a:cubicBezTo>
                    <a:pt x="52560" y="-16284"/>
                    <a:pt x="110756" y="552"/>
                    <a:pt x="133354" y="10311"/>
                  </a:cubicBezTo>
                  <a:cubicBezTo>
                    <a:pt x="154115" y="19297"/>
                    <a:pt x="170681" y="33161"/>
                    <a:pt x="170267" y="41228"/>
                  </a:cubicBezTo>
                  <a:lnTo>
                    <a:pt x="162722" y="40850"/>
                  </a:lnTo>
                  <a:lnTo>
                    <a:pt x="166485" y="41048"/>
                  </a:lnTo>
                  <a:lnTo>
                    <a:pt x="162722" y="40940"/>
                  </a:lnTo>
                  <a:cubicBezTo>
                    <a:pt x="162343" y="37465"/>
                    <a:pt x="147543" y="22736"/>
                    <a:pt x="121344" y="13787"/>
                  </a:cubicBezTo>
                  <a:cubicBezTo>
                    <a:pt x="96819" y="5414"/>
                    <a:pt x="49175" y="-1825"/>
                    <a:pt x="5455" y="43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0"/>
          <p:cNvGrpSpPr/>
          <p:nvPr/>
        </p:nvGrpSpPr>
        <p:grpSpPr>
          <a:xfrm>
            <a:off x="6952975" y="486654"/>
            <a:ext cx="1477805" cy="281439"/>
            <a:chOff x="4839550" y="841767"/>
            <a:chExt cx="1477805" cy="281439"/>
          </a:xfrm>
        </p:grpSpPr>
        <p:sp>
          <p:nvSpPr>
            <p:cNvPr id="621" name="Google Shape;621;p10"/>
            <p:cNvSpPr/>
            <p:nvPr/>
          </p:nvSpPr>
          <p:spPr>
            <a:xfrm>
              <a:off x="4839550" y="841767"/>
              <a:ext cx="1477805" cy="281439"/>
            </a:xfrm>
            <a:custGeom>
              <a:rect b="b" l="l" r="r" t="t"/>
              <a:pathLst>
                <a:path extrusionOk="0" h="281439" w="1477805">
                  <a:moveTo>
                    <a:pt x="1477806" y="281440"/>
                  </a:moveTo>
                  <a:lnTo>
                    <a:pt x="0" y="281440"/>
                  </a:lnTo>
                  <a:cubicBezTo>
                    <a:pt x="73483" y="202573"/>
                    <a:pt x="125234" y="182658"/>
                    <a:pt x="159445" y="210333"/>
                  </a:cubicBezTo>
                  <a:cubicBezTo>
                    <a:pt x="281869" y="115963"/>
                    <a:pt x="393814" y="122877"/>
                    <a:pt x="443817" y="188330"/>
                  </a:cubicBezTo>
                  <a:cubicBezTo>
                    <a:pt x="514888" y="-46237"/>
                    <a:pt x="761447" y="-43662"/>
                    <a:pt x="849551" y="97200"/>
                  </a:cubicBezTo>
                  <a:cubicBezTo>
                    <a:pt x="957696" y="-2518"/>
                    <a:pt x="1142260" y="82939"/>
                    <a:pt x="1202941" y="210333"/>
                  </a:cubicBezTo>
                  <a:cubicBezTo>
                    <a:pt x="1285481" y="170864"/>
                    <a:pt x="1381634" y="177490"/>
                    <a:pt x="1477806" y="2814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5979073" y="1048769"/>
              <a:ext cx="65218" cy="51119"/>
            </a:xfrm>
            <a:custGeom>
              <a:rect b="b" l="l" r="r" t="t"/>
              <a:pathLst>
                <a:path extrusionOk="0" h="51119" w="65218">
                  <a:moveTo>
                    <a:pt x="5492" y="51119"/>
                  </a:moveTo>
                  <a:lnTo>
                    <a:pt x="0" y="45916"/>
                  </a:lnTo>
                  <a:cubicBezTo>
                    <a:pt x="24686" y="19843"/>
                    <a:pt x="60159" y="810"/>
                    <a:pt x="61654" y="0"/>
                  </a:cubicBezTo>
                  <a:lnTo>
                    <a:pt x="65219" y="6680"/>
                  </a:lnTo>
                  <a:cubicBezTo>
                    <a:pt x="64858" y="6860"/>
                    <a:pt x="29332" y="25947"/>
                    <a:pt x="5510" y="5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685914" y="936950"/>
              <a:ext cx="55009" cy="109459"/>
            </a:xfrm>
            <a:custGeom>
              <a:rect b="b" l="l" r="r" t="t"/>
              <a:pathLst>
                <a:path extrusionOk="0" h="109459" w="55009">
                  <a:moveTo>
                    <a:pt x="47735" y="109460"/>
                  </a:moveTo>
                  <a:cubicBezTo>
                    <a:pt x="33780" y="57620"/>
                    <a:pt x="342" y="4574"/>
                    <a:pt x="0" y="4051"/>
                  </a:cubicBezTo>
                  <a:lnTo>
                    <a:pt x="6374" y="0"/>
                  </a:lnTo>
                  <a:cubicBezTo>
                    <a:pt x="6716" y="540"/>
                    <a:pt x="40749" y="54523"/>
                    <a:pt x="55009" y="107497"/>
                  </a:cubicBezTo>
                  <a:lnTo>
                    <a:pt x="47716" y="109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 rot="-4672513">
              <a:off x="5254718" y="1048913"/>
              <a:ext cx="46609" cy="7561"/>
            </a:xfrm>
            <a:custGeom>
              <a:rect b="b" l="l" r="r" t="t"/>
              <a:pathLst>
                <a:path extrusionOk="0" h="7562" w="46618">
                  <a:moveTo>
                    <a:pt x="0" y="0"/>
                  </a:moveTo>
                  <a:lnTo>
                    <a:pt x="46618" y="0"/>
                  </a:lnTo>
                  <a:lnTo>
                    <a:pt x="46618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5667188" y="1040531"/>
              <a:ext cx="139170" cy="48751"/>
            </a:xfrm>
            <a:custGeom>
              <a:rect b="b" l="l" r="r" t="t"/>
              <a:pathLst>
                <a:path extrusionOk="0" h="48751" w="139170">
                  <a:moveTo>
                    <a:pt x="5492" y="48734"/>
                  </a:moveTo>
                  <a:lnTo>
                    <a:pt x="0" y="43548"/>
                  </a:lnTo>
                  <a:cubicBezTo>
                    <a:pt x="45448" y="-4547"/>
                    <a:pt x="92264" y="-12848"/>
                    <a:pt x="139170" y="18861"/>
                  </a:cubicBezTo>
                  <a:lnTo>
                    <a:pt x="134938" y="25127"/>
                  </a:lnTo>
                  <a:cubicBezTo>
                    <a:pt x="90950" y="-4619"/>
                    <a:pt x="48617" y="3106"/>
                    <a:pt x="5492" y="487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4996889" y="1048967"/>
              <a:ext cx="44888" cy="51677"/>
            </a:xfrm>
            <a:custGeom>
              <a:rect b="b" l="l" r="r" t="t"/>
              <a:pathLst>
                <a:path extrusionOk="0" h="51677" w="44888">
                  <a:moveTo>
                    <a:pt x="37867" y="51678"/>
                  </a:moveTo>
                  <a:cubicBezTo>
                    <a:pt x="27117" y="24794"/>
                    <a:pt x="270" y="6446"/>
                    <a:pt x="0" y="6266"/>
                  </a:cubicBezTo>
                  <a:lnTo>
                    <a:pt x="4231" y="0"/>
                  </a:lnTo>
                  <a:cubicBezTo>
                    <a:pt x="5419" y="792"/>
                    <a:pt x="33293" y="19843"/>
                    <a:pt x="44889" y="48869"/>
                  </a:cubicBezTo>
                  <a:lnTo>
                    <a:pt x="37885" y="51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0"/>
          <p:cNvGrpSpPr/>
          <p:nvPr/>
        </p:nvGrpSpPr>
        <p:grpSpPr>
          <a:xfrm>
            <a:off x="5431729" y="965562"/>
            <a:ext cx="865216" cy="160193"/>
            <a:chOff x="4616904" y="741537"/>
            <a:chExt cx="865216" cy="160193"/>
          </a:xfrm>
        </p:grpSpPr>
        <p:sp>
          <p:nvSpPr>
            <p:cNvPr id="628" name="Google Shape;628;p10"/>
            <p:cNvSpPr/>
            <p:nvPr/>
          </p:nvSpPr>
          <p:spPr>
            <a:xfrm>
              <a:off x="4616904" y="741537"/>
              <a:ext cx="865216" cy="160193"/>
            </a:xfrm>
            <a:custGeom>
              <a:rect b="b" l="l" r="r" t="t"/>
              <a:pathLst>
                <a:path extrusionOk="0" h="160193" w="865216">
                  <a:moveTo>
                    <a:pt x="0" y="160194"/>
                  </a:moveTo>
                  <a:lnTo>
                    <a:pt x="865217" y="160194"/>
                  </a:lnTo>
                  <a:cubicBezTo>
                    <a:pt x="822199" y="115304"/>
                    <a:pt x="791895" y="103960"/>
                    <a:pt x="771872" y="119716"/>
                  </a:cubicBezTo>
                  <a:cubicBezTo>
                    <a:pt x="700190" y="66003"/>
                    <a:pt x="634647" y="69929"/>
                    <a:pt x="605387" y="107201"/>
                  </a:cubicBezTo>
                  <a:cubicBezTo>
                    <a:pt x="563774" y="-26314"/>
                    <a:pt x="419419" y="-24856"/>
                    <a:pt x="367831" y="55326"/>
                  </a:cubicBezTo>
                  <a:cubicBezTo>
                    <a:pt x="304521" y="-1430"/>
                    <a:pt x="196466" y="47205"/>
                    <a:pt x="160939" y="119716"/>
                  </a:cubicBezTo>
                  <a:cubicBezTo>
                    <a:pt x="112611" y="97244"/>
                    <a:pt x="56324" y="101025"/>
                    <a:pt x="18" y="16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4776078" y="857903"/>
              <a:ext cx="39974" cy="31708"/>
            </a:xfrm>
            <a:custGeom>
              <a:rect b="b" l="l" r="r" t="t"/>
              <a:pathLst>
                <a:path extrusionOk="0" h="31708" w="39974">
                  <a:moveTo>
                    <a:pt x="34555" y="31709"/>
                  </a:moveTo>
                  <a:cubicBezTo>
                    <a:pt x="20779" y="17556"/>
                    <a:pt x="199" y="6824"/>
                    <a:pt x="0" y="6716"/>
                  </a:cubicBezTo>
                  <a:lnTo>
                    <a:pt x="3476" y="0"/>
                  </a:lnTo>
                  <a:cubicBezTo>
                    <a:pt x="4358" y="450"/>
                    <a:pt x="25353" y="11416"/>
                    <a:pt x="39974" y="26433"/>
                  </a:cubicBezTo>
                  <a:lnTo>
                    <a:pt x="34555" y="31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4952864" y="794791"/>
              <a:ext cx="35022" cy="63669"/>
            </a:xfrm>
            <a:custGeom>
              <a:rect b="b" l="l" r="r" t="t"/>
              <a:pathLst>
                <a:path extrusionOk="0" h="63669" w="35022">
                  <a:moveTo>
                    <a:pt x="7275" y="63670"/>
                  </a:moveTo>
                  <a:lnTo>
                    <a:pt x="0" y="61653"/>
                  </a:lnTo>
                  <a:cubicBezTo>
                    <a:pt x="8409" y="31259"/>
                    <a:pt x="27874" y="1260"/>
                    <a:pt x="28684" y="0"/>
                  </a:cubicBezTo>
                  <a:lnTo>
                    <a:pt x="35022" y="4141"/>
                  </a:lnTo>
                  <a:cubicBezTo>
                    <a:pt x="34824" y="4447"/>
                    <a:pt x="15377" y="34428"/>
                    <a:pt x="7275" y="63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 rot="-752659">
              <a:off x="5221372" y="848514"/>
              <a:ext cx="7573" cy="26596"/>
            </a:xfrm>
            <a:custGeom>
              <a:rect b="b" l="l" r="r" t="t"/>
              <a:pathLst>
                <a:path extrusionOk="0" h="26559" w="7562">
                  <a:moveTo>
                    <a:pt x="0" y="0"/>
                  </a:moveTo>
                  <a:lnTo>
                    <a:pt x="7563" y="0"/>
                  </a:lnTo>
                  <a:lnTo>
                    <a:pt x="7563" y="26559"/>
                  </a:lnTo>
                  <a:lnTo>
                    <a:pt x="0" y="265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4915248" y="852986"/>
              <a:ext cx="83422" cy="30576"/>
            </a:xfrm>
            <a:custGeom>
              <a:rect b="b" l="l" r="r" t="t"/>
              <a:pathLst>
                <a:path extrusionOk="0" h="30576" w="83422">
                  <a:moveTo>
                    <a:pt x="78003" y="30576"/>
                  </a:moveTo>
                  <a:cubicBezTo>
                    <a:pt x="53353" y="5224"/>
                    <a:pt x="29188" y="884"/>
                    <a:pt x="4142" y="17342"/>
                  </a:cubicBezTo>
                  <a:lnTo>
                    <a:pt x="0" y="11022"/>
                  </a:lnTo>
                  <a:cubicBezTo>
                    <a:pt x="28126" y="-7471"/>
                    <a:pt x="56216" y="-2681"/>
                    <a:pt x="83423" y="25301"/>
                  </a:cubicBezTo>
                  <a:lnTo>
                    <a:pt x="78003" y="30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5362271" y="858101"/>
              <a:ext cx="28557" cy="31420"/>
            </a:xfrm>
            <a:custGeom>
              <a:rect b="b" l="l" r="r" t="t"/>
              <a:pathLst>
                <a:path extrusionOk="0" h="31420" w="28557">
                  <a:moveTo>
                    <a:pt x="7005" y="31421"/>
                  </a:moveTo>
                  <a:lnTo>
                    <a:pt x="0" y="28558"/>
                  </a:lnTo>
                  <a:cubicBezTo>
                    <a:pt x="6986" y="11578"/>
                    <a:pt x="23696" y="468"/>
                    <a:pt x="24417" y="0"/>
                  </a:cubicBezTo>
                  <a:lnTo>
                    <a:pt x="28558" y="6320"/>
                  </a:lnTo>
                  <a:cubicBezTo>
                    <a:pt x="28396" y="6428"/>
                    <a:pt x="13054" y="16656"/>
                    <a:pt x="6986" y="31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10"/>
          <p:cNvGrpSpPr/>
          <p:nvPr/>
        </p:nvGrpSpPr>
        <p:grpSpPr>
          <a:xfrm>
            <a:off x="4464456" y="1526256"/>
            <a:ext cx="4309958" cy="1982491"/>
            <a:chOff x="1488198" y="2566183"/>
            <a:chExt cx="2353303" cy="1022362"/>
          </a:xfrm>
        </p:grpSpPr>
        <p:sp>
          <p:nvSpPr>
            <p:cNvPr id="635" name="Google Shape;635;p10"/>
            <p:cNvSpPr/>
            <p:nvPr/>
          </p:nvSpPr>
          <p:spPr>
            <a:xfrm>
              <a:off x="1875558" y="2566183"/>
              <a:ext cx="1629046" cy="836230"/>
            </a:xfrm>
            <a:custGeom>
              <a:rect b="b" l="l" r="r" t="t"/>
              <a:pathLst>
                <a:path extrusionOk="0" h="1238859" w="2413402">
                  <a:moveTo>
                    <a:pt x="2300097" y="1238807"/>
                  </a:moveTo>
                  <a:cubicBezTo>
                    <a:pt x="2300044" y="1236006"/>
                    <a:pt x="2291272" y="949729"/>
                    <a:pt x="2150327" y="669107"/>
                  </a:cubicBezTo>
                  <a:cubicBezTo>
                    <a:pt x="1965094" y="300282"/>
                    <a:pt x="1647585" y="113306"/>
                    <a:pt x="1206675" y="113306"/>
                  </a:cubicBezTo>
                  <a:cubicBezTo>
                    <a:pt x="765765" y="113306"/>
                    <a:pt x="448097" y="297692"/>
                    <a:pt x="262918" y="661232"/>
                  </a:cubicBezTo>
                  <a:cubicBezTo>
                    <a:pt x="122079" y="937732"/>
                    <a:pt x="113306" y="1219887"/>
                    <a:pt x="113253" y="1222688"/>
                  </a:cubicBezTo>
                  <a:lnTo>
                    <a:pt x="0" y="1219940"/>
                  </a:lnTo>
                  <a:cubicBezTo>
                    <a:pt x="317" y="1207521"/>
                    <a:pt x="8931" y="912524"/>
                    <a:pt x="160182" y="613405"/>
                  </a:cubicBezTo>
                  <a:cubicBezTo>
                    <a:pt x="301656" y="333576"/>
                    <a:pt x="598079" y="0"/>
                    <a:pt x="1206728" y="0"/>
                  </a:cubicBezTo>
                  <a:cubicBezTo>
                    <a:pt x="1815377" y="0"/>
                    <a:pt x="2111959" y="338121"/>
                    <a:pt x="2253380" y="621808"/>
                  </a:cubicBezTo>
                  <a:cubicBezTo>
                    <a:pt x="2404472" y="924838"/>
                    <a:pt x="2413139" y="1223639"/>
                    <a:pt x="2413403" y="1236217"/>
                  </a:cubicBezTo>
                  <a:lnTo>
                    <a:pt x="2300150" y="123886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939844" y="2637219"/>
              <a:ext cx="1500484" cy="765920"/>
            </a:xfrm>
            <a:custGeom>
              <a:rect b="b" l="l" r="r" t="t"/>
              <a:pathLst>
                <a:path extrusionOk="0" h="1134696" w="2222939">
                  <a:moveTo>
                    <a:pt x="2109845" y="1134696"/>
                  </a:moveTo>
                  <a:cubicBezTo>
                    <a:pt x="2109739" y="1132160"/>
                    <a:pt x="2097267" y="871990"/>
                    <a:pt x="1966046" y="617104"/>
                  </a:cubicBezTo>
                  <a:cubicBezTo>
                    <a:pt x="1794026" y="282842"/>
                    <a:pt x="1506534" y="113306"/>
                    <a:pt x="1111496" y="113306"/>
                  </a:cubicBezTo>
                  <a:cubicBezTo>
                    <a:pt x="716458" y="113306"/>
                    <a:pt x="437369" y="281521"/>
                    <a:pt x="262389" y="613299"/>
                  </a:cubicBezTo>
                  <a:cubicBezTo>
                    <a:pt x="129794" y="864697"/>
                    <a:pt x="113253" y="1117944"/>
                    <a:pt x="113094" y="1120480"/>
                  </a:cubicBezTo>
                  <a:lnTo>
                    <a:pt x="0" y="1113716"/>
                  </a:lnTo>
                  <a:cubicBezTo>
                    <a:pt x="687" y="1102406"/>
                    <a:pt x="18285" y="833252"/>
                    <a:pt x="162137" y="560452"/>
                  </a:cubicBezTo>
                  <a:cubicBezTo>
                    <a:pt x="297005" y="304774"/>
                    <a:pt x="571127" y="0"/>
                    <a:pt x="1111443" y="0"/>
                  </a:cubicBezTo>
                  <a:cubicBezTo>
                    <a:pt x="1651760" y="0"/>
                    <a:pt x="1936028" y="309266"/>
                    <a:pt x="2068518" y="568749"/>
                  </a:cubicBezTo>
                  <a:cubicBezTo>
                    <a:pt x="2209886" y="845566"/>
                    <a:pt x="2222464" y="1118578"/>
                    <a:pt x="2222939" y="1130099"/>
                  </a:cubicBezTo>
                  <a:lnTo>
                    <a:pt x="2109739" y="1134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2014167" y="2709791"/>
              <a:ext cx="1352087" cy="693648"/>
            </a:xfrm>
            <a:custGeom>
              <a:rect b="b" l="l" r="r" t="t"/>
              <a:pathLst>
                <a:path extrusionOk="0" h="1027626" w="2003092">
                  <a:moveTo>
                    <a:pt x="1889945" y="1027574"/>
                  </a:moveTo>
                  <a:cubicBezTo>
                    <a:pt x="1889839" y="1025301"/>
                    <a:pt x="1877367" y="791925"/>
                    <a:pt x="1759622" y="563411"/>
                  </a:cubicBezTo>
                  <a:cubicBezTo>
                    <a:pt x="1605729" y="264715"/>
                    <a:pt x="1350633" y="113253"/>
                    <a:pt x="1001520" y="113253"/>
                  </a:cubicBezTo>
                  <a:cubicBezTo>
                    <a:pt x="652407" y="113253"/>
                    <a:pt x="406400" y="262548"/>
                    <a:pt x="249759" y="556911"/>
                  </a:cubicBezTo>
                  <a:cubicBezTo>
                    <a:pt x="129953" y="782095"/>
                    <a:pt x="113200" y="1012037"/>
                    <a:pt x="113042" y="1014362"/>
                  </a:cubicBezTo>
                  <a:lnTo>
                    <a:pt x="0" y="1006910"/>
                  </a:lnTo>
                  <a:cubicBezTo>
                    <a:pt x="687" y="996658"/>
                    <a:pt x="17863" y="753505"/>
                    <a:pt x="147868" y="507181"/>
                  </a:cubicBezTo>
                  <a:cubicBezTo>
                    <a:pt x="270000" y="275813"/>
                    <a:pt x="517275" y="0"/>
                    <a:pt x="1001520" y="0"/>
                  </a:cubicBezTo>
                  <a:cubicBezTo>
                    <a:pt x="1485765" y="0"/>
                    <a:pt x="1742077" y="280094"/>
                    <a:pt x="1862094" y="515055"/>
                  </a:cubicBezTo>
                  <a:cubicBezTo>
                    <a:pt x="1989933" y="765184"/>
                    <a:pt x="2002617" y="1011984"/>
                    <a:pt x="2003092" y="1022395"/>
                  </a:cubicBezTo>
                  <a:lnTo>
                    <a:pt x="1889892" y="10276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2088595" y="2783899"/>
              <a:ext cx="1203405" cy="619378"/>
            </a:xfrm>
            <a:custGeom>
              <a:rect b="b" l="l" r="r" t="t"/>
              <a:pathLst>
                <a:path extrusionOk="0" h="917597" w="1782822">
                  <a:moveTo>
                    <a:pt x="1669623" y="917597"/>
                  </a:moveTo>
                  <a:cubicBezTo>
                    <a:pt x="1669570" y="915589"/>
                    <a:pt x="1659634" y="709747"/>
                    <a:pt x="1556739" y="508449"/>
                  </a:cubicBezTo>
                  <a:cubicBezTo>
                    <a:pt x="1422717" y="246271"/>
                    <a:pt x="1198854" y="113359"/>
                    <a:pt x="891385" y="113359"/>
                  </a:cubicBezTo>
                  <a:cubicBezTo>
                    <a:pt x="583916" y="113359"/>
                    <a:pt x="368085" y="244263"/>
                    <a:pt x="231632" y="502478"/>
                  </a:cubicBezTo>
                  <a:cubicBezTo>
                    <a:pt x="126888" y="700710"/>
                    <a:pt x="113253" y="903381"/>
                    <a:pt x="113095" y="905390"/>
                  </a:cubicBezTo>
                  <a:lnTo>
                    <a:pt x="0" y="898572"/>
                  </a:lnTo>
                  <a:cubicBezTo>
                    <a:pt x="529" y="889429"/>
                    <a:pt x="14639" y="672595"/>
                    <a:pt x="129583" y="453012"/>
                  </a:cubicBezTo>
                  <a:cubicBezTo>
                    <a:pt x="237763" y="246377"/>
                    <a:pt x="457821" y="0"/>
                    <a:pt x="891385" y="0"/>
                  </a:cubicBezTo>
                  <a:cubicBezTo>
                    <a:pt x="1324949" y="0"/>
                    <a:pt x="1553093" y="250340"/>
                    <a:pt x="1659423" y="460411"/>
                  </a:cubicBezTo>
                  <a:cubicBezTo>
                    <a:pt x="1772359" y="683481"/>
                    <a:pt x="1782453" y="903751"/>
                    <a:pt x="1782823" y="913052"/>
                  </a:cubicBezTo>
                  <a:lnTo>
                    <a:pt x="1669623" y="9175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2157310" y="2860078"/>
              <a:ext cx="1066066" cy="543324"/>
            </a:xfrm>
            <a:custGeom>
              <a:rect b="b" l="l" r="r" t="t"/>
              <a:pathLst>
                <a:path extrusionOk="0" h="804925" w="1579357">
                  <a:moveTo>
                    <a:pt x="1466211" y="804926"/>
                  </a:moveTo>
                  <a:cubicBezTo>
                    <a:pt x="1464995" y="776758"/>
                    <a:pt x="1428689" y="113253"/>
                    <a:pt x="789705" y="113253"/>
                  </a:cubicBezTo>
                  <a:cubicBezTo>
                    <a:pt x="527897" y="113253"/>
                    <a:pt x="335055" y="225449"/>
                    <a:pt x="216518" y="446776"/>
                  </a:cubicBezTo>
                  <a:cubicBezTo>
                    <a:pt x="125197" y="617316"/>
                    <a:pt x="113200" y="791925"/>
                    <a:pt x="113094" y="793669"/>
                  </a:cubicBezTo>
                  <a:lnTo>
                    <a:pt x="0" y="786799"/>
                  </a:lnTo>
                  <a:cubicBezTo>
                    <a:pt x="475" y="778925"/>
                    <a:pt x="55913" y="0"/>
                    <a:pt x="789653" y="0"/>
                  </a:cubicBezTo>
                  <a:cubicBezTo>
                    <a:pt x="1523392" y="0"/>
                    <a:pt x="1579041" y="792348"/>
                    <a:pt x="1579358" y="800328"/>
                  </a:cubicBezTo>
                  <a:lnTo>
                    <a:pt x="1466158" y="8049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1488198" y="3235639"/>
              <a:ext cx="1155818" cy="352884"/>
            </a:xfrm>
            <a:custGeom>
              <a:rect b="b" l="l" r="r" t="t"/>
              <a:pathLst>
                <a:path extrusionOk="0" h="522791" w="1712323">
                  <a:moveTo>
                    <a:pt x="1712323" y="522792"/>
                  </a:moveTo>
                  <a:cubicBezTo>
                    <a:pt x="1672740" y="443203"/>
                    <a:pt x="1536551" y="366996"/>
                    <a:pt x="1448771" y="389879"/>
                  </a:cubicBezTo>
                  <a:cubicBezTo>
                    <a:pt x="1480744" y="236039"/>
                    <a:pt x="1296887" y="17778"/>
                    <a:pt x="1058278" y="141706"/>
                  </a:cubicBezTo>
                  <a:cubicBezTo>
                    <a:pt x="863904" y="-72909"/>
                    <a:pt x="573716" y="-28094"/>
                    <a:pt x="465537" y="171248"/>
                  </a:cubicBezTo>
                  <a:cubicBezTo>
                    <a:pt x="382619" y="117924"/>
                    <a:pt x="214827" y="220026"/>
                    <a:pt x="292513" y="357114"/>
                  </a:cubicBezTo>
                  <a:cubicBezTo>
                    <a:pt x="76577" y="408535"/>
                    <a:pt x="0" y="522792"/>
                    <a:pt x="0" y="522792"/>
                  </a:cubicBezTo>
                  <a:lnTo>
                    <a:pt x="1712323" y="5227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1685878" y="3471512"/>
              <a:ext cx="110834" cy="67991"/>
            </a:xfrm>
            <a:custGeom>
              <a:rect b="b" l="l" r="r" t="t"/>
              <a:pathLst>
                <a:path extrusionOk="0" h="100728" w="164198">
                  <a:moveTo>
                    <a:pt x="149718" y="100728"/>
                  </a:moveTo>
                  <a:cubicBezTo>
                    <a:pt x="108497" y="16911"/>
                    <a:pt x="2008" y="16119"/>
                    <a:pt x="106" y="16119"/>
                  </a:cubicBezTo>
                  <a:lnTo>
                    <a:pt x="106" y="16119"/>
                  </a:lnTo>
                  <a:lnTo>
                    <a:pt x="0" y="0"/>
                  </a:lnTo>
                  <a:lnTo>
                    <a:pt x="317" y="0"/>
                  </a:lnTo>
                  <a:cubicBezTo>
                    <a:pt x="8297" y="0"/>
                    <a:pt x="119013" y="1691"/>
                    <a:pt x="164198" y="93594"/>
                  </a:cubicBezTo>
                  <a:lnTo>
                    <a:pt x="149771" y="1006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1801236" y="3346154"/>
              <a:ext cx="60571" cy="58110"/>
            </a:xfrm>
            <a:custGeom>
              <a:rect b="b" l="l" r="r" t="t"/>
              <a:pathLst>
                <a:path extrusionOk="0" h="86089" w="89735">
                  <a:moveTo>
                    <a:pt x="74727" y="86089"/>
                  </a:moveTo>
                  <a:cubicBezTo>
                    <a:pt x="53641" y="32660"/>
                    <a:pt x="528" y="15590"/>
                    <a:pt x="0" y="15379"/>
                  </a:cubicBezTo>
                  <a:lnTo>
                    <a:pt x="4756" y="0"/>
                  </a:lnTo>
                  <a:cubicBezTo>
                    <a:pt x="7240" y="740"/>
                    <a:pt x="65743" y="19395"/>
                    <a:pt x="89736" y="80170"/>
                  </a:cubicBezTo>
                  <a:lnTo>
                    <a:pt x="74780" y="860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2138279" y="3326975"/>
              <a:ext cx="68201" cy="112724"/>
            </a:xfrm>
            <a:custGeom>
              <a:rect b="b" l="l" r="r" t="t"/>
              <a:pathLst>
                <a:path extrusionOk="0" h="166999" w="101038">
                  <a:moveTo>
                    <a:pt x="469" y="166999"/>
                  </a:moveTo>
                  <a:cubicBezTo>
                    <a:pt x="-7458" y="72137"/>
                    <a:pt x="87616" y="2907"/>
                    <a:pt x="91685" y="0"/>
                  </a:cubicBezTo>
                  <a:lnTo>
                    <a:pt x="101039" y="13106"/>
                  </a:lnTo>
                  <a:cubicBezTo>
                    <a:pt x="100141" y="13740"/>
                    <a:pt x="9401" y="80012"/>
                    <a:pt x="16535" y="165678"/>
                  </a:cubicBezTo>
                  <a:lnTo>
                    <a:pt x="522" y="1669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2402348" y="3493798"/>
              <a:ext cx="66065" cy="57183"/>
            </a:xfrm>
            <a:custGeom>
              <a:rect b="b" l="l" r="r" t="t"/>
              <a:pathLst>
                <a:path extrusionOk="0" h="84715" w="97874">
                  <a:moveTo>
                    <a:pt x="15484" y="84715"/>
                  </a:moveTo>
                  <a:lnTo>
                    <a:pt x="0" y="80276"/>
                  </a:lnTo>
                  <a:cubicBezTo>
                    <a:pt x="17863" y="18180"/>
                    <a:pt x="91215" y="740"/>
                    <a:pt x="94280" y="0"/>
                  </a:cubicBezTo>
                  <a:lnTo>
                    <a:pt x="97874" y="15696"/>
                  </a:lnTo>
                  <a:cubicBezTo>
                    <a:pt x="97187" y="15854"/>
                    <a:pt x="30652" y="31815"/>
                    <a:pt x="15431" y="847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2063417" y="3432411"/>
              <a:ext cx="154532" cy="47044"/>
            </a:xfrm>
            <a:custGeom>
              <a:rect b="b" l="l" r="r" t="t"/>
              <a:pathLst>
                <a:path extrusionOk="0" h="69695" w="228936">
                  <a:moveTo>
                    <a:pt x="216782" y="69696"/>
                  </a:moveTo>
                  <a:cubicBezTo>
                    <a:pt x="163987" y="9079"/>
                    <a:pt x="69336" y="-1966"/>
                    <a:pt x="10041" y="45544"/>
                  </a:cubicBezTo>
                  <a:lnTo>
                    <a:pt x="0" y="32966"/>
                  </a:lnTo>
                  <a:cubicBezTo>
                    <a:pt x="65795" y="-19829"/>
                    <a:pt x="170646" y="-7832"/>
                    <a:pt x="228937" y="59073"/>
                  </a:cubicBezTo>
                  <a:lnTo>
                    <a:pt x="216782" y="696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2725208" y="3254344"/>
              <a:ext cx="1116293" cy="334201"/>
            </a:xfrm>
            <a:custGeom>
              <a:rect b="b" l="l" r="r" t="t"/>
              <a:pathLst>
                <a:path extrusionOk="0" h="495112" w="1653768">
                  <a:moveTo>
                    <a:pt x="1653768" y="495113"/>
                  </a:moveTo>
                  <a:cubicBezTo>
                    <a:pt x="1614661" y="416581"/>
                    <a:pt x="1494643" y="363152"/>
                    <a:pt x="1407973" y="385771"/>
                  </a:cubicBezTo>
                  <a:cubicBezTo>
                    <a:pt x="1457597" y="214385"/>
                    <a:pt x="1267397" y="21226"/>
                    <a:pt x="1040416" y="133211"/>
                  </a:cubicBezTo>
                  <a:cubicBezTo>
                    <a:pt x="848578" y="-78604"/>
                    <a:pt x="487944" y="-29138"/>
                    <a:pt x="381984" y="220040"/>
                  </a:cubicBezTo>
                  <a:cubicBezTo>
                    <a:pt x="260223" y="151285"/>
                    <a:pt x="117005" y="269664"/>
                    <a:pt x="174557" y="397027"/>
                  </a:cubicBezTo>
                  <a:cubicBezTo>
                    <a:pt x="6553" y="434232"/>
                    <a:pt x="0" y="495113"/>
                    <a:pt x="0" y="495113"/>
                  </a:cubicBezTo>
                  <a:lnTo>
                    <a:pt x="1653768" y="495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2843066" y="3517155"/>
              <a:ext cx="84222" cy="34780"/>
            </a:xfrm>
            <a:custGeom>
              <a:rect b="b" l="l" r="r" t="t"/>
              <a:pathLst>
                <a:path extrusionOk="0" h="51526" w="124774">
                  <a:moveTo>
                    <a:pt x="114522" y="51527"/>
                  </a:moveTo>
                  <a:cubicBezTo>
                    <a:pt x="73300" y="17704"/>
                    <a:pt x="740" y="16171"/>
                    <a:pt x="0" y="16119"/>
                  </a:cubicBezTo>
                  <a:lnTo>
                    <a:pt x="264" y="0"/>
                  </a:lnTo>
                  <a:cubicBezTo>
                    <a:pt x="3435" y="0"/>
                    <a:pt x="79113" y="1585"/>
                    <a:pt x="124774" y="39054"/>
                  </a:cubicBezTo>
                  <a:lnTo>
                    <a:pt x="114574" y="515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2980174" y="3398654"/>
              <a:ext cx="46624" cy="68954"/>
            </a:xfrm>
            <a:custGeom>
              <a:rect b="b" l="l" r="r" t="t"/>
              <a:pathLst>
                <a:path extrusionOk="0" h="102154" w="69072">
                  <a:moveTo>
                    <a:pt x="53112" y="102102"/>
                  </a:moveTo>
                  <a:cubicBezTo>
                    <a:pt x="46876" y="47827"/>
                    <a:pt x="476" y="13318"/>
                    <a:pt x="0" y="13001"/>
                  </a:cubicBezTo>
                  <a:lnTo>
                    <a:pt x="9460" y="0"/>
                  </a:lnTo>
                  <a:cubicBezTo>
                    <a:pt x="11574" y="1532"/>
                    <a:pt x="61991" y="38843"/>
                    <a:pt x="69072" y="100305"/>
                  </a:cubicBezTo>
                  <a:lnTo>
                    <a:pt x="53059" y="102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2963067" y="3455725"/>
              <a:ext cx="129562" cy="48158"/>
            </a:xfrm>
            <a:custGeom>
              <a:rect b="b" l="l" r="r" t="t"/>
              <a:pathLst>
                <a:path extrusionOk="0" h="71345" w="191943">
                  <a:moveTo>
                    <a:pt x="11944" y="71346"/>
                  </a:moveTo>
                  <a:lnTo>
                    <a:pt x="0" y="60565"/>
                  </a:lnTo>
                  <a:cubicBezTo>
                    <a:pt x="793" y="59666"/>
                    <a:pt x="81438" y="-27850"/>
                    <a:pt x="191943" y="9091"/>
                  </a:cubicBezTo>
                  <a:lnTo>
                    <a:pt x="186870" y="24364"/>
                  </a:lnTo>
                  <a:cubicBezTo>
                    <a:pt x="86512" y="-9247"/>
                    <a:pt x="14956" y="68069"/>
                    <a:pt x="11997" y="713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355928" y="3339225"/>
              <a:ext cx="74162" cy="83188"/>
            </a:xfrm>
            <a:custGeom>
              <a:rect b="b" l="l" r="r" t="t"/>
              <a:pathLst>
                <a:path extrusionOk="0" h="123241" w="109870">
                  <a:moveTo>
                    <a:pt x="15907" y="123188"/>
                  </a:moveTo>
                  <a:lnTo>
                    <a:pt x="0" y="120652"/>
                  </a:lnTo>
                  <a:cubicBezTo>
                    <a:pt x="14110" y="32871"/>
                    <a:pt x="100781" y="1268"/>
                    <a:pt x="104480" y="0"/>
                  </a:cubicBezTo>
                  <a:lnTo>
                    <a:pt x="109871" y="15167"/>
                  </a:lnTo>
                  <a:cubicBezTo>
                    <a:pt x="109078" y="15484"/>
                    <a:pt x="28485" y="45026"/>
                    <a:pt x="15907" y="1232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3595286" y="3509619"/>
              <a:ext cx="82010" cy="53365"/>
            </a:xfrm>
            <a:custGeom>
              <a:rect b="b" l="l" r="r" t="t"/>
              <a:pathLst>
                <a:path extrusionOk="0" h="79060" w="121497">
                  <a:moveTo>
                    <a:pt x="13265" y="79061"/>
                  </a:moveTo>
                  <a:lnTo>
                    <a:pt x="0" y="69971"/>
                  </a:lnTo>
                  <a:cubicBezTo>
                    <a:pt x="41063" y="10147"/>
                    <a:pt x="116371" y="423"/>
                    <a:pt x="119542" y="0"/>
                  </a:cubicBezTo>
                  <a:lnTo>
                    <a:pt x="121497" y="15960"/>
                  </a:lnTo>
                  <a:cubicBezTo>
                    <a:pt x="120810" y="16066"/>
                    <a:pt x="50153" y="25314"/>
                    <a:pt x="13265" y="79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3303998" y="3446944"/>
              <a:ext cx="177077" cy="68236"/>
            </a:xfrm>
            <a:custGeom>
              <a:rect b="b" l="l" r="r" t="t"/>
              <a:pathLst>
                <a:path extrusionOk="0" h="101091" w="262336">
                  <a:moveTo>
                    <a:pt x="16119" y="101092"/>
                  </a:moveTo>
                  <a:lnTo>
                    <a:pt x="0" y="100405"/>
                  </a:lnTo>
                  <a:cubicBezTo>
                    <a:pt x="1691" y="61350"/>
                    <a:pt x="35514" y="24251"/>
                    <a:pt x="84292" y="8027"/>
                  </a:cubicBezTo>
                  <a:cubicBezTo>
                    <a:pt x="134709" y="-8779"/>
                    <a:pt x="208062" y="-3124"/>
                    <a:pt x="262337" y="63306"/>
                  </a:cubicBezTo>
                  <a:lnTo>
                    <a:pt x="249864" y="73505"/>
                  </a:lnTo>
                  <a:cubicBezTo>
                    <a:pt x="208167" y="22507"/>
                    <a:pt x="148132" y="3693"/>
                    <a:pt x="89313" y="23300"/>
                  </a:cubicBezTo>
                  <a:cubicBezTo>
                    <a:pt x="46876" y="37410"/>
                    <a:pt x="17440" y="68696"/>
                    <a:pt x="16066" y="1010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3264891" y="3509135"/>
              <a:ext cx="84650" cy="31197"/>
            </a:xfrm>
            <a:custGeom>
              <a:rect b="b" l="l" r="r" t="t"/>
              <a:pathLst>
                <a:path extrusionOk="0" h="46218" w="125407">
                  <a:moveTo>
                    <a:pt x="111773" y="46218"/>
                  </a:moveTo>
                  <a:cubicBezTo>
                    <a:pt x="100411" y="27933"/>
                    <a:pt x="81280" y="16676"/>
                    <a:pt x="60616" y="16148"/>
                  </a:cubicBezTo>
                  <a:cubicBezTo>
                    <a:pt x="41803" y="15672"/>
                    <a:pt x="24363" y="24498"/>
                    <a:pt x="13212" y="40405"/>
                  </a:cubicBezTo>
                  <a:lnTo>
                    <a:pt x="0" y="31157"/>
                  </a:lnTo>
                  <a:cubicBezTo>
                    <a:pt x="14269" y="10705"/>
                    <a:pt x="36782" y="-658"/>
                    <a:pt x="61039" y="29"/>
                  </a:cubicBezTo>
                  <a:cubicBezTo>
                    <a:pt x="87146" y="716"/>
                    <a:pt x="111192" y="14827"/>
                    <a:pt x="125408" y="37710"/>
                  </a:cubicBezTo>
                  <a:lnTo>
                    <a:pt x="111720" y="462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"/>
          <p:cNvSpPr txBox="1"/>
          <p:nvPr>
            <p:ph type="title"/>
          </p:nvPr>
        </p:nvSpPr>
        <p:spPr>
          <a:xfrm>
            <a:off x="2347950" y="539501"/>
            <a:ext cx="4448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59" name="Google Shape;659;p11"/>
          <p:cNvSpPr txBox="1"/>
          <p:nvPr>
            <p:ph idx="1" type="subTitle"/>
          </p:nvPr>
        </p:nvSpPr>
        <p:spPr>
          <a:xfrm>
            <a:off x="2347900" y="1369800"/>
            <a:ext cx="4448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Do you have any questions?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tasneemabdeltawab205@gmail.com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>
            <p:ph idx="15"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279" name="Google Shape;279;p2"/>
          <p:cNvSpPr txBox="1"/>
          <p:nvPr>
            <p:ph idx="1" type="subTitle"/>
          </p:nvPr>
        </p:nvSpPr>
        <p:spPr>
          <a:xfrm>
            <a:off x="1282100" y="2023375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this app?</a:t>
            </a:r>
            <a:endParaRPr/>
          </a:p>
        </p:txBody>
      </p:sp>
      <p:sp>
        <p:nvSpPr>
          <p:cNvPr id="280" name="Google Shape;280;p2"/>
          <p:cNvSpPr txBox="1"/>
          <p:nvPr>
            <p:ph idx="2" type="subTitle"/>
          </p:nvPr>
        </p:nvSpPr>
        <p:spPr>
          <a:xfrm>
            <a:off x="5406596" y="2023376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Frameworks and packages.</a:t>
            </a:r>
            <a:endParaRPr/>
          </a:p>
        </p:txBody>
      </p:sp>
      <p:sp>
        <p:nvSpPr>
          <p:cNvPr id="281" name="Google Shape;281;p2"/>
          <p:cNvSpPr txBox="1"/>
          <p:nvPr>
            <p:ph idx="3" type="subTitle"/>
          </p:nvPr>
        </p:nvSpPr>
        <p:spPr>
          <a:xfrm>
            <a:off x="1282100" y="3247100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file hierarchy of the project.</a:t>
            </a:r>
            <a:endParaRPr/>
          </a:p>
        </p:txBody>
      </p:sp>
      <p:sp>
        <p:nvSpPr>
          <p:cNvPr id="282" name="Google Shape;282;p2"/>
          <p:cNvSpPr txBox="1"/>
          <p:nvPr>
            <p:ph idx="4" type="subTitle"/>
          </p:nvPr>
        </p:nvSpPr>
        <p:spPr>
          <a:xfrm>
            <a:off x="5406596" y="3247101"/>
            <a:ext cx="2103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brief overview to the endpoints.</a:t>
            </a:r>
            <a:endParaRPr/>
          </a:p>
        </p:txBody>
      </p:sp>
      <p:sp>
        <p:nvSpPr>
          <p:cNvPr id="283" name="Google Shape;283;p2"/>
          <p:cNvSpPr txBox="1"/>
          <p:nvPr>
            <p:ph type="title"/>
          </p:nvPr>
        </p:nvSpPr>
        <p:spPr>
          <a:xfrm>
            <a:off x="720000" y="1699000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4" name="Google Shape;284;p2"/>
          <p:cNvSpPr txBox="1"/>
          <p:nvPr>
            <p:ph idx="5" type="title"/>
          </p:nvPr>
        </p:nvSpPr>
        <p:spPr>
          <a:xfrm>
            <a:off x="720000" y="2947880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5" name="Google Shape;285;p2"/>
          <p:cNvSpPr txBox="1"/>
          <p:nvPr>
            <p:ph idx="6" type="title"/>
          </p:nvPr>
        </p:nvSpPr>
        <p:spPr>
          <a:xfrm>
            <a:off x="4844491" y="1700471"/>
            <a:ext cx="731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2"/>
          <p:cNvSpPr txBox="1"/>
          <p:nvPr>
            <p:ph idx="7" type="title"/>
          </p:nvPr>
        </p:nvSpPr>
        <p:spPr>
          <a:xfrm>
            <a:off x="4844491" y="2947880"/>
            <a:ext cx="73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7" name="Google Shape;287;p2"/>
          <p:cNvSpPr txBox="1"/>
          <p:nvPr>
            <p:ph idx="8" type="subTitle"/>
          </p:nvPr>
        </p:nvSpPr>
        <p:spPr>
          <a:xfrm>
            <a:off x="1282100" y="169900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 to the app</a:t>
            </a:r>
            <a:endParaRPr/>
          </a:p>
        </p:txBody>
      </p:sp>
      <p:sp>
        <p:nvSpPr>
          <p:cNvPr id="288" name="Google Shape;288;p2"/>
          <p:cNvSpPr txBox="1"/>
          <p:nvPr>
            <p:ph idx="9" type="subTitle"/>
          </p:nvPr>
        </p:nvSpPr>
        <p:spPr>
          <a:xfrm>
            <a:off x="1282100" y="294788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Code Structure</a:t>
            </a:r>
            <a:endParaRPr/>
          </a:p>
        </p:txBody>
      </p:sp>
      <p:sp>
        <p:nvSpPr>
          <p:cNvPr id="289" name="Google Shape;289;p2"/>
          <p:cNvSpPr txBox="1"/>
          <p:nvPr>
            <p:ph idx="13" type="subTitle"/>
          </p:nvPr>
        </p:nvSpPr>
        <p:spPr>
          <a:xfrm>
            <a:off x="5406591" y="169900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90" name="Google Shape;290;p2"/>
          <p:cNvSpPr txBox="1"/>
          <p:nvPr>
            <p:ph idx="14" type="subTitle"/>
          </p:nvPr>
        </p:nvSpPr>
        <p:spPr>
          <a:xfrm>
            <a:off x="5406591" y="2947880"/>
            <a:ext cx="301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</a:t>
            </a:r>
            <a:endParaRPr/>
          </a:p>
        </p:txBody>
      </p:sp>
      <p:grpSp>
        <p:nvGrpSpPr>
          <p:cNvPr id="291" name="Google Shape;291;p2"/>
          <p:cNvGrpSpPr/>
          <p:nvPr/>
        </p:nvGrpSpPr>
        <p:grpSpPr>
          <a:xfrm>
            <a:off x="7509600" y="1178805"/>
            <a:ext cx="1477805" cy="281439"/>
            <a:chOff x="4839550" y="841767"/>
            <a:chExt cx="1477805" cy="281439"/>
          </a:xfrm>
        </p:grpSpPr>
        <p:sp>
          <p:nvSpPr>
            <p:cNvPr id="292" name="Google Shape;292;p2"/>
            <p:cNvSpPr/>
            <p:nvPr/>
          </p:nvSpPr>
          <p:spPr>
            <a:xfrm>
              <a:off x="4839550" y="841767"/>
              <a:ext cx="1477805" cy="281439"/>
            </a:xfrm>
            <a:custGeom>
              <a:rect b="b" l="l" r="r" t="t"/>
              <a:pathLst>
                <a:path extrusionOk="0" h="281439" w="1477805">
                  <a:moveTo>
                    <a:pt x="1477806" y="281440"/>
                  </a:moveTo>
                  <a:lnTo>
                    <a:pt x="0" y="281440"/>
                  </a:lnTo>
                  <a:cubicBezTo>
                    <a:pt x="73483" y="202573"/>
                    <a:pt x="125234" y="182658"/>
                    <a:pt x="159445" y="210333"/>
                  </a:cubicBezTo>
                  <a:cubicBezTo>
                    <a:pt x="281869" y="115963"/>
                    <a:pt x="393814" y="122877"/>
                    <a:pt x="443817" y="188330"/>
                  </a:cubicBezTo>
                  <a:cubicBezTo>
                    <a:pt x="514888" y="-46237"/>
                    <a:pt x="761447" y="-43662"/>
                    <a:pt x="849551" y="97200"/>
                  </a:cubicBezTo>
                  <a:cubicBezTo>
                    <a:pt x="957696" y="-2518"/>
                    <a:pt x="1142260" y="82939"/>
                    <a:pt x="1202941" y="210333"/>
                  </a:cubicBezTo>
                  <a:cubicBezTo>
                    <a:pt x="1285481" y="170864"/>
                    <a:pt x="1381634" y="177490"/>
                    <a:pt x="1477806" y="2814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979073" y="1048769"/>
              <a:ext cx="65218" cy="51119"/>
            </a:xfrm>
            <a:custGeom>
              <a:rect b="b" l="l" r="r" t="t"/>
              <a:pathLst>
                <a:path extrusionOk="0" h="51119" w="65218">
                  <a:moveTo>
                    <a:pt x="5492" y="51119"/>
                  </a:moveTo>
                  <a:lnTo>
                    <a:pt x="0" y="45916"/>
                  </a:lnTo>
                  <a:cubicBezTo>
                    <a:pt x="24686" y="19843"/>
                    <a:pt x="60159" y="810"/>
                    <a:pt x="61654" y="0"/>
                  </a:cubicBezTo>
                  <a:lnTo>
                    <a:pt x="65219" y="6680"/>
                  </a:lnTo>
                  <a:cubicBezTo>
                    <a:pt x="64858" y="6860"/>
                    <a:pt x="29332" y="25947"/>
                    <a:pt x="5510" y="5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685914" y="936950"/>
              <a:ext cx="55009" cy="109459"/>
            </a:xfrm>
            <a:custGeom>
              <a:rect b="b" l="l" r="r" t="t"/>
              <a:pathLst>
                <a:path extrusionOk="0" h="109459" w="55009">
                  <a:moveTo>
                    <a:pt x="47735" y="109460"/>
                  </a:moveTo>
                  <a:cubicBezTo>
                    <a:pt x="33780" y="57620"/>
                    <a:pt x="342" y="4574"/>
                    <a:pt x="0" y="4051"/>
                  </a:cubicBezTo>
                  <a:lnTo>
                    <a:pt x="6374" y="0"/>
                  </a:lnTo>
                  <a:cubicBezTo>
                    <a:pt x="6716" y="540"/>
                    <a:pt x="40749" y="54523"/>
                    <a:pt x="55009" y="107497"/>
                  </a:cubicBezTo>
                  <a:lnTo>
                    <a:pt x="47716" y="109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 rot="-4672513">
              <a:off x="5254718" y="1048913"/>
              <a:ext cx="46609" cy="7561"/>
            </a:xfrm>
            <a:custGeom>
              <a:rect b="b" l="l" r="r" t="t"/>
              <a:pathLst>
                <a:path extrusionOk="0" h="7562" w="46618">
                  <a:moveTo>
                    <a:pt x="0" y="0"/>
                  </a:moveTo>
                  <a:lnTo>
                    <a:pt x="46618" y="0"/>
                  </a:lnTo>
                  <a:lnTo>
                    <a:pt x="46618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667188" y="1040531"/>
              <a:ext cx="139170" cy="48751"/>
            </a:xfrm>
            <a:custGeom>
              <a:rect b="b" l="l" r="r" t="t"/>
              <a:pathLst>
                <a:path extrusionOk="0" h="48751" w="139170">
                  <a:moveTo>
                    <a:pt x="5492" y="48734"/>
                  </a:moveTo>
                  <a:lnTo>
                    <a:pt x="0" y="43548"/>
                  </a:lnTo>
                  <a:cubicBezTo>
                    <a:pt x="45448" y="-4547"/>
                    <a:pt x="92264" y="-12848"/>
                    <a:pt x="139170" y="18861"/>
                  </a:cubicBezTo>
                  <a:lnTo>
                    <a:pt x="134938" y="25127"/>
                  </a:lnTo>
                  <a:cubicBezTo>
                    <a:pt x="90950" y="-4619"/>
                    <a:pt x="48617" y="3106"/>
                    <a:pt x="5492" y="487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996889" y="1048967"/>
              <a:ext cx="44888" cy="51677"/>
            </a:xfrm>
            <a:custGeom>
              <a:rect b="b" l="l" r="r" t="t"/>
              <a:pathLst>
                <a:path extrusionOk="0" h="51677" w="44888">
                  <a:moveTo>
                    <a:pt x="37867" y="51678"/>
                  </a:moveTo>
                  <a:cubicBezTo>
                    <a:pt x="27117" y="24794"/>
                    <a:pt x="270" y="6446"/>
                    <a:pt x="0" y="6266"/>
                  </a:cubicBezTo>
                  <a:lnTo>
                    <a:pt x="4231" y="0"/>
                  </a:lnTo>
                  <a:cubicBezTo>
                    <a:pt x="5419" y="792"/>
                    <a:pt x="33293" y="19843"/>
                    <a:pt x="44889" y="48869"/>
                  </a:cubicBezTo>
                  <a:lnTo>
                    <a:pt x="37885" y="51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"/>
          <p:cNvGrpSpPr/>
          <p:nvPr/>
        </p:nvGrpSpPr>
        <p:grpSpPr>
          <a:xfrm>
            <a:off x="116779" y="2491650"/>
            <a:ext cx="865216" cy="160193"/>
            <a:chOff x="4616904" y="741537"/>
            <a:chExt cx="865216" cy="160193"/>
          </a:xfrm>
        </p:grpSpPr>
        <p:sp>
          <p:nvSpPr>
            <p:cNvPr id="299" name="Google Shape;299;p2"/>
            <p:cNvSpPr/>
            <p:nvPr/>
          </p:nvSpPr>
          <p:spPr>
            <a:xfrm>
              <a:off x="4616904" y="741537"/>
              <a:ext cx="865216" cy="160193"/>
            </a:xfrm>
            <a:custGeom>
              <a:rect b="b" l="l" r="r" t="t"/>
              <a:pathLst>
                <a:path extrusionOk="0" h="160193" w="865216">
                  <a:moveTo>
                    <a:pt x="0" y="160194"/>
                  </a:moveTo>
                  <a:lnTo>
                    <a:pt x="865217" y="160194"/>
                  </a:lnTo>
                  <a:cubicBezTo>
                    <a:pt x="822199" y="115304"/>
                    <a:pt x="791895" y="103960"/>
                    <a:pt x="771872" y="119716"/>
                  </a:cubicBezTo>
                  <a:cubicBezTo>
                    <a:pt x="700190" y="66003"/>
                    <a:pt x="634647" y="69929"/>
                    <a:pt x="605387" y="107201"/>
                  </a:cubicBezTo>
                  <a:cubicBezTo>
                    <a:pt x="563774" y="-26314"/>
                    <a:pt x="419419" y="-24856"/>
                    <a:pt x="367831" y="55326"/>
                  </a:cubicBezTo>
                  <a:cubicBezTo>
                    <a:pt x="304521" y="-1430"/>
                    <a:pt x="196466" y="47205"/>
                    <a:pt x="160939" y="119716"/>
                  </a:cubicBezTo>
                  <a:cubicBezTo>
                    <a:pt x="112611" y="97244"/>
                    <a:pt x="56324" y="101025"/>
                    <a:pt x="18" y="16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776078" y="857903"/>
              <a:ext cx="39974" cy="31708"/>
            </a:xfrm>
            <a:custGeom>
              <a:rect b="b" l="l" r="r" t="t"/>
              <a:pathLst>
                <a:path extrusionOk="0" h="31708" w="39974">
                  <a:moveTo>
                    <a:pt x="34555" y="31709"/>
                  </a:moveTo>
                  <a:cubicBezTo>
                    <a:pt x="20779" y="17556"/>
                    <a:pt x="199" y="6824"/>
                    <a:pt x="0" y="6716"/>
                  </a:cubicBezTo>
                  <a:lnTo>
                    <a:pt x="3476" y="0"/>
                  </a:lnTo>
                  <a:cubicBezTo>
                    <a:pt x="4358" y="450"/>
                    <a:pt x="25353" y="11416"/>
                    <a:pt x="39974" y="26433"/>
                  </a:cubicBezTo>
                  <a:lnTo>
                    <a:pt x="34555" y="31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52864" y="794791"/>
              <a:ext cx="35022" cy="63669"/>
            </a:xfrm>
            <a:custGeom>
              <a:rect b="b" l="l" r="r" t="t"/>
              <a:pathLst>
                <a:path extrusionOk="0" h="63669" w="35022">
                  <a:moveTo>
                    <a:pt x="7275" y="63670"/>
                  </a:moveTo>
                  <a:lnTo>
                    <a:pt x="0" y="61653"/>
                  </a:lnTo>
                  <a:cubicBezTo>
                    <a:pt x="8409" y="31259"/>
                    <a:pt x="27874" y="1260"/>
                    <a:pt x="28684" y="0"/>
                  </a:cubicBezTo>
                  <a:lnTo>
                    <a:pt x="35022" y="4141"/>
                  </a:lnTo>
                  <a:cubicBezTo>
                    <a:pt x="34824" y="4447"/>
                    <a:pt x="15377" y="34428"/>
                    <a:pt x="7275" y="63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 rot="-752659">
              <a:off x="5221372" y="848514"/>
              <a:ext cx="7573" cy="26596"/>
            </a:xfrm>
            <a:custGeom>
              <a:rect b="b" l="l" r="r" t="t"/>
              <a:pathLst>
                <a:path extrusionOk="0" h="26559" w="7562">
                  <a:moveTo>
                    <a:pt x="0" y="0"/>
                  </a:moveTo>
                  <a:lnTo>
                    <a:pt x="7563" y="0"/>
                  </a:lnTo>
                  <a:lnTo>
                    <a:pt x="7563" y="26559"/>
                  </a:lnTo>
                  <a:lnTo>
                    <a:pt x="0" y="265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915248" y="852986"/>
              <a:ext cx="83422" cy="30576"/>
            </a:xfrm>
            <a:custGeom>
              <a:rect b="b" l="l" r="r" t="t"/>
              <a:pathLst>
                <a:path extrusionOk="0" h="30576" w="83422">
                  <a:moveTo>
                    <a:pt x="78003" y="30576"/>
                  </a:moveTo>
                  <a:cubicBezTo>
                    <a:pt x="53353" y="5224"/>
                    <a:pt x="29188" y="884"/>
                    <a:pt x="4142" y="17342"/>
                  </a:cubicBezTo>
                  <a:lnTo>
                    <a:pt x="0" y="11022"/>
                  </a:lnTo>
                  <a:cubicBezTo>
                    <a:pt x="28126" y="-7471"/>
                    <a:pt x="56216" y="-2681"/>
                    <a:pt x="83423" y="25301"/>
                  </a:cubicBezTo>
                  <a:lnTo>
                    <a:pt x="78003" y="30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362271" y="858101"/>
              <a:ext cx="28557" cy="31420"/>
            </a:xfrm>
            <a:custGeom>
              <a:rect b="b" l="l" r="r" t="t"/>
              <a:pathLst>
                <a:path extrusionOk="0" h="31420" w="28557">
                  <a:moveTo>
                    <a:pt x="7005" y="31421"/>
                  </a:moveTo>
                  <a:lnTo>
                    <a:pt x="0" y="28558"/>
                  </a:lnTo>
                  <a:cubicBezTo>
                    <a:pt x="6986" y="11578"/>
                    <a:pt x="23696" y="468"/>
                    <a:pt x="24417" y="0"/>
                  </a:cubicBezTo>
                  <a:lnTo>
                    <a:pt x="28558" y="6320"/>
                  </a:lnTo>
                  <a:cubicBezTo>
                    <a:pt x="28396" y="6428"/>
                    <a:pt x="13054" y="16656"/>
                    <a:pt x="6986" y="31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"/>
          <p:cNvSpPr txBox="1"/>
          <p:nvPr>
            <p:ph idx="1" type="subTitle"/>
          </p:nvPr>
        </p:nvSpPr>
        <p:spPr>
          <a:xfrm>
            <a:off x="713225" y="2772100"/>
            <a:ext cx="536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“WEAPPER”?</a:t>
            </a:r>
            <a:endParaRPr/>
          </a:p>
        </p:txBody>
      </p:sp>
      <p:sp>
        <p:nvSpPr>
          <p:cNvPr id="310" name="Google Shape;310;p3"/>
          <p:cNvSpPr txBox="1"/>
          <p:nvPr>
            <p:ph type="title"/>
          </p:nvPr>
        </p:nvSpPr>
        <p:spPr>
          <a:xfrm>
            <a:off x="713225" y="2155000"/>
            <a:ext cx="536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1" name="Google Shape;311;p3"/>
          <p:cNvSpPr txBox="1"/>
          <p:nvPr>
            <p:ph idx="2" type="title"/>
          </p:nvPr>
        </p:nvSpPr>
        <p:spPr>
          <a:xfrm>
            <a:off x="713225" y="768088"/>
            <a:ext cx="1645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12" name="Google Shape;312;p3"/>
          <p:cNvGrpSpPr/>
          <p:nvPr/>
        </p:nvGrpSpPr>
        <p:grpSpPr>
          <a:xfrm flipH="1">
            <a:off x="6175463" y="1504402"/>
            <a:ext cx="2672490" cy="3099606"/>
            <a:chOff x="6707852" y="663245"/>
            <a:chExt cx="1304672" cy="1513258"/>
          </a:xfrm>
        </p:grpSpPr>
        <p:sp>
          <p:nvSpPr>
            <p:cNvPr id="313" name="Google Shape;313;p3"/>
            <p:cNvSpPr/>
            <p:nvPr/>
          </p:nvSpPr>
          <p:spPr>
            <a:xfrm>
              <a:off x="6854344" y="663245"/>
              <a:ext cx="1158180" cy="1513258"/>
            </a:xfrm>
            <a:custGeom>
              <a:rect b="b" l="l" r="r" t="t"/>
              <a:pathLst>
                <a:path extrusionOk="0" h="1513258" w="1158180">
                  <a:moveTo>
                    <a:pt x="564186" y="1512250"/>
                  </a:moveTo>
                  <a:cubicBezTo>
                    <a:pt x="558316" y="1502202"/>
                    <a:pt x="597263" y="1420094"/>
                    <a:pt x="597263" y="1420094"/>
                  </a:cubicBezTo>
                  <a:cubicBezTo>
                    <a:pt x="585937" y="1366364"/>
                    <a:pt x="591772" y="1329541"/>
                    <a:pt x="625011" y="1319655"/>
                  </a:cubicBezTo>
                  <a:cubicBezTo>
                    <a:pt x="588944" y="1251592"/>
                    <a:pt x="587180" y="1208107"/>
                    <a:pt x="615414" y="1186139"/>
                  </a:cubicBezTo>
                  <a:cubicBezTo>
                    <a:pt x="527255" y="1152486"/>
                    <a:pt x="501452" y="1115645"/>
                    <a:pt x="525761" y="1076266"/>
                  </a:cubicBezTo>
                  <a:cubicBezTo>
                    <a:pt x="435946" y="1043980"/>
                    <a:pt x="403157" y="1010057"/>
                    <a:pt x="422244" y="974657"/>
                  </a:cubicBezTo>
                  <a:cubicBezTo>
                    <a:pt x="330249" y="974440"/>
                    <a:pt x="306409" y="947953"/>
                    <a:pt x="306985" y="912031"/>
                  </a:cubicBezTo>
                  <a:cubicBezTo>
                    <a:pt x="212489" y="889289"/>
                    <a:pt x="156292" y="853169"/>
                    <a:pt x="179988" y="789157"/>
                  </a:cubicBezTo>
                  <a:cubicBezTo>
                    <a:pt x="92550" y="709515"/>
                    <a:pt x="71968" y="651697"/>
                    <a:pt x="131965" y="620205"/>
                  </a:cubicBezTo>
                  <a:cubicBezTo>
                    <a:pt x="28465" y="501760"/>
                    <a:pt x="19697" y="430653"/>
                    <a:pt x="78595" y="393344"/>
                  </a:cubicBezTo>
                  <a:cubicBezTo>
                    <a:pt x="-2632" y="317268"/>
                    <a:pt x="-11688" y="255849"/>
                    <a:pt x="10297" y="200750"/>
                  </a:cubicBezTo>
                  <a:cubicBezTo>
                    <a:pt x="128760" y="-48546"/>
                    <a:pt x="1044429" y="-88718"/>
                    <a:pt x="1156140" y="212166"/>
                  </a:cubicBezTo>
                  <a:cubicBezTo>
                    <a:pt x="1171409" y="267337"/>
                    <a:pt x="1100231" y="296237"/>
                    <a:pt x="968317" y="306680"/>
                  </a:cubicBezTo>
                  <a:cubicBezTo>
                    <a:pt x="982452" y="350616"/>
                    <a:pt x="944801" y="381730"/>
                    <a:pt x="847369" y="398044"/>
                  </a:cubicBezTo>
                  <a:cubicBezTo>
                    <a:pt x="868689" y="434056"/>
                    <a:pt x="835701" y="469709"/>
                    <a:pt x="773382" y="505163"/>
                  </a:cubicBezTo>
                  <a:cubicBezTo>
                    <a:pt x="793441" y="529723"/>
                    <a:pt x="777578" y="558227"/>
                    <a:pt x="737100" y="589450"/>
                  </a:cubicBezTo>
                  <a:cubicBezTo>
                    <a:pt x="763677" y="612732"/>
                    <a:pt x="745851" y="650167"/>
                    <a:pt x="712197" y="692643"/>
                  </a:cubicBezTo>
                  <a:cubicBezTo>
                    <a:pt x="746355" y="694210"/>
                    <a:pt x="763425" y="730456"/>
                    <a:pt x="763425" y="801347"/>
                  </a:cubicBezTo>
                  <a:cubicBezTo>
                    <a:pt x="800914" y="806821"/>
                    <a:pt x="806711" y="851422"/>
                    <a:pt x="794737" y="917919"/>
                  </a:cubicBezTo>
                  <a:cubicBezTo>
                    <a:pt x="827059" y="920314"/>
                    <a:pt x="838961" y="961926"/>
                    <a:pt x="836350" y="1031340"/>
                  </a:cubicBezTo>
                  <a:cubicBezTo>
                    <a:pt x="868239" y="1048050"/>
                    <a:pt x="863827" y="1091337"/>
                    <a:pt x="831020" y="1155403"/>
                  </a:cubicBezTo>
                  <a:cubicBezTo>
                    <a:pt x="849224" y="1175894"/>
                    <a:pt x="840293" y="1209692"/>
                    <a:pt x="808602" y="1254653"/>
                  </a:cubicBezTo>
                  <a:cubicBezTo>
                    <a:pt x="829688" y="1281734"/>
                    <a:pt x="808441" y="1314362"/>
                    <a:pt x="761642" y="1350356"/>
                  </a:cubicBezTo>
                  <a:cubicBezTo>
                    <a:pt x="776641" y="1385954"/>
                    <a:pt x="746355" y="1421012"/>
                    <a:pt x="669864" y="1455512"/>
                  </a:cubicBezTo>
                  <a:cubicBezTo>
                    <a:pt x="669864" y="1455512"/>
                    <a:pt x="570074" y="1522261"/>
                    <a:pt x="564204" y="15122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476835" y="1922454"/>
              <a:ext cx="154618" cy="63255"/>
            </a:xfrm>
            <a:custGeom>
              <a:rect b="b" l="l" r="r" t="t"/>
              <a:pathLst>
                <a:path extrusionOk="0" h="63255" w="154618">
                  <a:moveTo>
                    <a:pt x="5059" y="63256"/>
                  </a:moveTo>
                  <a:lnTo>
                    <a:pt x="0" y="57638"/>
                  </a:lnTo>
                  <a:cubicBezTo>
                    <a:pt x="1908" y="55909"/>
                    <a:pt x="47950" y="15341"/>
                    <a:pt x="153520" y="0"/>
                  </a:cubicBezTo>
                  <a:lnTo>
                    <a:pt x="154619" y="7473"/>
                  </a:lnTo>
                  <a:cubicBezTo>
                    <a:pt x="51282" y="22508"/>
                    <a:pt x="5509" y="62842"/>
                    <a:pt x="5059" y="63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467939" y="1810167"/>
              <a:ext cx="181124" cy="42530"/>
            </a:xfrm>
            <a:custGeom>
              <a:rect b="b" l="l" r="r" t="t"/>
              <a:pathLst>
                <a:path extrusionOk="0" h="42530" w="181124">
                  <a:moveTo>
                    <a:pt x="3656" y="42531"/>
                  </a:moveTo>
                  <a:lnTo>
                    <a:pt x="0" y="35922"/>
                  </a:lnTo>
                  <a:cubicBezTo>
                    <a:pt x="2647" y="34464"/>
                    <a:pt x="66209" y="0"/>
                    <a:pt x="181125" y="0"/>
                  </a:cubicBezTo>
                  <a:lnTo>
                    <a:pt x="181125" y="7563"/>
                  </a:lnTo>
                  <a:cubicBezTo>
                    <a:pt x="68334" y="7563"/>
                    <a:pt x="4304" y="42189"/>
                    <a:pt x="3656" y="42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45114" y="1692681"/>
              <a:ext cx="98853" cy="9268"/>
            </a:xfrm>
            <a:custGeom>
              <a:rect b="b" l="l" r="r" t="t"/>
              <a:pathLst>
                <a:path extrusionOk="0" h="9268" w="98853">
                  <a:moveTo>
                    <a:pt x="98368" y="9250"/>
                  </a:moveTo>
                  <a:cubicBezTo>
                    <a:pt x="63940" y="7126"/>
                    <a:pt x="31006" y="6999"/>
                    <a:pt x="450" y="8872"/>
                  </a:cubicBezTo>
                  <a:lnTo>
                    <a:pt x="0" y="1328"/>
                  </a:lnTo>
                  <a:cubicBezTo>
                    <a:pt x="30862" y="-563"/>
                    <a:pt x="64102" y="-437"/>
                    <a:pt x="98854" y="1724"/>
                  </a:cubicBezTo>
                  <a:lnTo>
                    <a:pt x="98385" y="9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377890" y="1702310"/>
              <a:ext cx="99267" cy="40243"/>
            </a:xfrm>
            <a:custGeom>
              <a:rect b="b" l="l" r="r" t="t"/>
              <a:pathLst>
                <a:path extrusionOk="0" h="40243" w="99267">
                  <a:moveTo>
                    <a:pt x="4466" y="40244"/>
                  </a:moveTo>
                  <a:lnTo>
                    <a:pt x="0" y="34140"/>
                  </a:lnTo>
                  <a:cubicBezTo>
                    <a:pt x="1189" y="33275"/>
                    <a:pt x="29854" y="12694"/>
                    <a:pt x="97881" y="0"/>
                  </a:cubicBezTo>
                  <a:lnTo>
                    <a:pt x="99268" y="7437"/>
                  </a:lnTo>
                  <a:cubicBezTo>
                    <a:pt x="33167" y="19771"/>
                    <a:pt x="4754" y="40046"/>
                    <a:pt x="4466" y="40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274354" y="1581921"/>
              <a:ext cx="331386" cy="59023"/>
            </a:xfrm>
            <a:custGeom>
              <a:rect b="b" l="l" r="r" t="t"/>
              <a:pathLst>
                <a:path extrusionOk="0" h="59023" w="331386">
                  <a:moveTo>
                    <a:pt x="4466" y="59024"/>
                  </a:moveTo>
                  <a:lnTo>
                    <a:pt x="0" y="52920"/>
                  </a:lnTo>
                  <a:cubicBezTo>
                    <a:pt x="4141" y="49895"/>
                    <a:pt x="104166" y="-20888"/>
                    <a:pt x="331386" y="6140"/>
                  </a:cubicBezTo>
                  <a:lnTo>
                    <a:pt x="330504" y="13648"/>
                  </a:lnTo>
                  <a:cubicBezTo>
                    <a:pt x="106165" y="-13055"/>
                    <a:pt x="5455" y="58304"/>
                    <a:pt x="4466" y="59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56901" y="1466256"/>
              <a:ext cx="83567" cy="10003"/>
            </a:xfrm>
            <a:custGeom>
              <a:rect b="b" l="l" r="r" t="t"/>
              <a:pathLst>
                <a:path extrusionOk="0" h="10003" w="83567">
                  <a:moveTo>
                    <a:pt x="83045" y="10004"/>
                  </a:moveTo>
                  <a:cubicBezTo>
                    <a:pt x="54252" y="8041"/>
                    <a:pt x="26379" y="7249"/>
                    <a:pt x="127" y="7663"/>
                  </a:cubicBezTo>
                  <a:lnTo>
                    <a:pt x="0" y="100"/>
                  </a:lnTo>
                  <a:cubicBezTo>
                    <a:pt x="26451" y="-296"/>
                    <a:pt x="54559" y="479"/>
                    <a:pt x="83567" y="2459"/>
                  </a:cubicBezTo>
                  <a:lnTo>
                    <a:pt x="83045" y="100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158017" y="1469075"/>
              <a:ext cx="244685" cy="108001"/>
            </a:xfrm>
            <a:custGeom>
              <a:rect b="b" l="l" r="r" t="t"/>
              <a:pathLst>
                <a:path extrusionOk="0" h="108001" w="244685">
                  <a:moveTo>
                    <a:pt x="6644" y="108001"/>
                  </a:moveTo>
                  <a:lnTo>
                    <a:pt x="0" y="104400"/>
                  </a:lnTo>
                  <a:cubicBezTo>
                    <a:pt x="1926" y="100835"/>
                    <a:pt x="49643" y="16710"/>
                    <a:pt x="244038" y="0"/>
                  </a:cubicBezTo>
                  <a:lnTo>
                    <a:pt x="244686" y="7527"/>
                  </a:lnTo>
                  <a:cubicBezTo>
                    <a:pt x="54306" y="23894"/>
                    <a:pt x="7094" y="107155"/>
                    <a:pt x="6644" y="108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483821" y="916267"/>
              <a:ext cx="243300" cy="44655"/>
            </a:xfrm>
            <a:custGeom>
              <a:rect b="b" l="l" r="r" t="t"/>
              <a:pathLst>
                <a:path extrusionOk="0" h="44655" w="243300">
                  <a:moveTo>
                    <a:pt x="240869" y="44655"/>
                  </a:moveTo>
                  <a:cubicBezTo>
                    <a:pt x="180710" y="24272"/>
                    <a:pt x="95163" y="11110"/>
                    <a:pt x="0" y="7545"/>
                  </a:cubicBezTo>
                  <a:lnTo>
                    <a:pt x="288" y="0"/>
                  </a:lnTo>
                  <a:cubicBezTo>
                    <a:pt x="96171" y="3583"/>
                    <a:pt x="182475" y="16890"/>
                    <a:pt x="243300" y="37489"/>
                  </a:cubicBezTo>
                  <a:lnTo>
                    <a:pt x="240887" y="44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930256" y="916249"/>
              <a:ext cx="451001" cy="142969"/>
            </a:xfrm>
            <a:custGeom>
              <a:rect b="b" l="l" r="r" t="t"/>
              <a:pathLst>
                <a:path extrusionOk="0" h="142969" w="451001">
                  <a:moveTo>
                    <a:pt x="5402" y="142969"/>
                  </a:moveTo>
                  <a:lnTo>
                    <a:pt x="0" y="137675"/>
                  </a:lnTo>
                  <a:cubicBezTo>
                    <a:pt x="78165" y="57854"/>
                    <a:pt x="242453" y="7671"/>
                    <a:pt x="450713" y="0"/>
                  </a:cubicBezTo>
                  <a:lnTo>
                    <a:pt x="451002" y="7545"/>
                  </a:lnTo>
                  <a:cubicBezTo>
                    <a:pt x="244650" y="15161"/>
                    <a:pt x="82253" y="64516"/>
                    <a:pt x="5420" y="142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345641" y="1185909"/>
              <a:ext cx="95451" cy="8752"/>
            </a:xfrm>
            <a:custGeom>
              <a:rect b="b" l="l" r="r" t="t"/>
              <a:pathLst>
                <a:path extrusionOk="0" h="8752" w="95451">
                  <a:moveTo>
                    <a:pt x="360" y="8752"/>
                  </a:moveTo>
                  <a:lnTo>
                    <a:pt x="0" y="1208"/>
                  </a:lnTo>
                  <a:cubicBezTo>
                    <a:pt x="31205" y="-251"/>
                    <a:pt x="63310" y="-395"/>
                    <a:pt x="95451" y="812"/>
                  </a:cubicBezTo>
                  <a:lnTo>
                    <a:pt x="95163" y="8356"/>
                  </a:lnTo>
                  <a:cubicBezTo>
                    <a:pt x="63220" y="7168"/>
                    <a:pt x="31331" y="7294"/>
                    <a:pt x="342" y="8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984257" y="1196227"/>
              <a:ext cx="265033" cy="90391"/>
            </a:xfrm>
            <a:custGeom>
              <a:rect b="b" l="l" r="r" t="t"/>
              <a:pathLst>
                <a:path extrusionOk="0" h="90391" w="265033">
                  <a:moveTo>
                    <a:pt x="4105" y="90391"/>
                  </a:moveTo>
                  <a:lnTo>
                    <a:pt x="0" y="84035"/>
                  </a:lnTo>
                  <a:cubicBezTo>
                    <a:pt x="918" y="83441"/>
                    <a:pt x="94263" y="24200"/>
                    <a:pt x="263971" y="0"/>
                  </a:cubicBezTo>
                  <a:lnTo>
                    <a:pt x="265033" y="7491"/>
                  </a:lnTo>
                  <a:cubicBezTo>
                    <a:pt x="97107" y="31439"/>
                    <a:pt x="5005" y="89797"/>
                    <a:pt x="4105" y="903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031018" y="1345841"/>
              <a:ext cx="341775" cy="108361"/>
            </a:xfrm>
            <a:custGeom>
              <a:rect b="b" l="l" r="r" t="t"/>
              <a:pathLst>
                <a:path extrusionOk="0" h="108361" w="341775">
                  <a:moveTo>
                    <a:pt x="6644" y="108361"/>
                  </a:moveTo>
                  <a:lnTo>
                    <a:pt x="0" y="104760"/>
                  </a:lnTo>
                  <a:cubicBezTo>
                    <a:pt x="2089" y="100925"/>
                    <a:pt x="54487" y="10588"/>
                    <a:pt x="341487" y="0"/>
                  </a:cubicBezTo>
                  <a:lnTo>
                    <a:pt x="341776" y="7545"/>
                  </a:lnTo>
                  <a:cubicBezTo>
                    <a:pt x="59042" y="17988"/>
                    <a:pt x="7130" y="107461"/>
                    <a:pt x="6644" y="1083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449447" y="2039512"/>
              <a:ext cx="88536" cy="46906"/>
            </a:xfrm>
            <a:custGeom>
              <a:rect b="b" l="l" r="r" t="t"/>
              <a:pathLst>
                <a:path extrusionOk="0" h="46906" w="88536">
                  <a:moveTo>
                    <a:pt x="4375" y="46906"/>
                  </a:moveTo>
                  <a:lnTo>
                    <a:pt x="0" y="40748"/>
                  </a:lnTo>
                  <a:cubicBezTo>
                    <a:pt x="1602" y="39596"/>
                    <a:pt x="40045" y="12442"/>
                    <a:pt x="86592" y="0"/>
                  </a:cubicBezTo>
                  <a:lnTo>
                    <a:pt x="88536" y="7292"/>
                  </a:lnTo>
                  <a:cubicBezTo>
                    <a:pt x="43305" y="19393"/>
                    <a:pt x="4753" y="46618"/>
                    <a:pt x="4375" y="468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734701" y="735017"/>
              <a:ext cx="264492" cy="162632"/>
            </a:xfrm>
            <a:custGeom>
              <a:rect b="b" l="l" r="r" t="t"/>
              <a:pathLst>
                <a:path extrusionOk="0" h="162632" w="264492">
                  <a:moveTo>
                    <a:pt x="257200" y="162632"/>
                  </a:moveTo>
                  <a:cubicBezTo>
                    <a:pt x="239627" y="95991"/>
                    <a:pt x="145868" y="39398"/>
                    <a:pt x="0" y="7383"/>
                  </a:cubicBezTo>
                  <a:lnTo>
                    <a:pt x="1620" y="0"/>
                  </a:lnTo>
                  <a:cubicBezTo>
                    <a:pt x="150352" y="32645"/>
                    <a:pt x="246163" y="91219"/>
                    <a:pt x="264492" y="160705"/>
                  </a:cubicBezTo>
                  <a:lnTo>
                    <a:pt x="257183" y="1626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230509" y="709294"/>
              <a:ext cx="402222" cy="38093"/>
            </a:xfrm>
            <a:custGeom>
              <a:rect b="b" l="l" r="r" t="t"/>
              <a:pathLst>
                <a:path extrusionOk="0" h="38093" w="402222">
                  <a:moveTo>
                    <a:pt x="1963" y="38075"/>
                  </a:moveTo>
                  <a:lnTo>
                    <a:pt x="0" y="30783"/>
                  </a:lnTo>
                  <a:cubicBezTo>
                    <a:pt x="114592" y="-44"/>
                    <a:pt x="261198" y="-8183"/>
                    <a:pt x="402222" y="8473"/>
                  </a:cubicBezTo>
                  <a:lnTo>
                    <a:pt x="401341" y="15982"/>
                  </a:lnTo>
                  <a:cubicBezTo>
                    <a:pt x="261253" y="-566"/>
                    <a:pt x="115690" y="7483"/>
                    <a:pt x="1963" y="38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109309" y="754283"/>
              <a:ext cx="374691" cy="68585"/>
            </a:xfrm>
            <a:custGeom>
              <a:rect b="b" l="l" r="r" t="t"/>
              <a:pathLst>
                <a:path extrusionOk="0" h="68585" w="374691">
                  <a:moveTo>
                    <a:pt x="2323" y="68568"/>
                  </a:moveTo>
                  <a:lnTo>
                    <a:pt x="0" y="61383"/>
                  </a:lnTo>
                  <a:cubicBezTo>
                    <a:pt x="124351" y="21211"/>
                    <a:pt x="253924" y="0"/>
                    <a:pt x="374692" y="0"/>
                  </a:cubicBezTo>
                  <a:lnTo>
                    <a:pt x="374692" y="7563"/>
                  </a:lnTo>
                  <a:cubicBezTo>
                    <a:pt x="254698" y="7563"/>
                    <a:pt x="125935" y="28666"/>
                    <a:pt x="2323" y="68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942302" y="835113"/>
              <a:ext cx="113817" cy="54720"/>
            </a:xfrm>
            <a:custGeom>
              <a:rect b="b" l="l" r="r" t="t"/>
              <a:pathLst>
                <a:path extrusionOk="0" h="54720" w="113817">
                  <a:moveTo>
                    <a:pt x="3350" y="54721"/>
                  </a:moveTo>
                  <a:lnTo>
                    <a:pt x="0" y="47951"/>
                  </a:lnTo>
                  <a:cubicBezTo>
                    <a:pt x="35239" y="30557"/>
                    <a:pt x="72638" y="14423"/>
                    <a:pt x="111171" y="0"/>
                  </a:cubicBezTo>
                  <a:lnTo>
                    <a:pt x="113817" y="7076"/>
                  </a:lnTo>
                  <a:cubicBezTo>
                    <a:pt x="75536" y="21409"/>
                    <a:pt x="38371" y="37435"/>
                    <a:pt x="3350" y="5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810643" y="1025490"/>
              <a:ext cx="53393" cy="62188"/>
            </a:xfrm>
            <a:custGeom>
              <a:rect b="b" l="l" r="r" t="t"/>
              <a:pathLst>
                <a:path extrusionOk="0" h="62188" w="53393">
                  <a:moveTo>
                    <a:pt x="4283" y="48296"/>
                  </a:moveTo>
                  <a:cubicBezTo>
                    <a:pt x="5093" y="49700"/>
                    <a:pt x="5993" y="51032"/>
                    <a:pt x="7020" y="52257"/>
                  </a:cubicBezTo>
                  <a:cubicBezTo>
                    <a:pt x="36784" y="88377"/>
                    <a:pt x="75875" y="15416"/>
                    <a:pt x="37289" y="1209"/>
                  </a:cubicBezTo>
                  <a:cubicBezTo>
                    <a:pt x="23712" y="-3796"/>
                    <a:pt x="6120" y="7439"/>
                    <a:pt x="1474" y="22006"/>
                  </a:cubicBezTo>
                  <a:cubicBezTo>
                    <a:pt x="-1263" y="30613"/>
                    <a:pt x="-110" y="40589"/>
                    <a:pt x="4283" y="48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7622363" y="1295781"/>
              <a:ext cx="53393" cy="62188"/>
            </a:xfrm>
            <a:custGeom>
              <a:rect b="b" l="l" r="r" t="t"/>
              <a:pathLst>
                <a:path extrusionOk="0" h="62188" w="53393">
                  <a:moveTo>
                    <a:pt x="4283" y="48296"/>
                  </a:moveTo>
                  <a:cubicBezTo>
                    <a:pt x="5094" y="49700"/>
                    <a:pt x="5994" y="51032"/>
                    <a:pt x="7020" y="52257"/>
                  </a:cubicBezTo>
                  <a:cubicBezTo>
                    <a:pt x="36785" y="88377"/>
                    <a:pt x="75876" y="15416"/>
                    <a:pt x="37289" y="1209"/>
                  </a:cubicBezTo>
                  <a:cubicBezTo>
                    <a:pt x="23712" y="-3796"/>
                    <a:pt x="6120" y="7439"/>
                    <a:pt x="1474" y="22006"/>
                  </a:cubicBezTo>
                  <a:cubicBezTo>
                    <a:pt x="-1263" y="30613"/>
                    <a:pt x="-110" y="40589"/>
                    <a:pt x="4283" y="482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134647" y="1708417"/>
              <a:ext cx="53393" cy="62182"/>
            </a:xfrm>
            <a:custGeom>
              <a:rect b="b" l="l" r="r" t="t"/>
              <a:pathLst>
                <a:path extrusionOk="0" h="62182" w="53393">
                  <a:moveTo>
                    <a:pt x="4283" y="48289"/>
                  </a:moveTo>
                  <a:cubicBezTo>
                    <a:pt x="5094" y="49694"/>
                    <a:pt x="5994" y="51026"/>
                    <a:pt x="7020" y="52251"/>
                  </a:cubicBezTo>
                  <a:cubicBezTo>
                    <a:pt x="36784" y="88371"/>
                    <a:pt x="75875" y="15410"/>
                    <a:pt x="37289" y="1203"/>
                  </a:cubicBezTo>
                  <a:cubicBezTo>
                    <a:pt x="23712" y="-3785"/>
                    <a:pt x="6120" y="7433"/>
                    <a:pt x="1474" y="22000"/>
                  </a:cubicBezTo>
                  <a:cubicBezTo>
                    <a:pt x="-1263" y="30607"/>
                    <a:pt x="-110" y="40583"/>
                    <a:pt x="4283" y="48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744031" y="1098817"/>
              <a:ext cx="53393" cy="62182"/>
            </a:xfrm>
            <a:custGeom>
              <a:rect b="b" l="l" r="r" t="t"/>
              <a:pathLst>
                <a:path extrusionOk="0" h="62182" w="53393">
                  <a:moveTo>
                    <a:pt x="4283" y="48289"/>
                  </a:moveTo>
                  <a:cubicBezTo>
                    <a:pt x="5093" y="49694"/>
                    <a:pt x="5993" y="51026"/>
                    <a:pt x="7020" y="52251"/>
                  </a:cubicBezTo>
                  <a:cubicBezTo>
                    <a:pt x="36784" y="88371"/>
                    <a:pt x="75876" y="15410"/>
                    <a:pt x="37288" y="1203"/>
                  </a:cubicBezTo>
                  <a:cubicBezTo>
                    <a:pt x="23711" y="-3785"/>
                    <a:pt x="6120" y="7433"/>
                    <a:pt x="1474" y="22000"/>
                  </a:cubicBezTo>
                  <a:cubicBezTo>
                    <a:pt x="-1263" y="30607"/>
                    <a:pt x="-111" y="40583"/>
                    <a:pt x="4283" y="48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837354" y="1129918"/>
              <a:ext cx="32316" cy="37638"/>
            </a:xfrm>
            <a:custGeom>
              <a:rect b="b" l="l" r="r" t="t"/>
              <a:pathLst>
                <a:path extrusionOk="0" h="37638" w="32316">
                  <a:moveTo>
                    <a:pt x="2584" y="29235"/>
                  </a:moveTo>
                  <a:cubicBezTo>
                    <a:pt x="3069" y="30081"/>
                    <a:pt x="3627" y="30891"/>
                    <a:pt x="4240" y="31629"/>
                  </a:cubicBezTo>
                  <a:cubicBezTo>
                    <a:pt x="22264" y="53489"/>
                    <a:pt x="45924" y="9320"/>
                    <a:pt x="22570" y="731"/>
                  </a:cubicBezTo>
                  <a:cubicBezTo>
                    <a:pt x="14359" y="-2294"/>
                    <a:pt x="3699" y="4494"/>
                    <a:pt x="890" y="13317"/>
                  </a:cubicBezTo>
                  <a:cubicBezTo>
                    <a:pt x="-766" y="18539"/>
                    <a:pt x="-64" y="24571"/>
                    <a:pt x="2601" y="292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727868" y="1264604"/>
              <a:ext cx="32316" cy="37638"/>
            </a:xfrm>
            <a:custGeom>
              <a:rect b="b" l="l" r="r" t="t"/>
              <a:pathLst>
                <a:path extrusionOk="0" h="37638" w="32316">
                  <a:moveTo>
                    <a:pt x="2583" y="29235"/>
                  </a:moveTo>
                  <a:cubicBezTo>
                    <a:pt x="3069" y="30081"/>
                    <a:pt x="3627" y="30891"/>
                    <a:pt x="4240" y="31629"/>
                  </a:cubicBezTo>
                  <a:cubicBezTo>
                    <a:pt x="22264" y="53489"/>
                    <a:pt x="45924" y="9320"/>
                    <a:pt x="22570" y="731"/>
                  </a:cubicBezTo>
                  <a:cubicBezTo>
                    <a:pt x="14359" y="-2294"/>
                    <a:pt x="3699" y="4494"/>
                    <a:pt x="890" y="13317"/>
                  </a:cubicBezTo>
                  <a:cubicBezTo>
                    <a:pt x="-766" y="18539"/>
                    <a:pt x="-64" y="24571"/>
                    <a:pt x="2601" y="292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329661" y="1812839"/>
              <a:ext cx="32316" cy="37638"/>
            </a:xfrm>
            <a:custGeom>
              <a:rect b="b" l="l" r="r" t="t"/>
              <a:pathLst>
                <a:path extrusionOk="0" h="37638" w="32316">
                  <a:moveTo>
                    <a:pt x="2583" y="29235"/>
                  </a:moveTo>
                  <a:cubicBezTo>
                    <a:pt x="3069" y="30081"/>
                    <a:pt x="3627" y="30891"/>
                    <a:pt x="4239" y="31630"/>
                  </a:cubicBezTo>
                  <a:cubicBezTo>
                    <a:pt x="22264" y="53489"/>
                    <a:pt x="45924" y="9320"/>
                    <a:pt x="22570" y="731"/>
                  </a:cubicBezTo>
                  <a:cubicBezTo>
                    <a:pt x="14359" y="-2294"/>
                    <a:pt x="3699" y="4494"/>
                    <a:pt x="890" y="13317"/>
                  </a:cubicBezTo>
                  <a:cubicBezTo>
                    <a:pt x="-766" y="18539"/>
                    <a:pt x="-64" y="24571"/>
                    <a:pt x="2601" y="292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707852" y="1175809"/>
              <a:ext cx="23778" cy="27702"/>
            </a:xfrm>
            <a:custGeom>
              <a:rect b="b" l="l" r="r" t="t"/>
              <a:pathLst>
                <a:path extrusionOk="0" h="27702" w="23778">
                  <a:moveTo>
                    <a:pt x="1900" y="21517"/>
                  </a:moveTo>
                  <a:cubicBezTo>
                    <a:pt x="2261" y="22147"/>
                    <a:pt x="2656" y="22742"/>
                    <a:pt x="3125" y="23282"/>
                  </a:cubicBezTo>
                  <a:cubicBezTo>
                    <a:pt x="16377" y="39361"/>
                    <a:pt x="33789" y="6878"/>
                    <a:pt x="16611" y="540"/>
                  </a:cubicBezTo>
                  <a:cubicBezTo>
                    <a:pt x="10561" y="-1693"/>
                    <a:pt x="2728" y="3313"/>
                    <a:pt x="658" y="9795"/>
                  </a:cubicBezTo>
                  <a:cubicBezTo>
                    <a:pt x="-567" y="13630"/>
                    <a:pt x="-45" y="18078"/>
                    <a:pt x="1919" y="214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7714020" y="1458992"/>
              <a:ext cx="23778" cy="27702"/>
            </a:xfrm>
            <a:custGeom>
              <a:rect b="b" l="l" r="r" t="t"/>
              <a:pathLst>
                <a:path extrusionOk="0" h="27702" w="23778">
                  <a:moveTo>
                    <a:pt x="1900" y="21517"/>
                  </a:moveTo>
                  <a:cubicBezTo>
                    <a:pt x="2261" y="22147"/>
                    <a:pt x="2656" y="22742"/>
                    <a:pt x="3125" y="23282"/>
                  </a:cubicBezTo>
                  <a:cubicBezTo>
                    <a:pt x="16377" y="39361"/>
                    <a:pt x="33789" y="6878"/>
                    <a:pt x="16611" y="540"/>
                  </a:cubicBezTo>
                  <a:cubicBezTo>
                    <a:pt x="10561" y="-1693"/>
                    <a:pt x="2728" y="3313"/>
                    <a:pt x="658" y="9795"/>
                  </a:cubicBezTo>
                  <a:cubicBezTo>
                    <a:pt x="-567" y="13630"/>
                    <a:pt x="-45" y="18078"/>
                    <a:pt x="1919" y="214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7350097" y="1954541"/>
              <a:ext cx="23778" cy="27702"/>
            </a:xfrm>
            <a:custGeom>
              <a:rect b="b" l="l" r="r" t="t"/>
              <a:pathLst>
                <a:path extrusionOk="0" h="27702" w="23778">
                  <a:moveTo>
                    <a:pt x="1900" y="21517"/>
                  </a:moveTo>
                  <a:cubicBezTo>
                    <a:pt x="2260" y="22147"/>
                    <a:pt x="2656" y="22741"/>
                    <a:pt x="3124" y="23282"/>
                  </a:cubicBezTo>
                  <a:cubicBezTo>
                    <a:pt x="16377" y="39361"/>
                    <a:pt x="33789" y="6878"/>
                    <a:pt x="16611" y="540"/>
                  </a:cubicBezTo>
                  <a:cubicBezTo>
                    <a:pt x="10561" y="-1693"/>
                    <a:pt x="2728" y="3313"/>
                    <a:pt x="658" y="9795"/>
                  </a:cubicBezTo>
                  <a:cubicBezTo>
                    <a:pt x="-567" y="13630"/>
                    <a:pt x="-45" y="18078"/>
                    <a:pt x="1918" y="214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"/>
          <p:cNvGrpSpPr/>
          <p:nvPr/>
        </p:nvGrpSpPr>
        <p:grpSpPr>
          <a:xfrm>
            <a:off x="6952975" y="486654"/>
            <a:ext cx="1477805" cy="281439"/>
            <a:chOff x="4839550" y="841767"/>
            <a:chExt cx="1477805" cy="281439"/>
          </a:xfrm>
        </p:grpSpPr>
        <p:sp>
          <p:nvSpPr>
            <p:cNvPr id="342" name="Google Shape;342;p3"/>
            <p:cNvSpPr/>
            <p:nvPr/>
          </p:nvSpPr>
          <p:spPr>
            <a:xfrm>
              <a:off x="4839550" y="841767"/>
              <a:ext cx="1477805" cy="281439"/>
            </a:xfrm>
            <a:custGeom>
              <a:rect b="b" l="l" r="r" t="t"/>
              <a:pathLst>
                <a:path extrusionOk="0" h="281439" w="1477805">
                  <a:moveTo>
                    <a:pt x="1477806" y="281440"/>
                  </a:moveTo>
                  <a:lnTo>
                    <a:pt x="0" y="281440"/>
                  </a:lnTo>
                  <a:cubicBezTo>
                    <a:pt x="73483" y="202573"/>
                    <a:pt x="125234" y="182658"/>
                    <a:pt x="159445" y="210333"/>
                  </a:cubicBezTo>
                  <a:cubicBezTo>
                    <a:pt x="281869" y="115963"/>
                    <a:pt x="393814" y="122877"/>
                    <a:pt x="443817" y="188330"/>
                  </a:cubicBezTo>
                  <a:cubicBezTo>
                    <a:pt x="514888" y="-46237"/>
                    <a:pt x="761447" y="-43662"/>
                    <a:pt x="849551" y="97200"/>
                  </a:cubicBezTo>
                  <a:cubicBezTo>
                    <a:pt x="957696" y="-2518"/>
                    <a:pt x="1142260" y="82939"/>
                    <a:pt x="1202941" y="210333"/>
                  </a:cubicBezTo>
                  <a:cubicBezTo>
                    <a:pt x="1285481" y="170864"/>
                    <a:pt x="1381634" y="177490"/>
                    <a:pt x="1477806" y="2814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979073" y="1048769"/>
              <a:ext cx="65218" cy="51119"/>
            </a:xfrm>
            <a:custGeom>
              <a:rect b="b" l="l" r="r" t="t"/>
              <a:pathLst>
                <a:path extrusionOk="0" h="51119" w="65218">
                  <a:moveTo>
                    <a:pt x="5492" y="51119"/>
                  </a:moveTo>
                  <a:lnTo>
                    <a:pt x="0" y="45916"/>
                  </a:lnTo>
                  <a:cubicBezTo>
                    <a:pt x="24686" y="19843"/>
                    <a:pt x="60159" y="810"/>
                    <a:pt x="61654" y="0"/>
                  </a:cubicBezTo>
                  <a:lnTo>
                    <a:pt x="65219" y="6680"/>
                  </a:lnTo>
                  <a:cubicBezTo>
                    <a:pt x="64858" y="6860"/>
                    <a:pt x="29332" y="25947"/>
                    <a:pt x="5510" y="5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685914" y="936950"/>
              <a:ext cx="55009" cy="109459"/>
            </a:xfrm>
            <a:custGeom>
              <a:rect b="b" l="l" r="r" t="t"/>
              <a:pathLst>
                <a:path extrusionOk="0" h="109459" w="55009">
                  <a:moveTo>
                    <a:pt x="47735" y="109460"/>
                  </a:moveTo>
                  <a:cubicBezTo>
                    <a:pt x="33780" y="57620"/>
                    <a:pt x="342" y="4574"/>
                    <a:pt x="0" y="4051"/>
                  </a:cubicBezTo>
                  <a:lnTo>
                    <a:pt x="6374" y="0"/>
                  </a:lnTo>
                  <a:cubicBezTo>
                    <a:pt x="6716" y="540"/>
                    <a:pt x="40749" y="54523"/>
                    <a:pt x="55009" y="107497"/>
                  </a:cubicBezTo>
                  <a:lnTo>
                    <a:pt x="47716" y="109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 rot="-4672513">
              <a:off x="5254718" y="1048913"/>
              <a:ext cx="46609" cy="7561"/>
            </a:xfrm>
            <a:custGeom>
              <a:rect b="b" l="l" r="r" t="t"/>
              <a:pathLst>
                <a:path extrusionOk="0" h="7562" w="46618">
                  <a:moveTo>
                    <a:pt x="0" y="0"/>
                  </a:moveTo>
                  <a:lnTo>
                    <a:pt x="46618" y="0"/>
                  </a:lnTo>
                  <a:lnTo>
                    <a:pt x="46618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667188" y="1040531"/>
              <a:ext cx="139170" cy="48751"/>
            </a:xfrm>
            <a:custGeom>
              <a:rect b="b" l="l" r="r" t="t"/>
              <a:pathLst>
                <a:path extrusionOk="0" h="48751" w="139170">
                  <a:moveTo>
                    <a:pt x="5492" y="48734"/>
                  </a:moveTo>
                  <a:lnTo>
                    <a:pt x="0" y="43548"/>
                  </a:lnTo>
                  <a:cubicBezTo>
                    <a:pt x="45448" y="-4547"/>
                    <a:pt x="92264" y="-12848"/>
                    <a:pt x="139170" y="18861"/>
                  </a:cubicBezTo>
                  <a:lnTo>
                    <a:pt x="134938" y="25127"/>
                  </a:lnTo>
                  <a:cubicBezTo>
                    <a:pt x="90950" y="-4619"/>
                    <a:pt x="48617" y="3106"/>
                    <a:pt x="5492" y="487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96889" y="1048967"/>
              <a:ext cx="44888" cy="51677"/>
            </a:xfrm>
            <a:custGeom>
              <a:rect b="b" l="l" r="r" t="t"/>
              <a:pathLst>
                <a:path extrusionOk="0" h="51677" w="44888">
                  <a:moveTo>
                    <a:pt x="37867" y="51678"/>
                  </a:moveTo>
                  <a:cubicBezTo>
                    <a:pt x="27117" y="24794"/>
                    <a:pt x="270" y="6446"/>
                    <a:pt x="0" y="6266"/>
                  </a:cubicBezTo>
                  <a:lnTo>
                    <a:pt x="4231" y="0"/>
                  </a:lnTo>
                  <a:cubicBezTo>
                    <a:pt x="5419" y="792"/>
                    <a:pt x="33293" y="19843"/>
                    <a:pt x="44889" y="48869"/>
                  </a:cubicBezTo>
                  <a:lnTo>
                    <a:pt x="37885" y="51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"/>
          <p:cNvGrpSpPr/>
          <p:nvPr/>
        </p:nvGrpSpPr>
        <p:grpSpPr>
          <a:xfrm>
            <a:off x="5431729" y="965562"/>
            <a:ext cx="865216" cy="160193"/>
            <a:chOff x="4616904" y="741537"/>
            <a:chExt cx="865216" cy="160193"/>
          </a:xfrm>
        </p:grpSpPr>
        <p:sp>
          <p:nvSpPr>
            <p:cNvPr id="349" name="Google Shape;349;p3"/>
            <p:cNvSpPr/>
            <p:nvPr/>
          </p:nvSpPr>
          <p:spPr>
            <a:xfrm>
              <a:off x="4616904" y="741537"/>
              <a:ext cx="865216" cy="160193"/>
            </a:xfrm>
            <a:custGeom>
              <a:rect b="b" l="l" r="r" t="t"/>
              <a:pathLst>
                <a:path extrusionOk="0" h="160193" w="865216">
                  <a:moveTo>
                    <a:pt x="0" y="160194"/>
                  </a:moveTo>
                  <a:lnTo>
                    <a:pt x="865217" y="160194"/>
                  </a:lnTo>
                  <a:cubicBezTo>
                    <a:pt x="822199" y="115304"/>
                    <a:pt x="791895" y="103960"/>
                    <a:pt x="771872" y="119716"/>
                  </a:cubicBezTo>
                  <a:cubicBezTo>
                    <a:pt x="700190" y="66003"/>
                    <a:pt x="634647" y="69929"/>
                    <a:pt x="605387" y="107201"/>
                  </a:cubicBezTo>
                  <a:cubicBezTo>
                    <a:pt x="563774" y="-26314"/>
                    <a:pt x="419419" y="-24856"/>
                    <a:pt x="367831" y="55326"/>
                  </a:cubicBezTo>
                  <a:cubicBezTo>
                    <a:pt x="304521" y="-1430"/>
                    <a:pt x="196466" y="47205"/>
                    <a:pt x="160939" y="119716"/>
                  </a:cubicBezTo>
                  <a:cubicBezTo>
                    <a:pt x="112611" y="97244"/>
                    <a:pt x="56324" y="101025"/>
                    <a:pt x="18" y="16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776078" y="857903"/>
              <a:ext cx="39974" cy="31708"/>
            </a:xfrm>
            <a:custGeom>
              <a:rect b="b" l="l" r="r" t="t"/>
              <a:pathLst>
                <a:path extrusionOk="0" h="31708" w="39974">
                  <a:moveTo>
                    <a:pt x="34555" y="31709"/>
                  </a:moveTo>
                  <a:cubicBezTo>
                    <a:pt x="20779" y="17556"/>
                    <a:pt x="199" y="6824"/>
                    <a:pt x="0" y="6716"/>
                  </a:cubicBezTo>
                  <a:lnTo>
                    <a:pt x="3476" y="0"/>
                  </a:lnTo>
                  <a:cubicBezTo>
                    <a:pt x="4358" y="450"/>
                    <a:pt x="25353" y="11416"/>
                    <a:pt x="39974" y="26433"/>
                  </a:cubicBezTo>
                  <a:lnTo>
                    <a:pt x="34555" y="31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952864" y="794791"/>
              <a:ext cx="35022" cy="63669"/>
            </a:xfrm>
            <a:custGeom>
              <a:rect b="b" l="l" r="r" t="t"/>
              <a:pathLst>
                <a:path extrusionOk="0" h="63669" w="35022">
                  <a:moveTo>
                    <a:pt x="7275" y="63670"/>
                  </a:moveTo>
                  <a:lnTo>
                    <a:pt x="0" y="61653"/>
                  </a:lnTo>
                  <a:cubicBezTo>
                    <a:pt x="8409" y="31259"/>
                    <a:pt x="27874" y="1260"/>
                    <a:pt x="28684" y="0"/>
                  </a:cubicBezTo>
                  <a:lnTo>
                    <a:pt x="35022" y="4141"/>
                  </a:lnTo>
                  <a:cubicBezTo>
                    <a:pt x="34824" y="4447"/>
                    <a:pt x="15377" y="34428"/>
                    <a:pt x="7275" y="63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 rot="-752659">
              <a:off x="5221372" y="848514"/>
              <a:ext cx="7573" cy="26596"/>
            </a:xfrm>
            <a:custGeom>
              <a:rect b="b" l="l" r="r" t="t"/>
              <a:pathLst>
                <a:path extrusionOk="0" h="26559" w="7562">
                  <a:moveTo>
                    <a:pt x="0" y="0"/>
                  </a:moveTo>
                  <a:lnTo>
                    <a:pt x="7563" y="0"/>
                  </a:lnTo>
                  <a:lnTo>
                    <a:pt x="7563" y="26559"/>
                  </a:lnTo>
                  <a:lnTo>
                    <a:pt x="0" y="265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915248" y="852986"/>
              <a:ext cx="83422" cy="30576"/>
            </a:xfrm>
            <a:custGeom>
              <a:rect b="b" l="l" r="r" t="t"/>
              <a:pathLst>
                <a:path extrusionOk="0" h="30576" w="83422">
                  <a:moveTo>
                    <a:pt x="78003" y="30576"/>
                  </a:moveTo>
                  <a:cubicBezTo>
                    <a:pt x="53353" y="5224"/>
                    <a:pt x="29188" y="884"/>
                    <a:pt x="4142" y="17342"/>
                  </a:cubicBezTo>
                  <a:lnTo>
                    <a:pt x="0" y="11022"/>
                  </a:lnTo>
                  <a:cubicBezTo>
                    <a:pt x="28126" y="-7471"/>
                    <a:pt x="56216" y="-2681"/>
                    <a:pt x="83423" y="25301"/>
                  </a:cubicBezTo>
                  <a:lnTo>
                    <a:pt x="78003" y="30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362271" y="858101"/>
              <a:ext cx="28557" cy="31420"/>
            </a:xfrm>
            <a:custGeom>
              <a:rect b="b" l="l" r="r" t="t"/>
              <a:pathLst>
                <a:path extrusionOk="0" h="31420" w="28557">
                  <a:moveTo>
                    <a:pt x="7005" y="31421"/>
                  </a:moveTo>
                  <a:lnTo>
                    <a:pt x="0" y="28558"/>
                  </a:lnTo>
                  <a:cubicBezTo>
                    <a:pt x="6986" y="11578"/>
                    <a:pt x="23696" y="468"/>
                    <a:pt x="24417" y="0"/>
                  </a:cubicBezTo>
                  <a:lnTo>
                    <a:pt x="28558" y="6320"/>
                  </a:lnTo>
                  <a:cubicBezTo>
                    <a:pt x="28396" y="6428"/>
                    <a:pt x="13054" y="16656"/>
                    <a:pt x="6986" y="31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"/>
          <p:cNvGrpSpPr/>
          <p:nvPr/>
        </p:nvGrpSpPr>
        <p:grpSpPr>
          <a:xfrm>
            <a:off x="3171755" y="1125745"/>
            <a:ext cx="1529807" cy="377846"/>
            <a:chOff x="4389467" y="944995"/>
            <a:chExt cx="1529807" cy="377846"/>
          </a:xfrm>
        </p:grpSpPr>
        <p:sp>
          <p:nvSpPr>
            <p:cNvPr id="356" name="Google Shape;356;p3"/>
            <p:cNvSpPr/>
            <p:nvPr/>
          </p:nvSpPr>
          <p:spPr>
            <a:xfrm>
              <a:off x="4389467" y="944995"/>
              <a:ext cx="1529807" cy="377846"/>
            </a:xfrm>
            <a:custGeom>
              <a:rect b="b" l="l" r="r" t="t"/>
              <a:pathLst>
                <a:path extrusionOk="0" h="377846" w="1529807">
                  <a:moveTo>
                    <a:pt x="1529790" y="377846"/>
                  </a:moveTo>
                  <a:lnTo>
                    <a:pt x="0" y="377846"/>
                  </a:lnTo>
                  <a:cubicBezTo>
                    <a:pt x="46420" y="299681"/>
                    <a:pt x="131284" y="260085"/>
                    <a:pt x="184870" y="304291"/>
                  </a:cubicBezTo>
                  <a:cubicBezTo>
                    <a:pt x="219694" y="179706"/>
                    <a:pt x="372837" y="94897"/>
                    <a:pt x="423992" y="203816"/>
                  </a:cubicBezTo>
                  <a:cubicBezTo>
                    <a:pt x="428674" y="-34622"/>
                    <a:pt x="687495" y="-54411"/>
                    <a:pt x="775636" y="95311"/>
                  </a:cubicBezTo>
                  <a:cubicBezTo>
                    <a:pt x="823856" y="-7829"/>
                    <a:pt x="1028443" y="37961"/>
                    <a:pt x="1024788" y="175690"/>
                  </a:cubicBezTo>
                  <a:cubicBezTo>
                    <a:pt x="1103151" y="145044"/>
                    <a:pt x="1178506" y="175690"/>
                    <a:pt x="1211656" y="260085"/>
                  </a:cubicBezTo>
                  <a:cubicBezTo>
                    <a:pt x="1251864" y="228575"/>
                    <a:pt x="1292053" y="240603"/>
                    <a:pt x="1332225" y="288211"/>
                  </a:cubicBezTo>
                  <a:cubicBezTo>
                    <a:pt x="1401927" y="265271"/>
                    <a:pt x="1485098" y="313978"/>
                    <a:pt x="1529807" y="377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641475" y="1229623"/>
              <a:ext cx="81387" cy="58340"/>
            </a:xfrm>
            <a:custGeom>
              <a:rect b="b" l="l" r="r" t="t"/>
              <a:pathLst>
                <a:path extrusionOk="0" h="58340" w="81387">
                  <a:moveTo>
                    <a:pt x="5653" y="58340"/>
                  </a:moveTo>
                  <a:lnTo>
                    <a:pt x="0" y="53316"/>
                  </a:lnTo>
                  <a:cubicBezTo>
                    <a:pt x="33437" y="15629"/>
                    <a:pt x="77138" y="612"/>
                    <a:pt x="78975" y="0"/>
                  </a:cubicBezTo>
                  <a:lnTo>
                    <a:pt x="81388" y="7166"/>
                  </a:lnTo>
                  <a:cubicBezTo>
                    <a:pt x="80956" y="7311"/>
                    <a:pt x="37705" y="22202"/>
                    <a:pt x="5653" y="5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 rot="-1713195">
              <a:off x="5609853" y="1201796"/>
              <a:ext cx="7554" cy="52544"/>
            </a:xfrm>
            <a:custGeom>
              <a:rect b="b" l="l" r="r" t="t"/>
              <a:pathLst>
                <a:path extrusionOk="0" h="52596" w="7562">
                  <a:moveTo>
                    <a:pt x="0" y="0"/>
                  </a:moveTo>
                  <a:lnTo>
                    <a:pt x="7563" y="0"/>
                  </a:lnTo>
                  <a:lnTo>
                    <a:pt x="7563" y="52596"/>
                  </a:lnTo>
                  <a:lnTo>
                    <a:pt x="0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316409" y="1117535"/>
              <a:ext cx="99916" cy="104490"/>
            </a:xfrm>
            <a:custGeom>
              <a:rect b="b" l="l" r="r" t="t"/>
              <a:pathLst>
                <a:path extrusionOk="0" h="104490" w="99916">
                  <a:moveTo>
                    <a:pt x="6771" y="104490"/>
                  </a:moveTo>
                  <a:lnTo>
                    <a:pt x="0" y="101141"/>
                  </a:lnTo>
                  <a:cubicBezTo>
                    <a:pt x="18295" y="63994"/>
                    <a:pt x="50508" y="29962"/>
                    <a:pt x="95739" y="0"/>
                  </a:cubicBezTo>
                  <a:lnTo>
                    <a:pt x="99917" y="6302"/>
                  </a:lnTo>
                  <a:cubicBezTo>
                    <a:pt x="55819" y="35526"/>
                    <a:pt x="24471" y="68550"/>
                    <a:pt x="6771" y="10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46052" y="1136834"/>
              <a:ext cx="114735" cy="33440"/>
            </a:xfrm>
            <a:custGeom>
              <a:rect b="b" l="l" r="r" t="t"/>
              <a:pathLst>
                <a:path extrusionOk="0" h="33440" w="114735">
                  <a:moveTo>
                    <a:pt x="5888" y="33441"/>
                  </a:moveTo>
                  <a:lnTo>
                    <a:pt x="0" y="28705"/>
                  </a:lnTo>
                  <a:cubicBezTo>
                    <a:pt x="19104" y="4991"/>
                    <a:pt x="49967" y="-1545"/>
                    <a:pt x="72493" y="291"/>
                  </a:cubicBezTo>
                  <a:cubicBezTo>
                    <a:pt x="92228" y="1876"/>
                    <a:pt x="108020" y="9871"/>
                    <a:pt x="114736" y="21665"/>
                  </a:cubicBezTo>
                  <a:lnTo>
                    <a:pt x="108163" y="25410"/>
                  </a:lnTo>
                  <a:cubicBezTo>
                    <a:pt x="102671" y="15777"/>
                    <a:pt x="89113" y="9204"/>
                    <a:pt x="71881" y="7818"/>
                  </a:cubicBezTo>
                  <a:cubicBezTo>
                    <a:pt x="52236" y="6269"/>
                    <a:pt x="23156" y="11995"/>
                    <a:pt x="5888" y="33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810128" y="1146993"/>
              <a:ext cx="33167" cy="74707"/>
            </a:xfrm>
            <a:custGeom>
              <a:rect b="b" l="l" r="r" t="t"/>
              <a:pathLst>
                <a:path extrusionOk="0" h="74707" w="33167">
                  <a:moveTo>
                    <a:pt x="25695" y="74708"/>
                  </a:moveTo>
                  <a:cubicBezTo>
                    <a:pt x="20833" y="41648"/>
                    <a:pt x="216" y="4033"/>
                    <a:pt x="0" y="3655"/>
                  </a:cubicBezTo>
                  <a:lnTo>
                    <a:pt x="6608" y="0"/>
                  </a:lnTo>
                  <a:cubicBezTo>
                    <a:pt x="7491" y="1585"/>
                    <a:pt x="28090" y="39163"/>
                    <a:pt x="33167" y="73609"/>
                  </a:cubicBezTo>
                  <a:lnTo>
                    <a:pt x="25677" y="7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779158" y="1216623"/>
              <a:ext cx="128708" cy="36534"/>
            </a:xfrm>
            <a:custGeom>
              <a:rect b="b" l="l" r="r" t="t"/>
              <a:pathLst>
                <a:path extrusionOk="0" h="36534" w="128708">
                  <a:moveTo>
                    <a:pt x="5617" y="36534"/>
                  </a:moveTo>
                  <a:lnTo>
                    <a:pt x="0" y="31475"/>
                  </a:lnTo>
                  <a:cubicBezTo>
                    <a:pt x="17232" y="12334"/>
                    <a:pt x="44169" y="270"/>
                    <a:pt x="70295" y="0"/>
                  </a:cubicBezTo>
                  <a:cubicBezTo>
                    <a:pt x="70620" y="0"/>
                    <a:pt x="70944" y="0"/>
                    <a:pt x="71268" y="0"/>
                  </a:cubicBezTo>
                  <a:cubicBezTo>
                    <a:pt x="93722" y="0"/>
                    <a:pt x="113565" y="8499"/>
                    <a:pt x="128708" y="24596"/>
                  </a:cubicBezTo>
                  <a:lnTo>
                    <a:pt x="123198" y="29764"/>
                  </a:lnTo>
                  <a:cubicBezTo>
                    <a:pt x="105678" y="11128"/>
                    <a:pt x="84827" y="7328"/>
                    <a:pt x="70386" y="7563"/>
                  </a:cubicBezTo>
                  <a:cubicBezTo>
                    <a:pt x="46311" y="7815"/>
                    <a:pt x="21499" y="18925"/>
                    <a:pt x="5636" y="36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572194" y="1246171"/>
              <a:ext cx="42386" cy="52542"/>
            </a:xfrm>
            <a:custGeom>
              <a:rect b="b" l="l" r="r" t="t"/>
              <a:pathLst>
                <a:path extrusionOk="0" h="52542" w="42386">
                  <a:moveTo>
                    <a:pt x="35220" y="52542"/>
                  </a:moveTo>
                  <a:cubicBezTo>
                    <a:pt x="25713" y="24038"/>
                    <a:pt x="271" y="6428"/>
                    <a:pt x="0" y="6248"/>
                  </a:cubicBezTo>
                  <a:lnTo>
                    <a:pt x="4250" y="0"/>
                  </a:lnTo>
                  <a:cubicBezTo>
                    <a:pt x="5384" y="774"/>
                    <a:pt x="32052" y="19159"/>
                    <a:pt x="42387" y="50147"/>
                  </a:cubicBezTo>
                  <a:lnTo>
                    <a:pt x="35203" y="52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34066" y="1213865"/>
              <a:ext cx="157068" cy="51734"/>
            </a:xfrm>
            <a:custGeom>
              <a:rect b="b" l="l" r="r" t="t"/>
              <a:pathLst>
                <a:path extrusionOk="0" h="51734" w="157068">
                  <a:moveTo>
                    <a:pt x="151001" y="51734"/>
                  </a:moveTo>
                  <a:cubicBezTo>
                    <a:pt x="148893" y="48889"/>
                    <a:pt x="98188" y="-17824"/>
                    <a:pt x="2647" y="17865"/>
                  </a:cubicBezTo>
                  <a:lnTo>
                    <a:pt x="0" y="10788"/>
                  </a:lnTo>
                  <a:cubicBezTo>
                    <a:pt x="52668" y="-8892"/>
                    <a:pt x="92552" y="2001"/>
                    <a:pt x="116717" y="14624"/>
                  </a:cubicBezTo>
                  <a:cubicBezTo>
                    <a:pt x="142933" y="28308"/>
                    <a:pt x="156510" y="46495"/>
                    <a:pt x="157068" y="47251"/>
                  </a:cubicBezTo>
                  <a:lnTo>
                    <a:pt x="150982" y="51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859934" y="1232366"/>
              <a:ext cx="170274" cy="43677"/>
            </a:xfrm>
            <a:custGeom>
              <a:rect b="b" l="l" r="r" t="t"/>
              <a:pathLst>
                <a:path extrusionOk="0" h="43677" w="170274">
                  <a:moveTo>
                    <a:pt x="5455" y="43659"/>
                  </a:moveTo>
                  <a:lnTo>
                    <a:pt x="0" y="38419"/>
                  </a:lnTo>
                  <a:cubicBezTo>
                    <a:pt x="52560" y="-16284"/>
                    <a:pt x="110756" y="552"/>
                    <a:pt x="133354" y="10311"/>
                  </a:cubicBezTo>
                  <a:cubicBezTo>
                    <a:pt x="154115" y="19297"/>
                    <a:pt x="170681" y="33161"/>
                    <a:pt x="170267" y="41228"/>
                  </a:cubicBezTo>
                  <a:lnTo>
                    <a:pt x="162722" y="40850"/>
                  </a:lnTo>
                  <a:lnTo>
                    <a:pt x="166485" y="41048"/>
                  </a:lnTo>
                  <a:lnTo>
                    <a:pt x="162722" y="40940"/>
                  </a:lnTo>
                  <a:cubicBezTo>
                    <a:pt x="162343" y="37465"/>
                    <a:pt x="147543" y="22736"/>
                    <a:pt x="121344" y="13787"/>
                  </a:cubicBezTo>
                  <a:cubicBezTo>
                    <a:pt x="96819" y="5414"/>
                    <a:pt x="49175" y="-1825"/>
                    <a:pt x="5455" y="43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/>
          <p:nvPr>
            <p:ph idx="1" type="subTitle"/>
          </p:nvPr>
        </p:nvSpPr>
        <p:spPr>
          <a:xfrm>
            <a:off x="720075" y="1460825"/>
            <a:ext cx="35970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</a:t>
            </a:r>
            <a:r>
              <a:rPr b="1" lang="en"/>
              <a:t>Backend Weather API Wrapper Service </a:t>
            </a:r>
            <a:r>
              <a:rPr lang="en"/>
              <a:t> that acts as an intermediary between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client application (like a weather app) and an external weather API (like VisualCrossing). It abstracts the communication with the third-party weather API, providing a more controlled, optimized, and customizable way to fetch weather data.</a:t>
            </a:r>
            <a:endParaRPr/>
          </a:p>
        </p:txBody>
      </p:sp>
      <p:sp>
        <p:nvSpPr>
          <p:cNvPr id="371" name="Google Shape;371;p4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2" name="Google Shape;372;p4"/>
          <p:cNvSpPr txBox="1"/>
          <p:nvPr>
            <p:ph idx="2" type="subTitle"/>
          </p:nvPr>
        </p:nvSpPr>
        <p:spPr>
          <a:xfrm>
            <a:off x="4826935" y="1460825"/>
            <a:ext cx="35970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uses </a:t>
            </a:r>
            <a:r>
              <a:rPr b="1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Redis</a:t>
            </a:r>
            <a:r>
              <a:rPr b="0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caching to reduce API calls, improve performance, and minimize costs. The service handles errors and customizes the data presentation and optimizes performance by serving cached results for repeated queries.</a:t>
            </a:r>
            <a:endParaRPr/>
          </a:p>
        </p:txBody>
      </p:sp>
      <p:grpSp>
        <p:nvGrpSpPr>
          <p:cNvPr id="373" name="Google Shape;373;p4"/>
          <p:cNvGrpSpPr/>
          <p:nvPr/>
        </p:nvGrpSpPr>
        <p:grpSpPr>
          <a:xfrm flipH="1">
            <a:off x="7670744" y="152396"/>
            <a:ext cx="1320859" cy="914384"/>
            <a:chOff x="6636287" y="3308912"/>
            <a:chExt cx="1187930" cy="826823"/>
          </a:xfrm>
        </p:grpSpPr>
        <p:sp>
          <p:nvSpPr>
            <p:cNvPr id="374" name="Google Shape;374;p4"/>
            <p:cNvSpPr/>
            <p:nvPr/>
          </p:nvSpPr>
          <p:spPr>
            <a:xfrm>
              <a:off x="6636287" y="3308912"/>
              <a:ext cx="774457" cy="612931"/>
            </a:xfrm>
            <a:custGeom>
              <a:rect b="b" l="l" r="r" t="t"/>
              <a:pathLst>
                <a:path extrusionOk="0" h="612931" w="774457">
                  <a:moveTo>
                    <a:pt x="18" y="573823"/>
                  </a:moveTo>
                  <a:cubicBezTo>
                    <a:pt x="18" y="573823"/>
                    <a:pt x="281634" y="671975"/>
                    <a:pt x="562928" y="557293"/>
                  </a:cubicBezTo>
                  <a:cubicBezTo>
                    <a:pt x="714738" y="489572"/>
                    <a:pt x="806281" y="356470"/>
                    <a:pt x="764219" y="148480"/>
                  </a:cubicBezTo>
                  <a:cubicBezTo>
                    <a:pt x="694697" y="-131372"/>
                    <a:pt x="226698" y="27947"/>
                    <a:pt x="336536" y="267663"/>
                  </a:cubicBezTo>
                  <a:cubicBezTo>
                    <a:pt x="254410" y="301875"/>
                    <a:pt x="275765" y="430079"/>
                    <a:pt x="369253" y="417241"/>
                  </a:cubicBezTo>
                  <a:cubicBezTo>
                    <a:pt x="339921" y="440847"/>
                    <a:pt x="345881" y="493191"/>
                    <a:pt x="382110" y="496702"/>
                  </a:cubicBezTo>
                  <a:cubicBezTo>
                    <a:pt x="241895" y="594854"/>
                    <a:pt x="0" y="573823"/>
                    <a:pt x="0" y="573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402846" y="3398980"/>
              <a:ext cx="421371" cy="365761"/>
            </a:xfrm>
            <a:custGeom>
              <a:rect b="b" l="l" r="r" t="t"/>
              <a:pathLst>
                <a:path extrusionOk="0" h="365761" w="421371">
                  <a:moveTo>
                    <a:pt x="0" y="365742"/>
                  </a:moveTo>
                  <a:cubicBezTo>
                    <a:pt x="0" y="365742"/>
                    <a:pt x="51408" y="333601"/>
                    <a:pt x="60771" y="254734"/>
                  </a:cubicBezTo>
                  <a:cubicBezTo>
                    <a:pt x="70116" y="193963"/>
                    <a:pt x="94659" y="3511"/>
                    <a:pt x="248900" y="0"/>
                  </a:cubicBezTo>
                  <a:cubicBezTo>
                    <a:pt x="389114" y="-72"/>
                    <a:pt x="375106" y="126205"/>
                    <a:pt x="375106" y="126205"/>
                  </a:cubicBezTo>
                  <a:cubicBezTo>
                    <a:pt x="529346" y="287469"/>
                    <a:pt x="252411" y="424172"/>
                    <a:pt x="205667" y="231380"/>
                  </a:cubicBezTo>
                  <a:cubicBezTo>
                    <a:pt x="105175" y="253581"/>
                    <a:pt x="119201" y="366282"/>
                    <a:pt x="0" y="365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02045" y="3556390"/>
              <a:ext cx="14967" cy="74689"/>
            </a:xfrm>
            <a:custGeom>
              <a:rect b="b" l="l" r="r" t="t"/>
              <a:pathLst>
                <a:path extrusionOk="0" h="74689" w="14967">
                  <a:moveTo>
                    <a:pt x="2759" y="74672"/>
                  </a:moveTo>
                  <a:cubicBezTo>
                    <a:pt x="-5541" y="31655"/>
                    <a:pt x="7477" y="1261"/>
                    <a:pt x="8036" y="0"/>
                  </a:cubicBezTo>
                  <a:lnTo>
                    <a:pt x="14967" y="3025"/>
                  </a:lnTo>
                  <a:cubicBezTo>
                    <a:pt x="14842" y="3313"/>
                    <a:pt x="2363" y="32663"/>
                    <a:pt x="10196" y="73249"/>
                  </a:cubicBezTo>
                  <a:lnTo>
                    <a:pt x="2777" y="746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558942" y="3515966"/>
              <a:ext cx="122496" cy="48022"/>
            </a:xfrm>
            <a:custGeom>
              <a:rect b="b" l="l" r="r" t="t"/>
              <a:pathLst>
                <a:path extrusionOk="0" h="48022" w="122496">
                  <a:moveTo>
                    <a:pt x="70009" y="48023"/>
                  </a:moveTo>
                  <a:cubicBezTo>
                    <a:pt x="63400" y="48023"/>
                    <a:pt x="56846" y="47212"/>
                    <a:pt x="50453" y="45574"/>
                  </a:cubicBezTo>
                  <a:cubicBezTo>
                    <a:pt x="28126" y="39830"/>
                    <a:pt x="10210" y="24813"/>
                    <a:pt x="0" y="3241"/>
                  </a:cubicBezTo>
                  <a:lnTo>
                    <a:pt x="6843" y="0"/>
                  </a:lnTo>
                  <a:cubicBezTo>
                    <a:pt x="16080" y="19501"/>
                    <a:pt x="32232" y="33077"/>
                    <a:pt x="52345" y="38245"/>
                  </a:cubicBezTo>
                  <a:cubicBezTo>
                    <a:pt x="74078" y="43827"/>
                    <a:pt x="98027" y="38731"/>
                    <a:pt x="118067" y="24254"/>
                  </a:cubicBezTo>
                  <a:lnTo>
                    <a:pt x="122497" y="30376"/>
                  </a:lnTo>
                  <a:cubicBezTo>
                    <a:pt x="106471" y="41937"/>
                    <a:pt x="88105" y="48005"/>
                    <a:pt x="70026" y="48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740103" y="3524753"/>
              <a:ext cx="41593" cy="57583"/>
            </a:xfrm>
            <a:custGeom>
              <a:rect b="b" l="l" r="r" t="t"/>
              <a:pathLst>
                <a:path extrusionOk="0" h="57583" w="41593">
                  <a:moveTo>
                    <a:pt x="3241" y="57584"/>
                  </a:moveTo>
                  <a:lnTo>
                    <a:pt x="0" y="50742"/>
                  </a:lnTo>
                  <a:cubicBezTo>
                    <a:pt x="20329" y="41126"/>
                    <a:pt x="31475" y="24542"/>
                    <a:pt x="34085" y="0"/>
                  </a:cubicBezTo>
                  <a:lnTo>
                    <a:pt x="41594" y="792"/>
                  </a:lnTo>
                  <a:cubicBezTo>
                    <a:pt x="38731" y="27784"/>
                    <a:pt x="25821" y="46888"/>
                    <a:pt x="3223" y="575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6969510" y="3574793"/>
              <a:ext cx="122064" cy="51245"/>
            </a:xfrm>
            <a:custGeom>
              <a:rect b="b" l="l" r="r" t="t"/>
              <a:pathLst>
                <a:path extrusionOk="0" h="51245" w="122064">
                  <a:moveTo>
                    <a:pt x="92011" y="51228"/>
                  </a:moveTo>
                  <a:cubicBezTo>
                    <a:pt x="26559" y="51228"/>
                    <a:pt x="306" y="4141"/>
                    <a:pt x="0" y="3601"/>
                  </a:cubicBezTo>
                  <a:lnTo>
                    <a:pt x="6644" y="0"/>
                  </a:lnTo>
                  <a:cubicBezTo>
                    <a:pt x="7923" y="2341"/>
                    <a:pt x="38695" y="56918"/>
                    <a:pt x="120606" y="40748"/>
                  </a:cubicBezTo>
                  <a:lnTo>
                    <a:pt x="122064" y="48167"/>
                  </a:lnTo>
                  <a:cubicBezTo>
                    <a:pt x="111242" y="50309"/>
                    <a:pt x="101213" y="51246"/>
                    <a:pt x="91993" y="5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005342" y="3692553"/>
              <a:ext cx="55386" cy="37380"/>
            </a:xfrm>
            <a:custGeom>
              <a:rect b="b" l="l" r="r" t="t"/>
              <a:pathLst>
                <a:path extrusionOk="0" h="37380" w="55386">
                  <a:moveTo>
                    <a:pt x="414" y="37381"/>
                  </a:moveTo>
                  <a:lnTo>
                    <a:pt x="0" y="29836"/>
                  </a:lnTo>
                  <a:cubicBezTo>
                    <a:pt x="306" y="29818"/>
                    <a:pt x="31078" y="27748"/>
                    <a:pt x="49031" y="0"/>
                  </a:cubicBezTo>
                  <a:lnTo>
                    <a:pt x="55387" y="4105"/>
                  </a:lnTo>
                  <a:cubicBezTo>
                    <a:pt x="35292" y="35166"/>
                    <a:pt x="1837" y="37309"/>
                    <a:pt x="414" y="373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079569" y="3485482"/>
              <a:ext cx="188915" cy="215966"/>
            </a:xfrm>
            <a:custGeom>
              <a:rect b="b" l="l" r="r" t="t"/>
              <a:pathLst>
                <a:path extrusionOk="0" h="215966" w="188915">
                  <a:moveTo>
                    <a:pt x="169541" y="215948"/>
                  </a:moveTo>
                  <a:cubicBezTo>
                    <a:pt x="155496" y="215948"/>
                    <a:pt x="143018" y="210619"/>
                    <a:pt x="135725" y="200769"/>
                  </a:cubicBezTo>
                  <a:cubicBezTo>
                    <a:pt x="127568" y="189731"/>
                    <a:pt x="127352" y="175525"/>
                    <a:pt x="134897" y="160777"/>
                  </a:cubicBezTo>
                  <a:cubicBezTo>
                    <a:pt x="70525" y="179396"/>
                    <a:pt x="22592" y="164739"/>
                    <a:pt x="5684" y="120714"/>
                  </a:cubicBezTo>
                  <a:cubicBezTo>
                    <a:pt x="-11439" y="76148"/>
                    <a:pt x="11680" y="18601"/>
                    <a:pt x="54175" y="0"/>
                  </a:cubicBezTo>
                  <a:lnTo>
                    <a:pt x="57200" y="6933"/>
                  </a:lnTo>
                  <a:cubicBezTo>
                    <a:pt x="14507" y="25623"/>
                    <a:pt x="-1482" y="80992"/>
                    <a:pt x="12743" y="118013"/>
                  </a:cubicBezTo>
                  <a:cubicBezTo>
                    <a:pt x="28876" y="160003"/>
                    <a:pt x="77241" y="172175"/>
                    <a:pt x="142135" y="150622"/>
                  </a:cubicBezTo>
                  <a:lnTo>
                    <a:pt x="153119" y="146967"/>
                  </a:lnTo>
                  <a:lnTo>
                    <a:pt x="146403" y="156402"/>
                  </a:lnTo>
                  <a:cubicBezTo>
                    <a:pt x="135779" y="171329"/>
                    <a:pt x="134104" y="185860"/>
                    <a:pt x="141793" y="196286"/>
                  </a:cubicBezTo>
                  <a:cubicBezTo>
                    <a:pt x="150382" y="207900"/>
                    <a:pt x="168370" y="211591"/>
                    <a:pt x="186521" y="205559"/>
                  </a:cubicBezTo>
                  <a:lnTo>
                    <a:pt x="188916" y="212725"/>
                  </a:lnTo>
                  <a:cubicBezTo>
                    <a:pt x="182361" y="214922"/>
                    <a:pt x="175789" y="215967"/>
                    <a:pt x="169523" y="215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042380" y="3659512"/>
              <a:ext cx="48833" cy="48004"/>
            </a:xfrm>
            <a:custGeom>
              <a:rect b="b" l="l" r="r" t="t"/>
              <a:pathLst>
                <a:path extrusionOk="0" h="48004" w="48833">
                  <a:moveTo>
                    <a:pt x="41486" y="48005"/>
                  </a:moveTo>
                  <a:cubicBezTo>
                    <a:pt x="29782" y="48005"/>
                    <a:pt x="20419" y="44908"/>
                    <a:pt x="13577" y="38767"/>
                  </a:cubicBezTo>
                  <a:cubicBezTo>
                    <a:pt x="4735" y="30827"/>
                    <a:pt x="162" y="17808"/>
                    <a:pt x="0" y="72"/>
                  </a:cubicBezTo>
                  <a:lnTo>
                    <a:pt x="7563" y="0"/>
                  </a:lnTo>
                  <a:cubicBezTo>
                    <a:pt x="7707" y="15521"/>
                    <a:pt x="11416" y="26685"/>
                    <a:pt x="18618" y="33131"/>
                  </a:cubicBezTo>
                  <a:cubicBezTo>
                    <a:pt x="25173" y="39020"/>
                    <a:pt x="35076" y="41378"/>
                    <a:pt x="48094" y="40082"/>
                  </a:cubicBezTo>
                  <a:lnTo>
                    <a:pt x="48833" y="47609"/>
                  </a:lnTo>
                  <a:cubicBezTo>
                    <a:pt x="46294" y="47861"/>
                    <a:pt x="43827" y="47987"/>
                    <a:pt x="41469" y="47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6649161" y="3785434"/>
              <a:ext cx="1076253" cy="350301"/>
            </a:xfrm>
            <a:custGeom>
              <a:rect b="b" l="l" r="r" t="t"/>
              <a:pathLst>
                <a:path extrusionOk="0" h="350301" w="1076253">
                  <a:moveTo>
                    <a:pt x="0" y="172080"/>
                  </a:moveTo>
                  <a:cubicBezTo>
                    <a:pt x="0" y="172080"/>
                    <a:pt x="186184" y="249201"/>
                    <a:pt x="397001" y="217654"/>
                  </a:cubicBezTo>
                  <a:cubicBezTo>
                    <a:pt x="607818" y="186107"/>
                    <a:pt x="664303" y="21350"/>
                    <a:pt x="823801" y="319"/>
                  </a:cubicBezTo>
                  <a:cubicBezTo>
                    <a:pt x="907674" y="-3516"/>
                    <a:pt x="991962" y="27130"/>
                    <a:pt x="1039966" y="98759"/>
                  </a:cubicBezTo>
                  <a:cubicBezTo>
                    <a:pt x="1074754" y="150689"/>
                    <a:pt x="1089537" y="223488"/>
                    <a:pt x="1061718" y="281774"/>
                  </a:cubicBezTo>
                  <a:cubicBezTo>
                    <a:pt x="1030603" y="347010"/>
                    <a:pt x="928976" y="376000"/>
                    <a:pt x="874471" y="322252"/>
                  </a:cubicBezTo>
                  <a:cubicBezTo>
                    <a:pt x="849262" y="297385"/>
                    <a:pt x="835830" y="257970"/>
                    <a:pt x="834318" y="222930"/>
                  </a:cubicBezTo>
                  <a:cubicBezTo>
                    <a:pt x="804337" y="210631"/>
                    <a:pt x="772358" y="206490"/>
                    <a:pt x="737912" y="212414"/>
                  </a:cubicBezTo>
                  <a:cubicBezTo>
                    <a:pt x="737912" y="212414"/>
                    <a:pt x="606449" y="338025"/>
                    <a:pt x="441692" y="338025"/>
                  </a:cubicBezTo>
                  <a:cubicBezTo>
                    <a:pt x="188129" y="327510"/>
                    <a:pt x="0" y="172098"/>
                    <a:pt x="0" y="17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479335" y="3930595"/>
              <a:ext cx="38463" cy="78074"/>
            </a:xfrm>
            <a:custGeom>
              <a:rect b="b" l="l" r="r" t="t"/>
              <a:pathLst>
                <a:path extrusionOk="0" h="78074" w="38463">
                  <a:moveTo>
                    <a:pt x="380" y="78075"/>
                  </a:moveTo>
                  <a:cubicBezTo>
                    <a:pt x="-4139" y="22850"/>
                    <a:pt x="33098" y="900"/>
                    <a:pt x="34700" y="0"/>
                  </a:cubicBezTo>
                  <a:lnTo>
                    <a:pt x="38464" y="6554"/>
                  </a:lnTo>
                  <a:cubicBezTo>
                    <a:pt x="37041" y="7382"/>
                    <a:pt x="3820" y="27189"/>
                    <a:pt x="7925" y="77463"/>
                  </a:cubicBezTo>
                  <a:lnTo>
                    <a:pt x="399" y="780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306099" y="3994085"/>
              <a:ext cx="81442" cy="28863"/>
            </a:xfrm>
            <a:custGeom>
              <a:rect b="b" l="l" r="r" t="t"/>
              <a:pathLst>
                <a:path extrusionOk="0" h="28863" w="81442">
                  <a:moveTo>
                    <a:pt x="2881" y="28846"/>
                  </a:moveTo>
                  <a:lnTo>
                    <a:pt x="0" y="21860"/>
                  </a:lnTo>
                  <a:cubicBezTo>
                    <a:pt x="27765" y="10443"/>
                    <a:pt x="53335" y="3493"/>
                    <a:pt x="80488" y="0"/>
                  </a:cubicBezTo>
                  <a:lnTo>
                    <a:pt x="81442" y="7508"/>
                  </a:lnTo>
                  <a:cubicBezTo>
                    <a:pt x="54955" y="10912"/>
                    <a:pt x="29999" y="17700"/>
                    <a:pt x="2881" y="288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"/>
          <p:cNvSpPr txBox="1"/>
          <p:nvPr>
            <p:ph idx="1" type="subTitle"/>
          </p:nvPr>
        </p:nvSpPr>
        <p:spPr>
          <a:xfrm>
            <a:off x="713225" y="2772100"/>
            <a:ext cx="536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Frameworks and packages</a:t>
            </a:r>
            <a:endParaRPr/>
          </a:p>
        </p:txBody>
      </p:sp>
      <p:sp>
        <p:nvSpPr>
          <p:cNvPr id="391" name="Google Shape;391;p5"/>
          <p:cNvSpPr txBox="1"/>
          <p:nvPr>
            <p:ph type="title"/>
          </p:nvPr>
        </p:nvSpPr>
        <p:spPr>
          <a:xfrm>
            <a:off x="713225" y="2155000"/>
            <a:ext cx="536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92" name="Google Shape;392;p5"/>
          <p:cNvSpPr txBox="1"/>
          <p:nvPr>
            <p:ph idx="2" type="title"/>
          </p:nvPr>
        </p:nvSpPr>
        <p:spPr>
          <a:xfrm>
            <a:off x="713224" y="768088"/>
            <a:ext cx="1955581" cy="14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>
            <a:off x="3171755" y="1125745"/>
            <a:ext cx="1529807" cy="377846"/>
            <a:chOff x="4389467" y="944995"/>
            <a:chExt cx="1529807" cy="377846"/>
          </a:xfrm>
        </p:grpSpPr>
        <p:sp>
          <p:nvSpPr>
            <p:cNvPr id="394" name="Google Shape;394;p5"/>
            <p:cNvSpPr/>
            <p:nvPr/>
          </p:nvSpPr>
          <p:spPr>
            <a:xfrm>
              <a:off x="4389467" y="944995"/>
              <a:ext cx="1529807" cy="377846"/>
            </a:xfrm>
            <a:custGeom>
              <a:rect b="b" l="l" r="r" t="t"/>
              <a:pathLst>
                <a:path extrusionOk="0" h="377846" w="1529807">
                  <a:moveTo>
                    <a:pt x="1529790" y="377846"/>
                  </a:moveTo>
                  <a:lnTo>
                    <a:pt x="0" y="377846"/>
                  </a:lnTo>
                  <a:cubicBezTo>
                    <a:pt x="46420" y="299681"/>
                    <a:pt x="131284" y="260085"/>
                    <a:pt x="184870" y="304291"/>
                  </a:cubicBezTo>
                  <a:cubicBezTo>
                    <a:pt x="219694" y="179706"/>
                    <a:pt x="372837" y="94897"/>
                    <a:pt x="423992" y="203816"/>
                  </a:cubicBezTo>
                  <a:cubicBezTo>
                    <a:pt x="428674" y="-34622"/>
                    <a:pt x="687495" y="-54411"/>
                    <a:pt x="775636" y="95311"/>
                  </a:cubicBezTo>
                  <a:cubicBezTo>
                    <a:pt x="823856" y="-7829"/>
                    <a:pt x="1028443" y="37961"/>
                    <a:pt x="1024788" y="175690"/>
                  </a:cubicBezTo>
                  <a:cubicBezTo>
                    <a:pt x="1103151" y="145044"/>
                    <a:pt x="1178506" y="175690"/>
                    <a:pt x="1211656" y="260085"/>
                  </a:cubicBezTo>
                  <a:cubicBezTo>
                    <a:pt x="1251864" y="228575"/>
                    <a:pt x="1292053" y="240603"/>
                    <a:pt x="1332225" y="288211"/>
                  </a:cubicBezTo>
                  <a:cubicBezTo>
                    <a:pt x="1401927" y="265271"/>
                    <a:pt x="1485098" y="313978"/>
                    <a:pt x="1529807" y="377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641475" y="1229623"/>
              <a:ext cx="81387" cy="58340"/>
            </a:xfrm>
            <a:custGeom>
              <a:rect b="b" l="l" r="r" t="t"/>
              <a:pathLst>
                <a:path extrusionOk="0" h="58340" w="81387">
                  <a:moveTo>
                    <a:pt x="5653" y="58340"/>
                  </a:moveTo>
                  <a:lnTo>
                    <a:pt x="0" y="53316"/>
                  </a:lnTo>
                  <a:cubicBezTo>
                    <a:pt x="33437" y="15629"/>
                    <a:pt x="77138" y="612"/>
                    <a:pt x="78975" y="0"/>
                  </a:cubicBezTo>
                  <a:lnTo>
                    <a:pt x="81388" y="7166"/>
                  </a:lnTo>
                  <a:cubicBezTo>
                    <a:pt x="80956" y="7311"/>
                    <a:pt x="37705" y="22202"/>
                    <a:pt x="5653" y="5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 rot="-1713195">
              <a:off x="5609853" y="1201796"/>
              <a:ext cx="7554" cy="52544"/>
            </a:xfrm>
            <a:custGeom>
              <a:rect b="b" l="l" r="r" t="t"/>
              <a:pathLst>
                <a:path extrusionOk="0" h="52596" w="7562">
                  <a:moveTo>
                    <a:pt x="0" y="0"/>
                  </a:moveTo>
                  <a:lnTo>
                    <a:pt x="7563" y="0"/>
                  </a:lnTo>
                  <a:lnTo>
                    <a:pt x="7563" y="52596"/>
                  </a:lnTo>
                  <a:lnTo>
                    <a:pt x="0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16409" y="1117535"/>
              <a:ext cx="99916" cy="104490"/>
            </a:xfrm>
            <a:custGeom>
              <a:rect b="b" l="l" r="r" t="t"/>
              <a:pathLst>
                <a:path extrusionOk="0" h="104490" w="99916">
                  <a:moveTo>
                    <a:pt x="6771" y="104490"/>
                  </a:moveTo>
                  <a:lnTo>
                    <a:pt x="0" y="101141"/>
                  </a:lnTo>
                  <a:cubicBezTo>
                    <a:pt x="18295" y="63994"/>
                    <a:pt x="50508" y="29962"/>
                    <a:pt x="95739" y="0"/>
                  </a:cubicBezTo>
                  <a:lnTo>
                    <a:pt x="99917" y="6302"/>
                  </a:lnTo>
                  <a:cubicBezTo>
                    <a:pt x="55819" y="35526"/>
                    <a:pt x="24471" y="68550"/>
                    <a:pt x="6771" y="10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46052" y="1136834"/>
              <a:ext cx="114735" cy="33440"/>
            </a:xfrm>
            <a:custGeom>
              <a:rect b="b" l="l" r="r" t="t"/>
              <a:pathLst>
                <a:path extrusionOk="0" h="33440" w="114735">
                  <a:moveTo>
                    <a:pt x="5888" y="33441"/>
                  </a:moveTo>
                  <a:lnTo>
                    <a:pt x="0" y="28705"/>
                  </a:lnTo>
                  <a:cubicBezTo>
                    <a:pt x="19104" y="4991"/>
                    <a:pt x="49967" y="-1545"/>
                    <a:pt x="72493" y="291"/>
                  </a:cubicBezTo>
                  <a:cubicBezTo>
                    <a:pt x="92228" y="1876"/>
                    <a:pt x="108020" y="9871"/>
                    <a:pt x="114736" y="21665"/>
                  </a:cubicBezTo>
                  <a:lnTo>
                    <a:pt x="108163" y="25410"/>
                  </a:lnTo>
                  <a:cubicBezTo>
                    <a:pt x="102671" y="15777"/>
                    <a:pt x="89113" y="9204"/>
                    <a:pt x="71881" y="7818"/>
                  </a:cubicBezTo>
                  <a:cubicBezTo>
                    <a:pt x="52236" y="6269"/>
                    <a:pt x="23156" y="11995"/>
                    <a:pt x="5888" y="33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810128" y="1146993"/>
              <a:ext cx="33167" cy="74707"/>
            </a:xfrm>
            <a:custGeom>
              <a:rect b="b" l="l" r="r" t="t"/>
              <a:pathLst>
                <a:path extrusionOk="0" h="74707" w="33167">
                  <a:moveTo>
                    <a:pt x="25695" y="74708"/>
                  </a:moveTo>
                  <a:cubicBezTo>
                    <a:pt x="20833" y="41648"/>
                    <a:pt x="216" y="4033"/>
                    <a:pt x="0" y="3655"/>
                  </a:cubicBezTo>
                  <a:lnTo>
                    <a:pt x="6608" y="0"/>
                  </a:lnTo>
                  <a:cubicBezTo>
                    <a:pt x="7491" y="1585"/>
                    <a:pt x="28090" y="39163"/>
                    <a:pt x="33167" y="73609"/>
                  </a:cubicBezTo>
                  <a:lnTo>
                    <a:pt x="25677" y="7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79158" y="1216623"/>
              <a:ext cx="128708" cy="36534"/>
            </a:xfrm>
            <a:custGeom>
              <a:rect b="b" l="l" r="r" t="t"/>
              <a:pathLst>
                <a:path extrusionOk="0" h="36534" w="128708">
                  <a:moveTo>
                    <a:pt x="5617" y="36534"/>
                  </a:moveTo>
                  <a:lnTo>
                    <a:pt x="0" y="31475"/>
                  </a:lnTo>
                  <a:cubicBezTo>
                    <a:pt x="17232" y="12334"/>
                    <a:pt x="44169" y="270"/>
                    <a:pt x="70295" y="0"/>
                  </a:cubicBezTo>
                  <a:cubicBezTo>
                    <a:pt x="70620" y="0"/>
                    <a:pt x="70944" y="0"/>
                    <a:pt x="71268" y="0"/>
                  </a:cubicBezTo>
                  <a:cubicBezTo>
                    <a:pt x="93722" y="0"/>
                    <a:pt x="113565" y="8499"/>
                    <a:pt x="128708" y="24596"/>
                  </a:cubicBezTo>
                  <a:lnTo>
                    <a:pt x="123198" y="29764"/>
                  </a:lnTo>
                  <a:cubicBezTo>
                    <a:pt x="105678" y="11128"/>
                    <a:pt x="84827" y="7328"/>
                    <a:pt x="70386" y="7563"/>
                  </a:cubicBezTo>
                  <a:cubicBezTo>
                    <a:pt x="46311" y="7815"/>
                    <a:pt x="21499" y="18925"/>
                    <a:pt x="5636" y="36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2194" y="1246171"/>
              <a:ext cx="42386" cy="52542"/>
            </a:xfrm>
            <a:custGeom>
              <a:rect b="b" l="l" r="r" t="t"/>
              <a:pathLst>
                <a:path extrusionOk="0" h="52542" w="42386">
                  <a:moveTo>
                    <a:pt x="35220" y="52542"/>
                  </a:moveTo>
                  <a:cubicBezTo>
                    <a:pt x="25713" y="24038"/>
                    <a:pt x="271" y="6428"/>
                    <a:pt x="0" y="6248"/>
                  </a:cubicBezTo>
                  <a:lnTo>
                    <a:pt x="4250" y="0"/>
                  </a:lnTo>
                  <a:cubicBezTo>
                    <a:pt x="5384" y="774"/>
                    <a:pt x="32052" y="19159"/>
                    <a:pt x="42387" y="50147"/>
                  </a:cubicBezTo>
                  <a:lnTo>
                    <a:pt x="35203" y="52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234066" y="1213865"/>
              <a:ext cx="157068" cy="51734"/>
            </a:xfrm>
            <a:custGeom>
              <a:rect b="b" l="l" r="r" t="t"/>
              <a:pathLst>
                <a:path extrusionOk="0" h="51734" w="157068">
                  <a:moveTo>
                    <a:pt x="151001" y="51734"/>
                  </a:moveTo>
                  <a:cubicBezTo>
                    <a:pt x="148893" y="48889"/>
                    <a:pt x="98188" y="-17824"/>
                    <a:pt x="2647" y="17865"/>
                  </a:cubicBezTo>
                  <a:lnTo>
                    <a:pt x="0" y="10788"/>
                  </a:lnTo>
                  <a:cubicBezTo>
                    <a:pt x="52668" y="-8892"/>
                    <a:pt x="92552" y="2001"/>
                    <a:pt x="116717" y="14624"/>
                  </a:cubicBezTo>
                  <a:cubicBezTo>
                    <a:pt x="142933" y="28308"/>
                    <a:pt x="156510" y="46495"/>
                    <a:pt x="157068" y="47251"/>
                  </a:cubicBezTo>
                  <a:lnTo>
                    <a:pt x="150982" y="51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859934" y="1232366"/>
              <a:ext cx="170274" cy="43677"/>
            </a:xfrm>
            <a:custGeom>
              <a:rect b="b" l="l" r="r" t="t"/>
              <a:pathLst>
                <a:path extrusionOk="0" h="43677" w="170274">
                  <a:moveTo>
                    <a:pt x="5455" y="43659"/>
                  </a:moveTo>
                  <a:lnTo>
                    <a:pt x="0" y="38419"/>
                  </a:lnTo>
                  <a:cubicBezTo>
                    <a:pt x="52560" y="-16284"/>
                    <a:pt x="110756" y="552"/>
                    <a:pt x="133354" y="10311"/>
                  </a:cubicBezTo>
                  <a:cubicBezTo>
                    <a:pt x="154115" y="19297"/>
                    <a:pt x="170681" y="33161"/>
                    <a:pt x="170267" y="41228"/>
                  </a:cubicBezTo>
                  <a:lnTo>
                    <a:pt x="162722" y="40850"/>
                  </a:lnTo>
                  <a:lnTo>
                    <a:pt x="166485" y="41048"/>
                  </a:lnTo>
                  <a:lnTo>
                    <a:pt x="162722" y="40940"/>
                  </a:lnTo>
                  <a:cubicBezTo>
                    <a:pt x="162343" y="37465"/>
                    <a:pt x="147543" y="22736"/>
                    <a:pt x="121344" y="13787"/>
                  </a:cubicBezTo>
                  <a:cubicBezTo>
                    <a:pt x="96819" y="5414"/>
                    <a:pt x="49175" y="-1825"/>
                    <a:pt x="5455" y="43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5"/>
          <p:cNvGrpSpPr/>
          <p:nvPr/>
        </p:nvGrpSpPr>
        <p:grpSpPr>
          <a:xfrm>
            <a:off x="5474690" y="1099640"/>
            <a:ext cx="2658141" cy="3040331"/>
            <a:chOff x="7308045" y="3211219"/>
            <a:chExt cx="1383033" cy="1581887"/>
          </a:xfrm>
        </p:grpSpPr>
        <p:sp>
          <p:nvSpPr>
            <p:cNvPr id="405" name="Google Shape;405;p5"/>
            <p:cNvSpPr/>
            <p:nvPr/>
          </p:nvSpPr>
          <p:spPr>
            <a:xfrm>
              <a:off x="7565583" y="4159963"/>
              <a:ext cx="84345" cy="75575"/>
            </a:xfrm>
            <a:custGeom>
              <a:rect b="b" l="l" r="r" t="t"/>
              <a:pathLst>
                <a:path extrusionOk="0" h="111963" w="124955">
                  <a:moveTo>
                    <a:pt x="26011" y="9276"/>
                  </a:moveTo>
                  <a:cubicBezTo>
                    <a:pt x="15547" y="15354"/>
                    <a:pt x="7144" y="24391"/>
                    <a:pt x="2969" y="36387"/>
                  </a:cubicBezTo>
                  <a:cubicBezTo>
                    <a:pt x="-4853" y="58742"/>
                    <a:pt x="3233" y="86223"/>
                    <a:pt x="21889" y="101073"/>
                  </a:cubicBezTo>
                  <a:cubicBezTo>
                    <a:pt x="40967" y="116240"/>
                    <a:pt x="73151" y="113756"/>
                    <a:pt x="94501" y="104614"/>
                  </a:cubicBezTo>
                  <a:cubicBezTo>
                    <a:pt x="106921" y="99276"/>
                    <a:pt x="116592" y="89816"/>
                    <a:pt x="121401" y="77080"/>
                  </a:cubicBezTo>
                  <a:cubicBezTo>
                    <a:pt x="130280" y="53615"/>
                    <a:pt x="122141" y="25395"/>
                    <a:pt x="101266" y="11179"/>
                  </a:cubicBezTo>
                  <a:cubicBezTo>
                    <a:pt x="80286" y="-3090"/>
                    <a:pt x="48418" y="-3671"/>
                    <a:pt x="26064" y="9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7686155" y="4246143"/>
              <a:ext cx="84345" cy="75575"/>
            </a:xfrm>
            <a:custGeom>
              <a:rect b="b" l="l" r="r" t="t"/>
              <a:pathLst>
                <a:path extrusionOk="0" h="111963" w="124955">
                  <a:moveTo>
                    <a:pt x="26011" y="9276"/>
                  </a:moveTo>
                  <a:cubicBezTo>
                    <a:pt x="15547" y="15354"/>
                    <a:pt x="7144" y="24391"/>
                    <a:pt x="2969" y="36387"/>
                  </a:cubicBezTo>
                  <a:cubicBezTo>
                    <a:pt x="-4852" y="58742"/>
                    <a:pt x="3233" y="86223"/>
                    <a:pt x="21889" y="101073"/>
                  </a:cubicBezTo>
                  <a:cubicBezTo>
                    <a:pt x="40967" y="116240"/>
                    <a:pt x="73151" y="113756"/>
                    <a:pt x="94502" y="104614"/>
                  </a:cubicBezTo>
                  <a:cubicBezTo>
                    <a:pt x="106921" y="99276"/>
                    <a:pt x="116592" y="89816"/>
                    <a:pt x="121401" y="77080"/>
                  </a:cubicBezTo>
                  <a:cubicBezTo>
                    <a:pt x="130280" y="53615"/>
                    <a:pt x="122141" y="25395"/>
                    <a:pt x="101266" y="11179"/>
                  </a:cubicBezTo>
                  <a:cubicBezTo>
                    <a:pt x="80285" y="-3090"/>
                    <a:pt x="48419" y="-3671"/>
                    <a:pt x="26064" y="9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7967407" y="4156892"/>
              <a:ext cx="84345" cy="75575"/>
            </a:xfrm>
            <a:custGeom>
              <a:rect b="b" l="l" r="r" t="t"/>
              <a:pathLst>
                <a:path extrusionOk="0" h="111963" w="124955">
                  <a:moveTo>
                    <a:pt x="26011" y="9276"/>
                  </a:moveTo>
                  <a:cubicBezTo>
                    <a:pt x="15547" y="15354"/>
                    <a:pt x="7144" y="24391"/>
                    <a:pt x="2969" y="36387"/>
                  </a:cubicBezTo>
                  <a:cubicBezTo>
                    <a:pt x="-4852" y="58742"/>
                    <a:pt x="3233" y="86223"/>
                    <a:pt x="21889" y="101073"/>
                  </a:cubicBezTo>
                  <a:cubicBezTo>
                    <a:pt x="40967" y="116240"/>
                    <a:pt x="73151" y="113756"/>
                    <a:pt x="94502" y="104614"/>
                  </a:cubicBezTo>
                  <a:cubicBezTo>
                    <a:pt x="106921" y="99276"/>
                    <a:pt x="116592" y="89816"/>
                    <a:pt x="121401" y="77080"/>
                  </a:cubicBezTo>
                  <a:cubicBezTo>
                    <a:pt x="130280" y="53615"/>
                    <a:pt x="122141" y="25395"/>
                    <a:pt x="101266" y="11179"/>
                  </a:cubicBezTo>
                  <a:cubicBezTo>
                    <a:pt x="80285" y="-3090"/>
                    <a:pt x="48419" y="-3671"/>
                    <a:pt x="26064" y="9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8113373" y="4423715"/>
              <a:ext cx="84345" cy="75576"/>
            </a:xfrm>
            <a:custGeom>
              <a:rect b="b" l="l" r="r" t="t"/>
              <a:pathLst>
                <a:path extrusionOk="0" h="111964" w="124955">
                  <a:moveTo>
                    <a:pt x="26011" y="9276"/>
                  </a:moveTo>
                  <a:cubicBezTo>
                    <a:pt x="15546" y="15354"/>
                    <a:pt x="7144" y="24391"/>
                    <a:pt x="2969" y="36387"/>
                  </a:cubicBezTo>
                  <a:cubicBezTo>
                    <a:pt x="-4853" y="58742"/>
                    <a:pt x="3233" y="86223"/>
                    <a:pt x="21889" y="101073"/>
                  </a:cubicBezTo>
                  <a:cubicBezTo>
                    <a:pt x="40967" y="116240"/>
                    <a:pt x="73151" y="113757"/>
                    <a:pt x="94501" y="104614"/>
                  </a:cubicBezTo>
                  <a:cubicBezTo>
                    <a:pt x="106921" y="99276"/>
                    <a:pt x="116592" y="89816"/>
                    <a:pt x="121401" y="77080"/>
                  </a:cubicBezTo>
                  <a:cubicBezTo>
                    <a:pt x="130280" y="53616"/>
                    <a:pt x="122141" y="25395"/>
                    <a:pt x="101266" y="11179"/>
                  </a:cubicBezTo>
                  <a:cubicBezTo>
                    <a:pt x="80285" y="-3090"/>
                    <a:pt x="48418" y="-3671"/>
                    <a:pt x="26064" y="9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308231" y="4182463"/>
              <a:ext cx="84345" cy="75576"/>
            </a:xfrm>
            <a:custGeom>
              <a:rect b="b" l="l" r="r" t="t"/>
              <a:pathLst>
                <a:path extrusionOk="0" h="111964" w="124955">
                  <a:moveTo>
                    <a:pt x="26011" y="9276"/>
                  </a:moveTo>
                  <a:cubicBezTo>
                    <a:pt x="15547" y="15354"/>
                    <a:pt x="7144" y="24391"/>
                    <a:pt x="2969" y="36387"/>
                  </a:cubicBezTo>
                  <a:cubicBezTo>
                    <a:pt x="-4852" y="58742"/>
                    <a:pt x="3233" y="86223"/>
                    <a:pt x="21888" y="101073"/>
                  </a:cubicBezTo>
                  <a:cubicBezTo>
                    <a:pt x="40967" y="116240"/>
                    <a:pt x="73151" y="113757"/>
                    <a:pt x="94501" y="104614"/>
                  </a:cubicBezTo>
                  <a:cubicBezTo>
                    <a:pt x="106921" y="99276"/>
                    <a:pt x="116592" y="89816"/>
                    <a:pt x="121401" y="77080"/>
                  </a:cubicBezTo>
                  <a:cubicBezTo>
                    <a:pt x="130279" y="53616"/>
                    <a:pt x="122141" y="25395"/>
                    <a:pt x="101266" y="11179"/>
                  </a:cubicBezTo>
                  <a:cubicBezTo>
                    <a:pt x="80285" y="-3090"/>
                    <a:pt x="48418" y="-3671"/>
                    <a:pt x="26063" y="9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7736655" y="4382794"/>
              <a:ext cx="67606" cy="60581"/>
            </a:xfrm>
            <a:custGeom>
              <a:rect b="b" l="l" r="r" t="t"/>
              <a:pathLst>
                <a:path extrusionOk="0" h="89749" w="100157">
                  <a:moveTo>
                    <a:pt x="20885" y="7469"/>
                  </a:moveTo>
                  <a:cubicBezTo>
                    <a:pt x="12482" y="12331"/>
                    <a:pt x="5770" y="19571"/>
                    <a:pt x="2388" y="29189"/>
                  </a:cubicBezTo>
                  <a:cubicBezTo>
                    <a:pt x="-3901" y="47105"/>
                    <a:pt x="2600" y="69142"/>
                    <a:pt x="17555" y="81033"/>
                  </a:cubicBezTo>
                  <a:cubicBezTo>
                    <a:pt x="32828" y="93188"/>
                    <a:pt x="58671" y="91180"/>
                    <a:pt x="75741" y="83834"/>
                  </a:cubicBezTo>
                  <a:cubicBezTo>
                    <a:pt x="85676" y="79554"/>
                    <a:pt x="93445" y="71943"/>
                    <a:pt x="97303" y="61796"/>
                  </a:cubicBezTo>
                  <a:cubicBezTo>
                    <a:pt x="104438" y="42983"/>
                    <a:pt x="97884" y="20364"/>
                    <a:pt x="81131" y="8949"/>
                  </a:cubicBezTo>
                  <a:cubicBezTo>
                    <a:pt x="64326" y="-2466"/>
                    <a:pt x="38747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8358803" y="4503937"/>
              <a:ext cx="67605" cy="60581"/>
            </a:xfrm>
            <a:custGeom>
              <a:rect b="b" l="l" r="r" t="t"/>
              <a:pathLst>
                <a:path extrusionOk="0" h="89749" w="100156">
                  <a:moveTo>
                    <a:pt x="20885" y="7469"/>
                  </a:moveTo>
                  <a:cubicBezTo>
                    <a:pt x="12482" y="12331"/>
                    <a:pt x="5771" y="19571"/>
                    <a:pt x="2388" y="29189"/>
                  </a:cubicBezTo>
                  <a:cubicBezTo>
                    <a:pt x="-3901" y="47105"/>
                    <a:pt x="2599" y="69142"/>
                    <a:pt x="17556" y="81033"/>
                  </a:cubicBezTo>
                  <a:cubicBezTo>
                    <a:pt x="32829" y="93188"/>
                    <a:pt x="58671" y="91180"/>
                    <a:pt x="75741" y="83834"/>
                  </a:cubicBezTo>
                  <a:cubicBezTo>
                    <a:pt x="85677" y="79553"/>
                    <a:pt x="93445" y="71943"/>
                    <a:pt x="97303" y="61797"/>
                  </a:cubicBezTo>
                  <a:cubicBezTo>
                    <a:pt x="104437" y="42983"/>
                    <a:pt x="97884" y="20364"/>
                    <a:pt x="81131" y="8949"/>
                  </a:cubicBezTo>
                  <a:cubicBezTo>
                    <a:pt x="64326" y="-2467"/>
                    <a:pt x="38748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900692" y="4503937"/>
              <a:ext cx="67605" cy="60581"/>
            </a:xfrm>
            <a:custGeom>
              <a:rect b="b" l="l" r="r" t="t"/>
              <a:pathLst>
                <a:path extrusionOk="0" h="89749" w="100156">
                  <a:moveTo>
                    <a:pt x="20885" y="7469"/>
                  </a:moveTo>
                  <a:cubicBezTo>
                    <a:pt x="12482" y="12331"/>
                    <a:pt x="5771" y="19571"/>
                    <a:pt x="2388" y="29189"/>
                  </a:cubicBezTo>
                  <a:cubicBezTo>
                    <a:pt x="-3901" y="47105"/>
                    <a:pt x="2599" y="69142"/>
                    <a:pt x="17556" y="81033"/>
                  </a:cubicBezTo>
                  <a:cubicBezTo>
                    <a:pt x="32829" y="93188"/>
                    <a:pt x="58671" y="91180"/>
                    <a:pt x="75741" y="83834"/>
                  </a:cubicBezTo>
                  <a:cubicBezTo>
                    <a:pt x="85677" y="79553"/>
                    <a:pt x="93445" y="71943"/>
                    <a:pt x="97303" y="61797"/>
                  </a:cubicBezTo>
                  <a:cubicBezTo>
                    <a:pt x="104437" y="42983"/>
                    <a:pt x="97884" y="20364"/>
                    <a:pt x="81132" y="8949"/>
                  </a:cubicBezTo>
                  <a:cubicBezTo>
                    <a:pt x="64326" y="-2467"/>
                    <a:pt x="38748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051800" y="4586867"/>
              <a:ext cx="67606" cy="60581"/>
            </a:xfrm>
            <a:custGeom>
              <a:rect b="b" l="l" r="r" t="t"/>
              <a:pathLst>
                <a:path extrusionOk="0" h="89749" w="100157">
                  <a:moveTo>
                    <a:pt x="20885" y="7469"/>
                  </a:moveTo>
                  <a:cubicBezTo>
                    <a:pt x="12482" y="12331"/>
                    <a:pt x="5770" y="19571"/>
                    <a:pt x="2388" y="29189"/>
                  </a:cubicBezTo>
                  <a:cubicBezTo>
                    <a:pt x="-3901" y="47105"/>
                    <a:pt x="2600" y="69142"/>
                    <a:pt x="17555" y="81033"/>
                  </a:cubicBezTo>
                  <a:cubicBezTo>
                    <a:pt x="32828" y="93188"/>
                    <a:pt x="58671" y="91180"/>
                    <a:pt x="75741" y="83834"/>
                  </a:cubicBezTo>
                  <a:cubicBezTo>
                    <a:pt x="85676" y="79553"/>
                    <a:pt x="93445" y="71943"/>
                    <a:pt x="97303" y="61796"/>
                  </a:cubicBezTo>
                  <a:cubicBezTo>
                    <a:pt x="104438" y="42983"/>
                    <a:pt x="97884" y="20364"/>
                    <a:pt x="81131" y="8949"/>
                  </a:cubicBezTo>
                  <a:cubicBezTo>
                    <a:pt x="64326" y="-2466"/>
                    <a:pt x="38747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7506796" y="4570367"/>
              <a:ext cx="67605" cy="60581"/>
            </a:xfrm>
            <a:custGeom>
              <a:rect b="b" l="l" r="r" t="t"/>
              <a:pathLst>
                <a:path extrusionOk="0" h="89749" w="100156">
                  <a:moveTo>
                    <a:pt x="20885" y="7469"/>
                  </a:moveTo>
                  <a:cubicBezTo>
                    <a:pt x="12482" y="12331"/>
                    <a:pt x="5770" y="19571"/>
                    <a:pt x="2388" y="29189"/>
                  </a:cubicBezTo>
                  <a:cubicBezTo>
                    <a:pt x="-3901" y="47105"/>
                    <a:pt x="2600" y="69142"/>
                    <a:pt x="17555" y="81033"/>
                  </a:cubicBezTo>
                  <a:cubicBezTo>
                    <a:pt x="32828" y="93188"/>
                    <a:pt x="58671" y="91180"/>
                    <a:pt x="75741" y="83834"/>
                  </a:cubicBezTo>
                  <a:cubicBezTo>
                    <a:pt x="85676" y="79553"/>
                    <a:pt x="93445" y="71943"/>
                    <a:pt x="97303" y="61796"/>
                  </a:cubicBezTo>
                  <a:cubicBezTo>
                    <a:pt x="104438" y="42983"/>
                    <a:pt x="97884" y="20364"/>
                    <a:pt x="81131" y="8949"/>
                  </a:cubicBezTo>
                  <a:cubicBezTo>
                    <a:pt x="64326" y="-2466"/>
                    <a:pt x="38747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7451510" y="4309294"/>
              <a:ext cx="67605" cy="60581"/>
            </a:xfrm>
            <a:custGeom>
              <a:rect b="b" l="l" r="r" t="t"/>
              <a:pathLst>
                <a:path extrusionOk="0" h="89749" w="100156">
                  <a:moveTo>
                    <a:pt x="20885" y="7469"/>
                  </a:moveTo>
                  <a:cubicBezTo>
                    <a:pt x="12482" y="12331"/>
                    <a:pt x="5771" y="19571"/>
                    <a:pt x="2388" y="29189"/>
                  </a:cubicBezTo>
                  <a:cubicBezTo>
                    <a:pt x="-3901" y="47105"/>
                    <a:pt x="2600" y="69142"/>
                    <a:pt x="17556" y="81033"/>
                  </a:cubicBezTo>
                  <a:cubicBezTo>
                    <a:pt x="32829" y="93188"/>
                    <a:pt x="58671" y="91180"/>
                    <a:pt x="75741" y="83834"/>
                  </a:cubicBezTo>
                  <a:cubicBezTo>
                    <a:pt x="85677" y="79553"/>
                    <a:pt x="93445" y="71943"/>
                    <a:pt x="97303" y="61797"/>
                  </a:cubicBezTo>
                  <a:cubicBezTo>
                    <a:pt x="104437" y="42983"/>
                    <a:pt x="97884" y="20364"/>
                    <a:pt x="81132" y="8949"/>
                  </a:cubicBezTo>
                  <a:cubicBezTo>
                    <a:pt x="64326" y="-2467"/>
                    <a:pt x="38748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8498554" y="4205262"/>
              <a:ext cx="67605" cy="60575"/>
            </a:xfrm>
            <a:custGeom>
              <a:rect b="b" l="l" r="r" t="t"/>
              <a:pathLst>
                <a:path extrusionOk="0" h="89741" w="100156">
                  <a:moveTo>
                    <a:pt x="20885" y="7461"/>
                  </a:moveTo>
                  <a:cubicBezTo>
                    <a:pt x="12482" y="12323"/>
                    <a:pt x="5770" y="19564"/>
                    <a:pt x="2388" y="29182"/>
                  </a:cubicBezTo>
                  <a:cubicBezTo>
                    <a:pt x="-3901" y="47097"/>
                    <a:pt x="2599" y="69135"/>
                    <a:pt x="17556" y="81025"/>
                  </a:cubicBezTo>
                  <a:cubicBezTo>
                    <a:pt x="32829" y="93181"/>
                    <a:pt x="58671" y="91172"/>
                    <a:pt x="75741" y="83827"/>
                  </a:cubicBezTo>
                  <a:cubicBezTo>
                    <a:pt x="85677" y="79546"/>
                    <a:pt x="93445" y="71936"/>
                    <a:pt x="97303" y="61789"/>
                  </a:cubicBezTo>
                  <a:cubicBezTo>
                    <a:pt x="104437" y="42975"/>
                    <a:pt x="97884" y="20356"/>
                    <a:pt x="81131" y="8941"/>
                  </a:cubicBezTo>
                  <a:cubicBezTo>
                    <a:pt x="64326" y="-2474"/>
                    <a:pt x="38748" y="-2950"/>
                    <a:pt x="20832" y="7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8282731" y="4330436"/>
              <a:ext cx="67605" cy="60581"/>
            </a:xfrm>
            <a:custGeom>
              <a:rect b="b" l="l" r="r" t="t"/>
              <a:pathLst>
                <a:path extrusionOk="0" h="89749" w="100156">
                  <a:moveTo>
                    <a:pt x="20885" y="7469"/>
                  </a:moveTo>
                  <a:cubicBezTo>
                    <a:pt x="12482" y="12331"/>
                    <a:pt x="5770" y="19571"/>
                    <a:pt x="2388" y="29190"/>
                  </a:cubicBezTo>
                  <a:cubicBezTo>
                    <a:pt x="-3901" y="47105"/>
                    <a:pt x="2600" y="69142"/>
                    <a:pt x="17555" y="81033"/>
                  </a:cubicBezTo>
                  <a:cubicBezTo>
                    <a:pt x="32828" y="93188"/>
                    <a:pt x="58671" y="91180"/>
                    <a:pt x="75741" y="83834"/>
                  </a:cubicBezTo>
                  <a:cubicBezTo>
                    <a:pt x="85676" y="79553"/>
                    <a:pt x="93445" y="71943"/>
                    <a:pt x="97303" y="61797"/>
                  </a:cubicBezTo>
                  <a:cubicBezTo>
                    <a:pt x="104438" y="42983"/>
                    <a:pt x="97884" y="20364"/>
                    <a:pt x="81131" y="8949"/>
                  </a:cubicBezTo>
                  <a:cubicBezTo>
                    <a:pt x="64326" y="-2467"/>
                    <a:pt x="38747" y="-2942"/>
                    <a:pt x="20832" y="7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7986004" y="4339619"/>
              <a:ext cx="47199" cy="42277"/>
            </a:xfrm>
            <a:custGeom>
              <a:rect b="b" l="l" r="r" t="t"/>
              <a:pathLst>
                <a:path extrusionOk="0" h="62632" w="69924">
                  <a:moveTo>
                    <a:pt x="14558" y="5191"/>
                  </a:moveTo>
                  <a:cubicBezTo>
                    <a:pt x="8692" y="8573"/>
                    <a:pt x="4041" y="13647"/>
                    <a:pt x="1663" y="20358"/>
                  </a:cubicBezTo>
                  <a:cubicBezTo>
                    <a:pt x="-2723" y="32883"/>
                    <a:pt x="1822" y="48262"/>
                    <a:pt x="12286" y="56559"/>
                  </a:cubicBezTo>
                  <a:cubicBezTo>
                    <a:pt x="22961" y="65015"/>
                    <a:pt x="40982" y="63640"/>
                    <a:pt x="52873" y="58514"/>
                  </a:cubicBezTo>
                  <a:cubicBezTo>
                    <a:pt x="59796" y="55555"/>
                    <a:pt x="65240" y="50217"/>
                    <a:pt x="67934" y="43135"/>
                  </a:cubicBezTo>
                  <a:cubicBezTo>
                    <a:pt x="72902" y="30029"/>
                    <a:pt x="68357" y="14228"/>
                    <a:pt x="56678" y="6248"/>
                  </a:cubicBezTo>
                  <a:cubicBezTo>
                    <a:pt x="44946" y="-1732"/>
                    <a:pt x="27083" y="-2049"/>
                    <a:pt x="14611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8215006" y="4549228"/>
              <a:ext cx="47199" cy="42277"/>
            </a:xfrm>
            <a:custGeom>
              <a:rect b="b" l="l" r="r" t="t"/>
              <a:pathLst>
                <a:path extrusionOk="0" h="62632" w="69924">
                  <a:moveTo>
                    <a:pt x="14558" y="5191"/>
                  </a:moveTo>
                  <a:cubicBezTo>
                    <a:pt x="8692" y="8573"/>
                    <a:pt x="4041" y="13647"/>
                    <a:pt x="1663" y="20358"/>
                  </a:cubicBezTo>
                  <a:cubicBezTo>
                    <a:pt x="-2723" y="32883"/>
                    <a:pt x="1822" y="48262"/>
                    <a:pt x="12286" y="56559"/>
                  </a:cubicBezTo>
                  <a:cubicBezTo>
                    <a:pt x="22961" y="65015"/>
                    <a:pt x="40982" y="63640"/>
                    <a:pt x="52873" y="58514"/>
                  </a:cubicBezTo>
                  <a:cubicBezTo>
                    <a:pt x="59796" y="55555"/>
                    <a:pt x="65240" y="50217"/>
                    <a:pt x="67935" y="43135"/>
                  </a:cubicBezTo>
                  <a:cubicBezTo>
                    <a:pt x="72902" y="30029"/>
                    <a:pt x="68357" y="14228"/>
                    <a:pt x="56678" y="6248"/>
                  </a:cubicBezTo>
                  <a:cubicBezTo>
                    <a:pt x="44946" y="-1732"/>
                    <a:pt x="27083" y="-2049"/>
                    <a:pt x="14611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8474972" y="4631050"/>
              <a:ext cx="47164" cy="42277"/>
            </a:xfrm>
            <a:custGeom>
              <a:rect b="b" l="l" r="r" t="t"/>
              <a:pathLst>
                <a:path extrusionOk="0" h="62632" w="69872">
                  <a:moveTo>
                    <a:pt x="14559" y="5191"/>
                  </a:moveTo>
                  <a:cubicBezTo>
                    <a:pt x="8693" y="8573"/>
                    <a:pt x="4042" y="13646"/>
                    <a:pt x="1664" y="20358"/>
                  </a:cubicBezTo>
                  <a:cubicBezTo>
                    <a:pt x="-2722" y="32883"/>
                    <a:pt x="1823" y="48262"/>
                    <a:pt x="12234" y="56559"/>
                  </a:cubicBezTo>
                  <a:cubicBezTo>
                    <a:pt x="22909" y="65014"/>
                    <a:pt x="40930" y="63641"/>
                    <a:pt x="52821" y="58514"/>
                  </a:cubicBezTo>
                  <a:cubicBezTo>
                    <a:pt x="59744" y="55555"/>
                    <a:pt x="65187" y="50217"/>
                    <a:pt x="67882" y="43136"/>
                  </a:cubicBezTo>
                  <a:cubicBezTo>
                    <a:pt x="72850" y="30029"/>
                    <a:pt x="68306" y="14228"/>
                    <a:pt x="56626" y="6248"/>
                  </a:cubicBezTo>
                  <a:cubicBezTo>
                    <a:pt x="44894" y="-1732"/>
                    <a:pt x="27031" y="-2050"/>
                    <a:pt x="14559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7840110" y="4643764"/>
              <a:ext cx="47199" cy="42276"/>
            </a:xfrm>
            <a:custGeom>
              <a:rect b="b" l="l" r="r" t="t"/>
              <a:pathLst>
                <a:path extrusionOk="0" h="62631" w="69924">
                  <a:moveTo>
                    <a:pt x="14558" y="5191"/>
                  </a:moveTo>
                  <a:cubicBezTo>
                    <a:pt x="8692" y="8573"/>
                    <a:pt x="4041" y="13646"/>
                    <a:pt x="1664" y="20358"/>
                  </a:cubicBezTo>
                  <a:cubicBezTo>
                    <a:pt x="-2723" y="32883"/>
                    <a:pt x="1822" y="48262"/>
                    <a:pt x="12286" y="56559"/>
                  </a:cubicBezTo>
                  <a:cubicBezTo>
                    <a:pt x="22961" y="65014"/>
                    <a:pt x="40982" y="63640"/>
                    <a:pt x="52873" y="58514"/>
                  </a:cubicBezTo>
                  <a:cubicBezTo>
                    <a:pt x="59796" y="55555"/>
                    <a:pt x="65239" y="50217"/>
                    <a:pt x="67934" y="43135"/>
                  </a:cubicBezTo>
                  <a:cubicBezTo>
                    <a:pt x="72902" y="30029"/>
                    <a:pt x="68358" y="14228"/>
                    <a:pt x="56678" y="6247"/>
                  </a:cubicBezTo>
                  <a:cubicBezTo>
                    <a:pt x="44946" y="-1732"/>
                    <a:pt x="27083" y="-2049"/>
                    <a:pt x="14611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721195" y="4728257"/>
              <a:ext cx="39481" cy="36723"/>
            </a:xfrm>
            <a:custGeom>
              <a:rect b="b" l="l" r="r" t="t"/>
              <a:pathLst>
                <a:path extrusionOk="0" h="54405" w="58491">
                  <a:moveTo>
                    <a:pt x="12159" y="4515"/>
                  </a:moveTo>
                  <a:cubicBezTo>
                    <a:pt x="7245" y="7474"/>
                    <a:pt x="3333" y="11861"/>
                    <a:pt x="1378" y="17674"/>
                  </a:cubicBezTo>
                  <a:cubicBezTo>
                    <a:pt x="-2268" y="28508"/>
                    <a:pt x="1537" y="41878"/>
                    <a:pt x="10257" y="49119"/>
                  </a:cubicBezTo>
                  <a:cubicBezTo>
                    <a:pt x="19188" y="56464"/>
                    <a:pt x="34250" y="55302"/>
                    <a:pt x="44238" y="50810"/>
                  </a:cubicBezTo>
                  <a:cubicBezTo>
                    <a:pt x="50051" y="48220"/>
                    <a:pt x="54596" y="43622"/>
                    <a:pt x="56815" y="37439"/>
                  </a:cubicBezTo>
                  <a:cubicBezTo>
                    <a:pt x="60990" y="26024"/>
                    <a:pt x="57186" y="12336"/>
                    <a:pt x="47409" y="5413"/>
                  </a:cubicBezTo>
                  <a:cubicBezTo>
                    <a:pt x="37579" y="-1510"/>
                    <a:pt x="22676" y="-1774"/>
                    <a:pt x="12212" y="45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8211801" y="4728257"/>
              <a:ext cx="39487" cy="36723"/>
            </a:xfrm>
            <a:custGeom>
              <a:rect b="b" l="l" r="r" t="t"/>
              <a:pathLst>
                <a:path extrusionOk="0" h="54405" w="58499">
                  <a:moveTo>
                    <a:pt x="12167" y="4515"/>
                  </a:moveTo>
                  <a:cubicBezTo>
                    <a:pt x="7252" y="7474"/>
                    <a:pt x="3341" y="11861"/>
                    <a:pt x="1386" y="17674"/>
                  </a:cubicBezTo>
                  <a:cubicBezTo>
                    <a:pt x="-2261" y="28508"/>
                    <a:pt x="1491" y="41878"/>
                    <a:pt x="10264" y="49119"/>
                  </a:cubicBezTo>
                  <a:cubicBezTo>
                    <a:pt x="19195" y="56464"/>
                    <a:pt x="34257" y="55302"/>
                    <a:pt x="44246" y="50810"/>
                  </a:cubicBezTo>
                  <a:cubicBezTo>
                    <a:pt x="50059" y="48220"/>
                    <a:pt x="54604" y="43622"/>
                    <a:pt x="56824" y="37439"/>
                  </a:cubicBezTo>
                  <a:cubicBezTo>
                    <a:pt x="60998" y="26024"/>
                    <a:pt x="57193" y="12336"/>
                    <a:pt x="47417" y="5413"/>
                  </a:cubicBezTo>
                  <a:cubicBezTo>
                    <a:pt x="37587" y="-1510"/>
                    <a:pt x="22683" y="-1774"/>
                    <a:pt x="12220" y="45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863717" y="4286868"/>
              <a:ext cx="47164" cy="42277"/>
            </a:xfrm>
            <a:custGeom>
              <a:rect b="b" l="l" r="r" t="t"/>
              <a:pathLst>
                <a:path extrusionOk="0" h="62632" w="69872">
                  <a:moveTo>
                    <a:pt x="14559" y="5191"/>
                  </a:moveTo>
                  <a:cubicBezTo>
                    <a:pt x="8693" y="8573"/>
                    <a:pt x="3989" y="13647"/>
                    <a:pt x="1664" y="20358"/>
                  </a:cubicBezTo>
                  <a:cubicBezTo>
                    <a:pt x="-2722" y="32883"/>
                    <a:pt x="1823" y="48262"/>
                    <a:pt x="12234" y="56559"/>
                  </a:cubicBezTo>
                  <a:cubicBezTo>
                    <a:pt x="22909" y="65015"/>
                    <a:pt x="40930" y="63641"/>
                    <a:pt x="52821" y="58514"/>
                  </a:cubicBezTo>
                  <a:cubicBezTo>
                    <a:pt x="59744" y="55555"/>
                    <a:pt x="65188" y="50217"/>
                    <a:pt x="67882" y="43136"/>
                  </a:cubicBezTo>
                  <a:cubicBezTo>
                    <a:pt x="72850" y="30029"/>
                    <a:pt x="68306" y="14228"/>
                    <a:pt x="56626" y="6248"/>
                  </a:cubicBezTo>
                  <a:cubicBezTo>
                    <a:pt x="44894" y="-1732"/>
                    <a:pt x="27031" y="-2049"/>
                    <a:pt x="14559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434222" y="4360798"/>
              <a:ext cx="47164" cy="42277"/>
            </a:xfrm>
            <a:custGeom>
              <a:rect b="b" l="l" r="r" t="t"/>
              <a:pathLst>
                <a:path extrusionOk="0" h="62632" w="69872">
                  <a:moveTo>
                    <a:pt x="14559" y="5191"/>
                  </a:moveTo>
                  <a:cubicBezTo>
                    <a:pt x="8693" y="8573"/>
                    <a:pt x="3989" y="13647"/>
                    <a:pt x="1664" y="20358"/>
                  </a:cubicBezTo>
                  <a:cubicBezTo>
                    <a:pt x="-2722" y="32883"/>
                    <a:pt x="1823" y="48262"/>
                    <a:pt x="12234" y="56559"/>
                  </a:cubicBezTo>
                  <a:cubicBezTo>
                    <a:pt x="22909" y="65015"/>
                    <a:pt x="40930" y="63640"/>
                    <a:pt x="52821" y="58514"/>
                  </a:cubicBezTo>
                  <a:cubicBezTo>
                    <a:pt x="59744" y="55555"/>
                    <a:pt x="65188" y="50217"/>
                    <a:pt x="67883" y="43135"/>
                  </a:cubicBezTo>
                  <a:cubicBezTo>
                    <a:pt x="72850" y="30029"/>
                    <a:pt x="68305" y="14228"/>
                    <a:pt x="56626" y="6248"/>
                  </a:cubicBezTo>
                  <a:cubicBezTo>
                    <a:pt x="44894" y="-1732"/>
                    <a:pt x="27031" y="-2049"/>
                    <a:pt x="14559" y="5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528748" y="4464287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5" y="3728"/>
                  </a:moveTo>
                  <a:cubicBezTo>
                    <a:pt x="6277" y="6159"/>
                    <a:pt x="2895" y="9858"/>
                    <a:pt x="1204" y="14667"/>
                  </a:cubicBezTo>
                  <a:cubicBezTo>
                    <a:pt x="-1967" y="23704"/>
                    <a:pt x="1310" y="34802"/>
                    <a:pt x="8867" y="40827"/>
                  </a:cubicBezTo>
                  <a:cubicBezTo>
                    <a:pt x="16582" y="46957"/>
                    <a:pt x="29583" y="45953"/>
                    <a:pt x="38197" y="42254"/>
                  </a:cubicBezTo>
                  <a:cubicBezTo>
                    <a:pt x="43218" y="40087"/>
                    <a:pt x="47128" y="36282"/>
                    <a:pt x="49084" y="31156"/>
                  </a:cubicBezTo>
                  <a:cubicBezTo>
                    <a:pt x="52678" y="21643"/>
                    <a:pt x="49401" y="10281"/>
                    <a:pt x="40946" y="4521"/>
                  </a:cubicBezTo>
                  <a:cubicBezTo>
                    <a:pt x="32437" y="-1240"/>
                    <a:pt x="19595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7434489" y="4488680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5" y="3728"/>
                  </a:moveTo>
                  <a:cubicBezTo>
                    <a:pt x="6277" y="6159"/>
                    <a:pt x="2895" y="9858"/>
                    <a:pt x="1204" y="14667"/>
                  </a:cubicBezTo>
                  <a:cubicBezTo>
                    <a:pt x="-1967" y="23704"/>
                    <a:pt x="1310" y="34802"/>
                    <a:pt x="8867" y="40827"/>
                  </a:cubicBezTo>
                  <a:cubicBezTo>
                    <a:pt x="16583" y="46957"/>
                    <a:pt x="29583" y="45953"/>
                    <a:pt x="38197" y="42254"/>
                  </a:cubicBezTo>
                  <a:cubicBezTo>
                    <a:pt x="43218" y="40087"/>
                    <a:pt x="47128" y="36282"/>
                    <a:pt x="49084" y="31156"/>
                  </a:cubicBezTo>
                  <a:cubicBezTo>
                    <a:pt x="52678" y="21643"/>
                    <a:pt x="49401" y="10281"/>
                    <a:pt x="40946" y="4520"/>
                  </a:cubicBezTo>
                  <a:cubicBezTo>
                    <a:pt x="32437" y="-1240"/>
                    <a:pt x="19595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451560" y="4220321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6" y="3728"/>
                  </a:moveTo>
                  <a:cubicBezTo>
                    <a:pt x="6277" y="6159"/>
                    <a:pt x="2895" y="9858"/>
                    <a:pt x="1204" y="14667"/>
                  </a:cubicBezTo>
                  <a:cubicBezTo>
                    <a:pt x="-1967" y="23704"/>
                    <a:pt x="1309" y="34802"/>
                    <a:pt x="8867" y="40827"/>
                  </a:cubicBezTo>
                  <a:cubicBezTo>
                    <a:pt x="16583" y="46957"/>
                    <a:pt x="29584" y="45953"/>
                    <a:pt x="38198" y="42254"/>
                  </a:cubicBezTo>
                  <a:cubicBezTo>
                    <a:pt x="43218" y="40087"/>
                    <a:pt x="47129" y="36282"/>
                    <a:pt x="49084" y="31156"/>
                  </a:cubicBezTo>
                  <a:cubicBezTo>
                    <a:pt x="52678" y="21643"/>
                    <a:pt x="49402" y="10281"/>
                    <a:pt x="40945" y="4521"/>
                  </a:cubicBezTo>
                  <a:cubicBezTo>
                    <a:pt x="32437" y="-1240"/>
                    <a:pt x="19595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8011493" y="4428180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5" y="3728"/>
                  </a:moveTo>
                  <a:cubicBezTo>
                    <a:pt x="6278" y="6159"/>
                    <a:pt x="2895" y="9858"/>
                    <a:pt x="1204" y="14667"/>
                  </a:cubicBezTo>
                  <a:cubicBezTo>
                    <a:pt x="-1967" y="23704"/>
                    <a:pt x="1310" y="34802"/>
                    <a:pt x="8867" y="40827"/>
                  </a:cubicBezTo>
                  <a:cubicBezTo>
                    <a:pt x="16583" y="46957"/>
                    <a:pt x="29583" y="45953"/>
                    <a:pt x="38197" y="42254"/>
                  </a:cubicBezTo>
                  <a:cubicBezTo>
                    <a:pt x="43218" y="40087"/>
                    <a:pt x="47129" y="36282"/>
                    <a:pt x="49084" y="31156"/>
                  </a:cubicBezTo>
                  <a:cubicBezTo>
                    <a:pt x="52678" y="21643"/>
                    <a:pt x="49401" y="10281"/>
                    <a:pt x="40946" y="4520"/>
                  </a:cubicBezTo>
                  <a:cubicBezTo>
                    <a:pt x="32437" y="-1240"/>
                    <a:pt x="19596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8180744" y="4167213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5" y="3728"/>
                  </a:moveTo>
                  <a:cubicBezTo>
                    <a:pt x="6278" y="6159"/>
                    <a:pt x="2895" y="9858"/>
                    <a:pt x="1204" y="14667"/>
                  </a:cubicBezTo>
                  <a:cubicBezTo>
                    <a:pt x="-1967" y="23704"/>
                    <a:pt x="1310" y="34802"/>
                    <a:pt x="8867" y="40827"/>
                  </a:cubicBezTo>
                  <a:cubicBezTo>
                    <a:pt x="16583" y="46957"/>
                    <a:pt x="29583" y="45953"/>
                    <a:pt x="38197" y="42254"/>
                  </a:cubicBezTo>
                  <a:cubicBezTo>
                    <a:pt x="43218" y="40087"/>
                    <a:pt x="47129" y="36282"/>
                    <a:pt x="49084" y="31156"/>
                  </a:cubicBezTo>
                  <a:cubicBezTo>
                    <a:pt x="52678" y="21643"/>
                    <a:pt x="49401" y="10281"/>
                    <a:pt x="40946" y="4521"/>
                  </a:cubicBezTo>
                  <a:cubicBezTo>
                    <a:pt x="32437" y="-1240"/>
                    <a:pt x="19595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8486997" y="4123213"/>
              <a:ext cx="34104" cy="30529"/>
            </a:xfrm>
            <a:custGeom>
              <a:rect b="b" l="l" r="r" t="t"/>
              <a:pathLst>
                <a:path extrusionOk="0" h="45228" w="50525">
                  <a:moveTo>
                    <a:pt x="10505" y="3728"/>
                  </a:moveTo>
                  <a:cubicBezTo>
                    <a:pt x="6278" y="6159"/>
                    <a:pt x="2895" y="9858"/>
                    <a:pt x="1204" y="14667"/>
                  </a:cubicBezTo>
                  <a:cubicBezTo>
                    <a:pt x="-1967" y="23704"/>
                    <a:pt x="1310" y="34802"/>
                    <a:pt x="8867" y="40827"/>
                  </a:cubicBezTo>
                  <a:cubicBezTo>
                    <a:pt x="16583" y="46957"/>
                    <a:pt x="29583" y="45953"/>
                    <a:pt x="38197" y="42254"/>
                  </a:cubicBezTo>
                  <a:cubicBezTo>
                    <a:pt x="43218" y="40087"/>
                    <a:pt x="47129" y="36282"/>
                    <a:pt x="49084" y="31156"/>
                  </a:cubicBezTo>
                  <a:cubicBezTo>
                    <a:pt x="52678" y="21643"/>
                    <a:pt x="49401" y="10281"/>
                    <a:pt x="40946" y="4521"/>
                  </a:cubicBezTo>
                  <a:cubicBezTo>
                    <a:pt x="32437" y="-1240"/>
                    <a:pt x="19595" y="-1504"/>
                    <a:pt x="10558" y="3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525308" y="4067234"/>
              <a:ext cx="40272" cy="36081"/>
            </a:xfrm>
            <a:custGeom>
              <a:rect b="b" l="l" r="r" t="t"/>
              <a:pathLst>
                <a:path extrusionOk="0" h="53454" w="59662">
                  <a:moveTo>
                    <a:pt x="12412" y="4436"/>
                  </a:moveTo>
                  <a:cubicBezTo>
                    <a:pt x="7392" y="7342"/>
                    <a:pt x="3428" y="11623"/>
                    <a:pt x="1420" y="17384"/>
                  </a:cubicBezTo>
                  <a:cubicBezTo>
                    <a:pt x="-2332" y="28059"/>
                    <a:pt x="1579" y="41165"/>
                    <a:pt x="10457" y="48247"/>
                  </a:cubicBezTo>
                  <a:cubicBezTo>
                    <a:pt x="19547" y="55487"/>
                    <a:pt x="34926" y="54324"/>
                    <a:pt x="45125" y="49938"/>
                  </a:cubicBezTo>
                  <a:cubicBezTo>
                    <a:pt x="51044" y="47401"/>
                    <a:pt x="55642" y="42856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8" y="-1483"/>
                    <a:pt x="23141" y="-1748"/>
                    <a:pt x="12465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8282742" y="4646845"/>
              <a:ext cx="40272" cy="36081"/>
            </a:xfrm>
            <a:custGeom>
              <a:rect b="b" l="l" r="r" t="t"/>
              <a:pathLst>
                <a:path extrusionOk="0" h="53454" w="59662">
                  <a:moveTo>
                    <a:pt x="12413" y="4436"/>
                  </a:moveTo>
                  <a:cubicBezTo>
                    <a:pt x="7392" y="7342"/>
                    <a:pt x="3428" y="11623"/>
                    <a:pt x="1420" y="17384"/>
                  </a:cubicBezTo>
                  <a:cubicBezTo>
                    <a:pt x="-2332" y="28059"/>
                    <a:pt x="1579" y="41165"/>
                    <a:pt x="10458" y="48246"/>
                  </a:cubicBezTo>
                  <a:cubicBezTo>
                    <a:pt x="19547" y="55487"/>
                    <a:pt x="34926" y="54324"/>
                    <a:pt x="45125" y="49938"/>
                  </a:cubicBezTo>
                  <a:cubicBezTo>
                    <a:pt x="51044" y="47401"/>
                    <a:pt x="55642" y="42856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9" y="-1483"/>
                    <a:pt x="23141" y="-1747"/>
                    <a:pt x="12466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8135420" y="4265950"/>
              <a:ext cx="40272" cy="36032"/>
            </a:xfrm>
            <a:custGeom>
              <a:rect b="b" l="l" r="r" t="t"/>
              <a:pathLst>
                <a:path extrusionOk="0" h="53381" w="59662">
                  <a:moveTo>
                    <a:pt x="12413" y="4383"/>
                  </a:moveTo>
                  <a:cubicBezTo>
                    <a:pt x="7392" y="7290"/>
                    <a:pt x="3428" y="11570"/>
                    <a:pt x="1420" y="17331"/>
                  </a:cubicBezTo>
                  <a:cubicBezTo>
                    <a:pt x="-2332" y="28006"/>
                    <a:pt x="1579" y="41112"/>
                    <a:pt x="10458" y="48194"/>
                  </a:cubicBezTo>
                  <a:cubicBezTo>
                    <a:pt x="19547" y="55434"/>
                    <a:pt x="34926" y="54219"/>
                    <a:pt x="45125" y="49885"/>
                  </a:cubicBezTo>
                  <a:cubicBezTo>
                    <a:pt x="51044" y="47348"/>
                    <a:pt x="55642" y="42803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9" y="-1483"/>
                    <a:pt x="23141" y="-1747"/>
                    <a:pt x="12466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7745416" y="4534273"/>
              <a:ext cx="40272" cy="36081"/>
            </a:xfrm>
            <a:custGeom>
              <a:rect b="b" l="l" r="r" t="t"/>
              <a:pathLst>
                <a:path extrusionOk="0" h="53454" w="59662">
                  <a:moveTo>
                    <a:pt x="12412" y="4436"/>
                  </a:moveTo>
                  <a:cubicBezTo>
                    <a:pt x="7392" y="7343"/>
                    <a:pt x="3428" y="11623"/>
                    <a:pt x="1420" y="17383"/>
                  </a:cubicBezTo>
                  <a:cubicBezTo>
                    <a:pt x="-2332" y="28059"/>
                    <a:pt x="1579" y="41165"/>
                    <a:pt x="10457" y="48247"/>
                  </a:cubicBezTo>
                  <a:cubicBezTo>
                    <a:pt x="19547" y="55487"/>
                    <a:pt x="34926" y="54324"/>
                    <a:pt x="45125" y="49938"/>
                  </a:cubicBezTo>
                  <a:cubicBezTo>
                    <a:pt x="51044" y="47401"/>
                    <a:pt x="55642" y="42856"/>
                    <a:pt x="57967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8" y="-1483"/>
                    <a:pt x="23088" y="-1747"/>
                    <a:pt x="12465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7991347" y="4757025"/>
              <a:ext cx="40272" cy="36081"/>
            </a:xfrm>
            <a:custGeom>
              <a:rect b="b" l="l" r="r" t="t"/>
              <a:pathLst>
                <a:path extrusionOk="0" h="53454" w="59662">
                  <a:moveTo>
                    <a:pt x="12413" y="4436"/>
                  </a:moveTo>
                  <a:cubicBezTo>
                    <a:pt x="7392" y="7343"/>
                    <a:pt x="3428" y="11623"/>
                    <a:pt x="1420" y="17383"/>
                  </a:cubicBezTo>
                  <a:cubicBezTo>
                    <a:pt x="-2332" y="28059"/>
                    <a:pt x="1579" y="41165"/>
                    <a:pt x="10458" y="48247"/>
                  </a:cubicBezTo>
                  <a:cubicBezTo>
                    <a:pt x="19547" y="55487"/>
                    <a:pt x="34926" y="54324"/>
                    <a:pt x="45125" y="49938"/>
                  </a:cubicBezTo>
                  <a:cubicBezTo>
                    <a:pt x="51044" y="47401"/>
                    <a:pt x="55642" y="42856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8" y="-1483"/>
                    <a:pt x="23141" y="-1747"/>
                    <a:pt x="12465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7674345" y="4625738"/>
              <a:ext cx="40272" cy="36046"/>
            </a:xfrm>
            <a:custGeom>
              <a:rect b="b" l="l" r="r" t="t"/>
              <a:pathLst>
                <a:path extrusionOk="0" h="53401" w="59662">
                  <a:moveTo>
                    <a:pt x="12413" y="4383"/>
                  </a:moveTo>
                  <a:cubicBezTo>
                    <a:pt x="7392" y="7290"/>
                    <a:pt x="3428" y="11570"/>
                    <a:pt x="1420" y="17331"/>
                  </a:cubicBezTo>
                  <a:cubicBezTo>
                    <a:pt x="-2332" y="28006"/>
                    <a:pt x="1579" y="41112"/>
                    <a:pt x="10458" y="48194"/>
                  </a:cubicBezTo>
                  <a:cubicBezTo>
                    <a:pt x="19547" y="55434"/>
                    <a:pt x="34926" y="54271"/>
                    <a:pt x="45125" y="49885"/>
                  </a:cubicBezTo>
                  <a:cubicBezTo>
                    <a:pt x="51044" y="47348"/>
                    <a:pt x="55642" y="42803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8" y="-1483"/>
                    <a:pt x="23141" y="-1748"/>
                    <a:pt x="12466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7588201" y="4443487"/>
              <a:ext cx="40272" cy="36046"/>
            </a:xfrm>
            <a:custGeom>
              <a:rect b="b" l="l" r="r" t="t"/>
              <a:pathLst>
                <a:path extrusionOk="0" h="53401" w="59662">
                  <a:moveTo>
                    <a:pt x="12413" y="4383"/>
                  </a:moveTo>
                  <a:cubicBezTo>
                    <a:pt x="7392" y="7289"/>
                    <a:pt x="3428" y="11570"/>
                    <a:pt x="1420" y="17331"/>
                  </a:cubicBezTo>
                  <a:cubicBezTo>
                    <a:pt x="-2332" y="28006"/>
                    <a:pt x="1579" y="41112"/>
                    <a:pt x="10458" y="48194"/>
                  </a:cubicBezTo>
                  <a:cubicBezTo>
                    <a:pt x="19547" y="55434"/>
                    <a:pt x="34926" y="54271"/>
                    <a:pt x="45125" y="49885"/>
                  </a:cubicBezTo>
                  <a:cubicBezTo>
                    <a:pt x="51044" y="47348"/>
                    <a:pt x="55642" y="42803"/>
                    <a:pt x="57968" y="36779"/>
                  </a:cubicBezTo>
                  <a:cubicBezTo>
                    <a:pt x="62195" y="25575"/>
                    <a:pt x="58337" y="12099"/>
                    <a:pt x="48349" y="5334"/>
                  </a:cubicBezTo>
                  <a:cubicBezTo>
                    <a:pt x="38308" y="-1483"/>
                    <a:pt x="23088" y="-1747"/>
                    <a:pt x="12466" y="4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7308045" y="3211219"/>
              <a:ext cx="1383033" cy="949503"/>
            </a:xfrm>
            <a:custGeom>
              <a:rect b="b" l="l" r="r" t="t"/>
              <a:pathLst>
                <a:path extrusionOk="0" h="1406671" w="2048938">
                  <a:moveTo>
                    <a:pt x="596926" y="301030"/>
                  </a:moveTo>
                  <a:cubicBezTo>
                    <a:pt x="408365" y="176626"/>
                    <a:pt x="169281" y="328246"/>
                    <a:pt x="274290" y="551793"/>
                  </a:cubicBezTo>
                  <a:cubicBezTo>
                    <a:pt x="-14629" y="505710"/>
                    <a:pt x="-108646" y="915281"/>
                    <a:pt x="155699" y="1047453"/>
                  </a:cubicBezTo>
                  <a:cubicBezTo>
                    <a:pt x="130438" y="1193208"/>
                    <a:pt x="282058" y="1253507"/>
                    <a:pt x="412276" y="1156320"/>
                  </a:cubicBezTo>
                  <a:cubicBezTo>
                    <a:pt x="418882" y="1399631"/>
                    <a:pt x="783532" y="1513941"/>
                    <a:pt x="981764" y="1274910"/>
                  </a:cubicBezTo>
                  <a:cubicBezTo>
                    <a:pt x="1043808" y="1388005"/>
                    <a:pt x="1230572" y="1379866"/>
                    <a:pt x="1292774" y="1247694"/>
                  </a:cubicBezTo>
                  <a:cubicBezTo>
                    <a:pt x="1441646" y="1446983"/>
                    <a:pt x="1854494" y="1382456"/>
                    <a:pt x="1854494" y="1035826"/>
                  </a:cubicBezTo>
                  <a:cubicBezTo>
                    <a:pt x="2229608" y="829773"/>
                    <a:pt x="2004159" y="384688"/>
                    <a:pt x="1665932" y="477964"/>
                  </a:cubicBezTo>
                  <a:cubicBezTo>
                    <a:pt x="1720366" y="323437"/>
                    <a:pt x="1545439" y="225299"/>
                    <a:pt x="1440483" y="310807"/>
                  </a:cubicBezTo>
                  <a:cubicBezTo>
                    <a:pt x="1253878" y="-140144"/>
                    <a:pt x="661030" y="-62405"/>
                    <a:pt x="596926" y="3010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7493088" y="3578692"/>
              <a:ext cx="122891" cy="88859"/>
            </a:xfrm>
            <a:custGeom>
              <a:rect b="b" l="l" r="r" t="t"/>
              <a:pathLst>
                <a:path extrusionOk="0" h="131643" w="182061">
                  <a:moveTo>
                    <a:pt x="168638" y="131644"/>
                  </a:moveTo>
                  <a:cubicBezTo>
                    <a:pt x="96818" y="22672"/>
                    <a:pt x="952" y="16066"/>
                    <a:pt x="0" y="16066"/>
                  </a:cubicBezTo>
                  <a:lnTo>
                    <a:pt x="846" y="0"/>
                  </a:lnTo>
                  <a:cubicBezTo>
                    <a:pt x="5074" y="211"/>
                    <a:pt x="105538" y="6711"/>
                    <a:pt x="182061" y="122818"/>
                  </a:cubicBezTo>
                  <a:lnTo>
                    <a:pt x="168585" y="1316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7410981" y="3914159"/>
              <a:ext cx="77801" cy="18906"/>
            </a:xfrm>
            <a:custGeom>
              <a:rect b="b" l="l" r="r" t="t"/>
              <a:pathLst>
                <a:path extrusionOk="0" h="28009" w="115261">
                  <a:moveTo>
                    <a:pt x="67751" y="28009"/>
                  </a:moveTo>
                  <a:cubicBezTo>
                    <a:pt x="29912" y="28009"/>
                    <a:pt x="1639" y="15379"/>
                    <a:pt x="0" y="14639"/>
                  </a:cubicBezTo>
                  <a:lnTo>
                    <a:pt x="6659" y="0"/>
                  </a:lnTo>
                  <a:cubicBezTo>
                    <a:pt x="7187" y="211"/>
                    <a:pt x="57076" y="22460"/>
                    <a:pt x="110399" y="5496"/>
                  </a:cubicBezTo>
                  <a:lnTo>
                    <a:pt x="115261" y="20822"/>
                  </a:lnTo>
                  <a:cubicBezTo>
                    <a:pt x="98667" y="26107"/>
                    <a:pt x="82443" y="28009"/>
                    <a:pt x="67698" y="280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7580756" y="3908480"/>
              <a:ext cx="20915" cy="84365"/>
            </a:xfrm>
            <a:custGeom>
              <a:rect b="b" l="l" r="r" t="t"/>
              <a:pathLst>
                <a:path extrusionOk="0" h="124985" w="30985">
                  <a:moveTo>
                    <a:pt x="704" y="124985"/>
                  </a:moveTo>
                  <a:cubicBezTo>
                    <a:pt x="-3894" y="45502"/>
                    <a:pt x="15502" y="1850"/>
                    <a:pt x="16294" y="0"/>
                  </a:cubicBezTo>
                  <a:lnTo>
                    <a:pt x="30986" y="6659"/>
                  </a:lnTo>
                  <a:cubicBezTo>
                    <a:pt x="30774" y="7082"/>
                    <a:pt x="12436" y="48937"/>
                    <a:pt x="16770" y="124034"/>
                  </a:cubicBezTo>
                  <a:lnTo>
                    <a:pt x="704" y="1249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7689854" y="3412405"/>
              <a:ext cx="26526" cy="126172"/>
            </a:xfrm>
            <a:custGeom>
              <a:rect b="b" l="l" r="r" t="t"/>
              <a:pathLst>
                <a:path extrusionOk="0" h="186922" w="39298">
                  <a:moveTo>
                    <a:pt x="2569" y="186923"/>
                  </a:moveTo>
                  <a:cubicBezTo>
                    <a:pt x="-9216" y="75202"/>
                    <a:pt x="23285" y="3012"/>
                    <a:pt x="24659" y="0"/>
                  </a:cubicBezTo>
                  <a:lnTo>
                    <a:pt x="39298" y="6711"/>
                  </a:lnTo>
                  <a:cubicBezTo>
                    <a:pt x="38982" y="7399"/>
                    <a:pt x="7326" y="78215"/>
                    <a:pt x="18582" y="185232"/>
                  </a:cubicBezTo>
                  <a:lnTo>
                    <a:pt x="2569" y="1869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8276202" y="3419976"/>
              <a:ext cx="18718" cy="82760"/>
            </a:xfrm>
            <a:custGeom>
              <a:rect b="b" l="l" r="r" t="t"/>
              <a:pathLst>
                <a:path extrusionOk="0" h="122607" w="27731">
                  <a:moveTo>
                    <a:pt x="27587" y="122607"/>
                  </a:moveTo>
                  <a:lnTo>
                    <a:pt x="11468" y="122078"/>
                  </a:lnTo>
                  <a:cubicBezTo>
                    <a:pt x="13371" y="61726"/>
                    <a:pt x="159" y="4228"/>
                    <a:pt x="0" y="3647"/>
                  </a:cubicBezTo>
                  <a:lnTo>
                    <a:pt x="15696" y="0"/>
                  </a:lnTo>
                  <a:cubicBezTo>
                    <a:pt x="16278" y="2431"/>
                    <a:pt x="29490" y="60088"/>
                    <a:pt x="27534" y="1226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8347739" y="3528905"/>
              <a:ext cx="87183" cy="88788"/>
            </a:xfrm>
            <a:custGeom>
              <a:rect b="b" l="l" r="r" t="t"/>
              <a:pathLst>
                <a:path extrusionOk="0" h="131538" w="129160">
                  <a:moveTo>
                    <a:pt x="15907" y="131538"/>
                  </a:moveTo>
                  <a:lnTo>
                    <a:pt x="0" y="129107"/>
                  </a:lnTo>
                  <a:cubicBezTo>
                    <a:pt x="16224" y="23729"/>
                    <a:pt x="124774" y="211"/>
                    <a:pt x="125883" y="0"/>
                  </a:cubicBezTo>
                  <a:lnTo>
                    <a:pt x="129160" y="15749"/>
                  </a:lnTo>
                  <a:cubicBezTo>
                    <a:pt x="125144" y="16594"/>
                    <a:pt x="30440" y="37363"/>
                    <a:pt x="15960" y="131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7967092" y="3980909"/>
              <a:ext cx="47408" cy="94924"/>
            </a:xfrm>
            <a:custGeom>
              <a:rect b="b" l="l" r="r" t="t"/>
              <a:pathLst>
                <a:path extrusionOk="0" h="140628" w="70234">
                  <a:moveTo>
                    <a:pt x="13106" y="140628"/>
                  </a:moveTo>
                  <a:lnTo>
                    <a:pt x="0" y="131221"/>
                  </a:lnTo>
                  <a:cubicBezTo>
                    <a:pt x="29859" y="89736"/>
                    <a:pt x="47616" y="46823"/>
                    <a:pt x="54275" y="0"/>
                  </a:cubicBezTo>
                  <a:lnTo>
                    <a:pt x="70234" y="2272"/>
                  </a:lnTo>
                  <a:cubicBezTo>
                    <a:pt x="63153" y="51685"/>
                    <a:pt x="44497" y="96976"/>
                    <a:pt x="13106" y="140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8154476" y="3933837"/>
              <a:ext cx="32009" cy="122890"/>
            </a:xfrm>
            <a:custGeom>
              <a:rect b="b" l="l" r="r" t="t"/>
              <a:pathLst>
                <a:path extrusionOk="0" h="182060" w="47420">
                  <a:moveTo>
                    <a:pt x="33152" y="182061"/>
                  </a:moveTo>
                  <a:cubicBezTo>
                    <a:pt x="-16948" y="85825"/>
                    <a:pt x="4349" y="3488"/>
                    <a:pt x="5301" y="0"/>
                  </a:cubicBezTo>
                  <a:lnTo>
                    <a:pt x="20838" y="4175"/>
                  </a:lnTo>
                  <a:cubicBezTo>
                    <a:pt x="20627" y="4968"/>
                    <a:pt x="333" y="84134"/>
                    <a:pt x="47421" y="174609"/>
                  </a:cubicBezTo>
                  <a:lnTo>
                    <a:pt x="33152" y="1820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8513311" y="3820122"/>
              <a:ext cx="53365" cy="91321"/>
            </a:xfrm>
            <a:custGeom>
              <a:rect b="b" l="l" r="r" t="t"/>
              <a:pathLst>
                <a:path extrusionOk="0" h="135290" w="79060">
                  <a:moveTo>
                    <a:pt x="62995" y="135291"/>
                  </a:moveTo>
                  <a:cubicBezTo>
                    <a:pt x="62995" y="134604"/>
                    <a:pt x="57763" y="66906"/>
                    <a:pt x="0" y="11627"/>
                  </a:cubicBezTo>
                  <a:lnTo>
                    <a:pt x="11151" y="0"/>
                  </a:lnTo>
                  <a:cubicBezTo>
                    <a:pt x="73617" y="59771"/>
                    <a:pt x="78849" y="131221"/>
                    <a:pt x="79060" y="134234"/>
                  </a:cubicBezTo>
                  <a:lnTo>
                    <a:pt x="62995" y="135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7557196" y="3646222"/>
              <a:ext cx="143117" cy="101386"/>
            </a:xfrm>
            <a:custGeom>
              <a:rect b="b" l="l" r="r" t="t"/>
              <a:pathLst>
                <a:path extrusionOk="0" h="150202" w="212025">
                  <a:moveTo>
                    <a:pt x="15960" y="150202"/>
                  </a:moveTo>
                  <a:lnTo>
                    <a:pt x="0" y="148088"/>
                  </a:lnTo>
                  <a:cubicBezTo>
                    <a:pt x="6976" y="95399"/>
                    <a:pt x="31391" y="52275"/>
                    <a:pt x="68755" y="26644"/>
                  </a:cubicBezTo>
                  <a:cubicBezTo>
                    <a:pt x="107176" y="220"/>
                    <a:pt x="156747" y="-6703"/>
                    <a:pt x="212026" y="6561"/>
                  </a:cubicBezTo>
                  <a:lnTo>
                    <a:pt x="208274" y="22204"/>
                  </a:lnTo>
                  <a:cubicBezTo>
                    <a:pt x="157486" y="10049"/>
                    <a:pt x="112407" y="16180"/>
                    <a:pt x="77845" y="39908"/>
                  </a:cubicBezTo>
                  <a:cubicBezTo>
                    <a:pt x="44339" y="62950"/>
                    <a:pt x="22355" y="102110"/>
                    <a:pt x="15960" y="1502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8286988" y="3608882"/>
              <a:ext cx="127243" cy="56565"/>
            </a:xfrm>
            <a:custGeom>
              <a:rect b="b" l="l" r="r" t="t"/>
              <a:pathLst>
                <a:path extrusionOk="0" h="83800" w="188508">
                  <a:moveTo>
                    <a:pt x="174345" y="83800"/>
                  </a:moveTo>
                  <a:cubicBezTo>
                    <a:pt x="139941" y="20383"/>
                    <a:pt x="69812" y="-1549"/>
                    <a:pt x="7558" y="31639"/>
                  </a:cubicBezTo>
                  <a:lnTo>
                    <a:pt x="0" y="17423"/>
                  </a:lnTo>
                  <a:cubicBezTo>
                    <a:pt x="70446" y="-20099"/>
                    <a:pt x="149665" y="4581"/>
                    <a:pt x="188509" y="76084"/>
                  </a:cubicBezTo>
                  <a:lnTo>
                    <a:pt x="174345" y="83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8072915" y="3890730"/>
              <a:ext cx="170870" cy="52367"/>
            </a:xfrm>
            <a:custGeom>
              <a:rect b="b" l="l" r="r" t="t"/>
              <a:pathLst>
                <a:path extrusionOk="0" h="77580" w="253140">
                  <a:moveTo>
                    <a:pt x="94280" y="77581"/>
                  </a:moveTo>
                  <a:cubicBezTo>
                    <a:pt x="63999" y="77581"/>
                    <a:pt x="32554" y="71450"/>
                    <a:pt x="0" y="59190"/>
                  </a:cubicBezTo>
                  <a:lnTo>
                    <a:pt x="5707" y="44128"/>
                  </a:lnTo>
                  <a:cubicBezTo>
                    <a:pt x="94809" y="77792"/>
                    <a:pt x="172231" y="63365"/>
                    <a:pt x="242360" y="0"/>
                  </a:cubicBezTo>
                  <a:lnTo>
                    <a:pt x="253141" y="11944"/>
                  </a:lnTo>
                  <a:cubicBezTo>
                    <a:pt x="204733" y="55649"/>
                    <a:pt x="151567" y="77581"/>
                    <a:pt x="94227" y="77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7732305" y="3778413"/>
              <a:ext cx="208337" cy="147142"/>
            </a:xfrm>
            <a:custGeom>
              <a:rect b="b" l="l" r="r" t="t"/>
              <a:pathLst>
                <a:path extrusionOk="0" h="217988" w="308648">
                  <a:moveTo>
                    <a:pt x="307733" y="217989"/>
                  </a:moveTo>
                  <a:lnTo>
                    <a:pt x="291720" y="216298"/>
                  </a:lnTo>
                  <a:cubicBezTo>
                    <a:pt x="299277" y="143527"/>
                    <a:pt x="254251" y="68482"/>
                    <a:pt x="182219" y="33761"/>
                  </a:cubicBezTo>
                  <a:cubicBezTo>
                    <a:pt x="120229" y="3849"/>
                    <a:pt x="56282" y="12569"/>
                    <a:pt x="11309" y="56803"/>
                  </a:cubicBezTo>
                  <a:lnTo>
                    <a:pt x="0" y="45335"/>
                  </a:lnTo>
                  <a:cubicBezTo>
                    <a:pt x="50100" y="-3919"/>
                    <a:pt x="120810" y="-13696"/>
                    <a:pt x="189195" y="19228"/>
                  </a:cubicBezTo>
                  <a:cubicBezTo>
                    <a:pt x="267251" y="56803"/>
                    <a:pt x="316030" y="138506"/>
                    <a:pt x="307733" y="21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7859806" y="3442726"/>
              <a:ext cx="222095" cy="128313"/>
            </a:xfrm>
            <a:custGeom>
              <a:rect b="b" l="l" r="r" t="t"/>
              <a:pathLst>
                <a:path extrusionOk="0" h="190093" w="329030">
                  <a:moveTo>
                    <a:pt x="203782" y="190094"/>
                  </a:moveTo>
                  <a:cubicBezTo>
                    <a:pt x="184862" y="190094"/>
                    <a:pt x="165202" y="186976"/>
                    <a:pt x="145279" y="180634"/>
                  </a:cubicBezTo>
                  <a:cubicBezTo>
                    <a:pt x="62730" y="154369"/>
                    <a:pt x="2960" y="80329"/>
                    <a:pt x="0" y="581"/>
                  </a:cubicBezTo>
                  <a:lnTo>
                    <a:pt x="16119" y="0"/>
                  </a:lnTo>
                  <a:cubicBezTo>
                    <a:pt x="18814" y="73089"/>
                    <a:pt x="73987" y="141051"/>
                    <a:pt x="150194" y="165308"/>
                  </a:cubicBezTo>
                  <a:cubicBezTo>
                    <a:pt x="215725" y="186130"/>
                    <a:pt x="277821" y="168637"/>
                    <a:pt x="316241" y="118432"/>
                  </a:cubicBezTo>
                  <a:lnTo>
                    <a:pt x="329031" y="128209"/>
                  </a:lnTo>
                  <a:cubicBezTo>
                    <a:pt x="298115" y="168637"/>
                    <a:pt x="253564" y="190094"/>
                    <a:pt x="203834" y="190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8016057" y="3564870"/>
              <a:ext cx="145579" cy="95138"/>
            </a:xfrm>
            <a:custGeom>
              <a:rect b="b" l="l" r="r" t="t"/>
              <a:pathLst>
                <a:path extrusionOk="0" h="140945" w="215672">
                  <a:moveTo>
                    <a:pt x="143958" y="140945"/>
                  </a:moveTo>
                  <a:cubicBezTo>
                    <a:pt x="118221" y="140945"/>
                    <a:pt x="95126" y="134815"/>
                    <a:pt x="74780" y="122554"/>
                  </a:cubicBezTo>
                  <a:cubicBezTo>
                    <a:pt x="13106" y="85349"/>
                    <a:pt x="528" y="5760"/>
                    <a:pt x="0" y="2378"/>
                  </a:cubicBezTo>
                  <a:lnTo>
                    <a:pt x="15907" y="0"/>
                  </a:lnTo>
                  <a:cubicBezTo>
                    <a:pt x="16013" y="740"/>
                    <a:pt x="27957" y="75625"/>
                    <a:pt x="83182" y="108814"/>
                  </a:cubicBezTo>
                  <a:cubicBezTo>
                    <a:pt x="116583" y="128896"/>
                    <a:pt x="159336" y="130059"/>
                    <a:pt x="210335" y="112249"/>
                  </a:cubicBezTo>
                  <a:lnTo>
                    <a:pt x="215672" y="127469"/>
                  </a:lnTo>
                  <a:cubicBezTo>
                    <a:pt x="189935" y="136453"/>
                    <a:pt x="165995" y="140945"/>
                    <a:pt x="144010" y="1409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of a company" id="459" name="Google Shape;4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276" y="1124820"/>
            <a:ext cx="1647923" cy="100935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Main technologies</a:t>
            </a:r>
            <a:endParaRPr/>
          </a:p>
        </p:txBody>
      </p:sp>
      <p:sp>
        <p:nvSpPr>
          <p:cNvPr id="461" name="Google Shape;461;p6"/>
          <p:cNvSpPr txBox="1"/>
          <p:nvPr>
            <p:ph idx="1" type="subTitle"/>
          </p:nvPr>
        </p:nvSpPr>
        <p:spPr>
          <a:xfrm>
            <a:off x="720000" y="2646037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powerful JavaScript runtime that allows you to build scalable and efficient server-side applications with non-blocking I/O operations.</a:t>
            </a:r>
            <a:endParaRPr/>
          </a:p>
        </p:txBody>
      </p:sp>
      <p:sp>
        <p:nvSpPr>
          <p:cNvPr id="462" name="Google Shape;462;p6"/>
          <p:cNvSpPr txBox="1"/>
          <p:nvPr>
            <p:ph idx="2" type="subTitle"/>
          </p:nvPr>
        </p:nvSpPr>
        <p:spPr>
          <a:xfrm>
            <a:off x="3403800" y="2645112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in-memory data structure store used for caching, which helps improve performance by reducing the need for repeated API calls.</a:t>
            </a:r>
            <a:endParaRPr/>
          </a:p>
        </p:txBody>
      </p:sp>
      <p:sp>
        <p:nvSpPr>
          <p:cNvPr id="463" name="Google Shape;463;p6"/>
          <p:cNvSpPr txBox="1"/>
          <p:nvPr>
            <p:ph idx="3" type="subTitle"/>
          </p:nvPr>
        </p:nvSpPr>
        <p:spPr>
          <a:xfrm>
            <a:off x="6087600" y="2646037"/>
            <a:ext cx="2336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NoSQL database that stores data in flexible, JSON-like documents, making it easy to handle and scale large amounts of unstructured data.</a:t>
            </a:r>
            <a:endParaRPr/>
          </a:p>
        </p:txBody>
      </p:sp>
      <p:sp>
        <p:nvSpPr>
          <p:cNvPr id="464" name="Google Shape;464;p6"/>
          <p:cNvSpPr txBox="1"/>
          <p:nvPr>
            <p:ph idx="4" type="subTitle"/>
          </p:nvPr>
        </p:nvSpPr>
        <p:spPr>
          <a:xfrm>
            <a:off x="719988" y="2211662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465" name="Google Shape;465;p6"/>
          <p:cNvSpPr txBox="1"/>
          <p:nvPr>
            <p:ph idx="5" type="subTitle"/>
          </p:nvPr>
        </p:nvSpPr>
        <p:spPr>
          <a:xfrm>
            <a:off x="6087588" y="2211662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66" name="Google Shape;466;p6"/>
          <p:cNvSpPr txBox="1"/>
          <p:nvPr>
            <p:ph idx="6" type="subTitle"/>
          </p:nvPr>
        </p:nvSpPr>
        <p:spPr>
          <a:xfrm>
            <a:off x="3403800" y="2211662"/>
            <a:ext cx="2336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Redis</a:t>
            </a:r>
            <a:endParaRPr/>
          </a:p>
        </p:txBody>
      </p:sp>
      <p:grpSp>
        <p:nvGrpSpPr>
          <p:cNvPr id="467" name="Google Shape;467;p6"/>
          <p:cNvGrpSpPr/>
          <p:nvPr/>
        </p:nvGrpSpPr>
        <p:grpSpPr>
          <a:xfrm>
            <a:off x="4251789" y="1419183"/>
            <a:ext cx="639873" cy="640077"/>
            <a:chOff x="3387987" y="1987802"/>
            <a:chExt cx="494722" cy="494803"/>
          </a:xfrm>
        </p:grpSpPr>
        <p:sp>
          <p:nvSpPr>
            <p:cNvPr id="468" name="Google Shape;468;p6"/>
            <p:cNvSpPr/>
            <p:nvPr/>
          </p:nvSpPr>
          <p:spPr>
            <a:xfrm>
              <a:off x="3534964" y="2299031"/>
              <a:ext cx="212540" cy="183574"/>
            </a:xfrm>
            <a:custGeom>
              <a:rect b="b" l="l" r="r" t="t"/>
              <a:pathLst>
                <a:path extrusionOk="0" h="136486" w="158022">
                  <a:moveTo>
                    <a:pt x="98260" y="136469"/>
                  </a:moveTo>
                  <a:cubicBezTo>
                    <a:pt x="83188" y="136469"/>
                    <a:pt x="69018" y="130599"/>
                    <a:pt x="58376" y="119939"/>
                  </a:cubicBezTo>
                  <a:cubicBezTo>
                    <a:pt x="49445" y="111008"/>
                    <a:pt x="44529" y="99142"/>
                    <a:pt x="44529" y="86501"/>
                  </a:cubicBezTo>
                  <a:cubicBezTo>
                    <a:pt x="44529" y="73861"/>
                    <a:pt x="49445" y="61995"/>
                    <a:pt x="58376" y="53064"/>
                  </a:cubicBezTo>
                  <a:cubicBezTo>
                    <a:pt x="65920" y="45519"/>
                    <a:pt x="75968" y="41360"/>
                    <a:pt x="86646" y="41360"/>
                  </a:cubicBezTo>
                  <a:cubicBezTo>
                    <a:pt x="97323" y="41360"/>
                    <a:pt x="107371" y="45519"/>
                    <a:pt x="114915" y="53064"/>
                  </a:cubicBezTo>
                  <a:cubicBezTo>
                    <a:pt x="119129" y="57277"/>
                    <a:pt x="119129" y="64102"/>
                    <a:pt x="114915" y="68297"/>
                  </a:cubicBezTo>
                  <a:cubicBezTo>
                    <a:pt x="110702" y="72511"/>
                    <a:pt x="103878" y="72511"/>
                    <a:pt x="99682" y="68297"/>
                  </a:cubicBezTo>
                  <a:cubicBezTo>
                    <a:pt x="96207" y="64822"/>
                    <a:pt x="91579" y="62896"/>
                    <a:pt x="86646" y="62896"/>
                  </a:cubicBezTo>
                  <a:cubicBezTo>
                    <a:pt x="81712" y="62896"/>
                    <a:pt x="77085" y="64822"/>
                    <a:pt x="73609" y="68297"/>
                  </a:cubicBezTo>
                  <a:cubicBezTo>
                    <a:pt x="68748" y="73159"/>
                    <a:pt x="66065" y="79623"/>
                    <a:pt x="66065" y="86501"/>
                  </a:cubicBezTo>
                  <a:cubicBezTo>
                    <a:pt x="66065" y="93380"/>
                    <a:pt x="68748" y="99844"/>
                    <a:pt x="73609" y="104706"/>
                  </a:cubicBezTo>
                  <a:cubicBezTo>
                    <a:pt x="80200" y="111296"/>
                    <a:pt x="88950" y="114915"/>
                    <a:pt x="98260" y="114915"/>
                  </a:cubicBezTo>
                  <a:cubicBezTo>
                    <a:pt x="107569" y="114915"/>
                    <a:pt x="116320" y="111296"/>
                    <a:pt x="122910" y="104706"/>
                  </a:cubicBezTo>
                  <a:cubicBezTo>
                    <a:pt x="131643" y="95955"/>
                    <a:pt x="136469" y="84341"/>
                    <a:pt x="136469" y="71989"/>
                  </a:cubicBezTo>
                  <a:cubicBezTo>
                    <a:pt x="136469" y="59636"/>
                    <a:pt x="131662" y="48004"/>
                    <a:pt x="122910" y="39271"/>
                  </a:cubicBezTo>
                  <a:cubicBezTo>
                    <a:pt x="111477" y="27838"/>
                    <a:pt x="96279" y="21535"/>
                    <a:pt x="80109" y="21535"/>
                  </a:cubicBezTo>
                  <a:lnTo>
                    <a:pt x="10768" y="21535"/>
                  </a:lnTo>
                  <a:cubicBezTo>
                    <a:pt x="4808" y="21535"/>
                    <a:pt x="0" y="16709"/>
                    <a:pt x="0" y="10768"/>
                  </a:cubicBezTo>
                  <a:cubicBezTo>
                    <a:pt x="0" y="4826"/>
                    <a:pt x="4826" y="0"/>
                    <a:pt x="10768" y="0"/>
                  </a:cubicBezTo>
                  <a:lnTo>
                    <a:pt x="80109" y="0"/>
                  </a:lnTo>
                  <a:cubicBezTo>
                    <a:pt x="102041" y="0"/>
                    <a:pt x="122640" y="8535"/>
                    <a:pt x="138162" y="24038"/>
                  </a:cubicBezTo>
                  <a:cubicBezTo>
                    <a:pt x="150964" y="36841"/>
                    <a:pt x="158022" y="53874"/>
                    <a:pt x="158022" y="72007"/>
                  </a:cubicBezTo>
                  <a:cubicBezTo>
                    <a:pt x="158022" y="90139"/>
                    <a:pt x="150964" y="107155"/>
                    <a:pt x="138162" y="119957"/>
                  </a:cubicBezTo>
                  <a:cubicBezTo>
                    <a:pt x="127502" y="130617"/>
                    <a:pt x="113349" y="136487"/>
                    <a:pt x="98278" y="136487"/>
                  </a:cubicBezTo>
                  <a:lnTo>
                    <a:pt x="98278" y="1364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3387987" y="2299031"/>
              <a:ext cx="117846" cy="28965"/>
            </a:xfrm>
            <a:custGeom>
              <a:rect b="b" l="l" r="r" t="t"/>
              <a:pathLst>
                <a:path extrusionOk="0" h="21535" w="87618">
                  <a:moveTo>
                    <a:pt x="76851" y="21535"/>
                  </a:moveTo>
                  <a:lnTo>
                    <a:pt x="10768" y="21535"/>
                  </a:lnTo>
                  <a:cubicBezTo>
                    <a:pt x="4808" y="21535"/>
                    <a:pt x="0" y="16709"/>
                    <a:pt x="0" y="10768"/>
                  </a:cubicBezTo>
                  <a:cubicBezTo>
                    <a:pt x="0" y="4826"/>
                    <a:pt x="4826" y="0"/>
                    <a:pt x="10768" y="0"/>
                  </a:cubicBezTo>
                  <a:lnTo>
                    <a:pt x="76851" y="0"/>
                  </a:lnTo>
                  <a:cubicBezTo>
                    <a:pt x="82811" y="0"/>
                    <a:pt x="87618" y="4826"/>
                    <a:pt x="87618" y="10768"/>
                  </a:cubicBezTo>
                  <a:cubicBezTo>
                    <a:pt x="87618" y="16709"/>
                    <a:pt x="82792" y="21535"/>
                    <a:pt x="76851" y="21535"/>
                  </a:cubicBezTo>
                  <a:lnTo>
                    <a:pt x="76851" y="21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476939" y="2405385"/>
              <a:ext cx="28965" cy="28965"/>
            </a:xfrm>
            <a:custGeom>
              <a:rect b="b" l="l" r="r" t="t"/>
              <a:pathLst>
                <a:path extrusionOk="0" h="21535" w="21535">
                  <a:moveTo>
                    <a:pt x="21535" y="10768"/>
                  </a:moveTo>
                  <a:cubicBezTo>
                    <a:pt x="21535" y="16728"/>
                    <a:pt x="16709" y="21535"/>
                    <a:pt x="10768" y="21535"/>
                  </a:cubicBezTo>
                  <a:cubicBezTo>
                    <a:pt x="4825" y="21535"/>
                    <a:pt x="0" y="16710"/>
                    <a:pt x="0" y="10768"/>
                  </a:cubicBezTo>
                  <a:cubicBezTo>
                    <a:pt x="0" y="4826"/>
                    <a:pt x="4825" y="0"/>
                    <a:pt x="10768" y="0"/>
                  </a:cubicBezTo>
                  <a:cubicBezTo>
                    <a:pt x="16709" y="0"/>
                    <a:pt x="21535" y="4826"/>
                    <a:pt x="21535" y="10768"/>
                  </a:cubicBezTo>
                  <a:lnTo>
                    <a:pt x="21535" y="107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781533" y="2033094"/>
              <a:ext cx="28965" cy="28965"/>
            </a:xfrm>
            <a:custGeom>
              <a:rect b="b" l="l" r="r" t="t"/>
              <a:pathLst>
                <a:path extrusionOk="0" h="21535" w="21535">
                  <a:moveTo>
                    <a:pt x="21535" y="10768"/>
                  </a:moveTo>
                  <a:cubicBezTo>
                    <a:pt x="21535" y="16728"/>
                    <a:pt x="16709" y="21536"/>
                    <a:pt x="10768" y="21536"/>
                  </a:cubicBezTo>
                  <a:cubicBezTo>
                    <a:pt x="4826" y="21536"/>
                    <a:pt x="0" y="16710"/>
                    <a:pt x="0" y="10768"/>
                  </a:cubicBezTo>
                  <a:cubicBezTo>
                    <a:pt x="0" y="4826"/>
                    <a:pt x="4826" y="0"/>
                    <a:pt x="10768" y="0"/>
                  </a:cubicBezTo>
                  <a:cubicBezTo>
                    <a:pt x="16709" y="0"/>
                    <a:pt x="21535" y="4826"/>
                    <a:pt x="21535" y="10768"/>
                  </a:cubicBezTo>
                  <a:lnTo>
                    <a:pt x="21535" y="107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433433" y="2100791"/>
              <a:ext cx="28965" cy="28965"/>
            </a:xfrm>
            <a:custGeom>
              <a:rect b="b" l="l" r="r" t="t"/>
              <a:pathLst>
                <a:path extrusionOk="0" h="21535" w="21535">
                  <a:moveTo>
                    <a:pt x="21535" y="10768"/>
                  </a:moveTo>
                  <a:cubicBezTo>
                    <a:pt x="21535" y="16728"/>
                    <a:pt x="16710" y="21535"/>
                    <a:pt x="10768" y="21535"/>
                  </a:cubicBezTo>
                  <a:cubicBezTo>
                    <a:pt x="4826" y="21535"/>
                    <a:pt x="0" y="16710"/>
                    <a:pt x="0" y="10768"/>
                  </a:cubicBezTo>
                  <a:cubicBezTo>
                    <a:pt x="0" y="4826"/>
                    <a:pt x="4826" y="0"/>
                    <a:pt x="10768" y="0"/>
                  </a:cubicBezTo>
                  <a:cubicBezTo>
                    <a:pt x="16710" y="0"/>
                    <a:pt x="21535" y="4826"/>
                    <a:pt x="21535" y="10768"/>
                  </a:cubicBezTo>
                  <a:lnTo>
                    <a:pt x="21535" y="107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496281" y="2086272"/>
              <a:ext cx="386428" cy="183574"/>
            </a:xfrm>
            <a:custGeom>
              <a:rect b="b" l="l" r="r" t="t"/>
              <a:pathLst>
                <a:path extrusionOk="0" h="136486" w="287307">
                  <a:moveTo>
                    <a:pt x="209412" y="136487"/>
                  </a:moveTo>
                  <a:lnTo>
                    <a:pt x="10768" y="136487"/>
                  </a:lnTo>
                  <a:cubicBezTo>
                    <a:pt x="4808" y="136487"/>
                    <a:pt x="0" y="131661"/>
                    <a:pt x="0" y="125719"/>
                  </a:cubicBezTo>
                  <a:cubicBezTo>
                    <a:pt x="0" y="119777"/>
                    <a:pt x="4825" y="114951"/>
                    <a:pt x="10768" y="114951"/>
                  </a:cubicBezTo>
                  <a:lnTo>
                    <a:pt x="209412" y="114951"/>
                  </a:lnTo>
                  <a:cubicBezTo>
                    <a:pt x="225581" y="114951"/>
                    <a:pt x="240778" y="108649"/>
                    <a:pt x="252213" y="97215"/>
                  </a:cubicBezTo>
                  <a:cubicBezTo>
                    <a:pt x="260946" y="88482"/>
                    <a:pt x="265772" y="76850"/>
                    <a:pt x="265772" y="64498"/>
                  </a:cubicBezTo>
                  <a:cubicBezTo>
                    <a:pt x="265772" y="52146"/>
                    <a:pt x="260963" y="40514"/>
                    <a:pt x="252213" y="31781"/>
                  </a:cubicBezTo>
                  <a:cubicBezTo>
                    <a:pt x="245622" y="25191"/>
                    <a:pt x="236871" y="21571"/>
                    <a:pt x="227562" y="21571"/>
                  </a:cubicBezTo>
                  <a:cubicBezTo>
                    <a:pt x="218253" y="21571"/>
                    <a:pt x="209502" y="25191"/>
                    <a:pt x="202912" y="31781"/>
                  </a:cubicBezTo>
                  <a:cubicBezTo>
                    <a:pt x="198050" y="36642"/>
                    <a:pt x="195367" y="43107"/>
                    <a:pt x="195367" y="49985"/>
                  </a:cubicBezTo>
                  <a:cubicBezTo>
                    <a:pt x="195367" y="56863"/>
                    <a:pt x="198050" y="63328"/>
                    <a:pt x="202912" y="68189"/>
                  </a:cubicBezTo>
                  <a:cubicBezTo>
                    <a:pt x="206387" y="71664"/>
                    <a:pt x="211015" y="73591"/>
                    <a:pt x="215948" y="73591"/>
                  </a:cubicBezTo>
                  <a:cubicBezTo>
                    <a:pt x="220882" y="73591"/>
                    <a:pt x="225492" y="71664"/>
                    <a:pt x="228985" y="68189"/>
                  </a:cubicBezTo>
                  <a:cubicBezTo>
                    <a:pt x="233198" y="63976"/>
                    <a:pt x="240022" y="63976"/>
                    <a:pt x="244218" y="68189"/>
                  </a:cubicBezTo>
                  <a:cubicBezTo>
                    <a:pt x="248431" y="72403"/>
                    <a:pt x="248431" y="79227"/>
                    <a:pt x="244218" y="83422"/>
                  </a:cubicBezTo>
                  <a:cubicBezTo>
                    <a:pt x="236655" y="90967"/>
                    <a:pt x="226626" y="95126"/>
                    <a:pt x="215948" y="95126"/>
                  </a:cubicBezTo>
                  <a:cubicBezTo>
                    <a:pt x="205271" y="95126"/>
                    <a:pt x="195223" y="90967"/>
                    <a:pt x="187679" y="83404"/>
                  </a:cubicBezTo>
                  <a:cubicBezTo>
                    <a:pt x="178748" y="74473"/>
                    <a:pt x="173832" y="62608"/>
                    <a:pt x="173832" y="49967"/>
                  </a:cubicBezTo>
                  <a:cubicBezTo>
                    <a:pt x="173832" y="37327"/>
                    <a:pt x="178748" y="25461"/>
                    <a:pt x="187679" y="16530"/>
                  </a:cubicBezTo>
                  <a:cubicBezTo>
                    <a:pt x="198338" y="5870"/>
                    <a:pt x="212491" y="0"/>
                    <a:pt x="227562" y="0"/>
                  </a:cubicBezTo>
                  <a:cubicBezTo>
                    <a:pt x="242634" y="0"/>
                    <a:pt x="256805" y="5870"/>
                    <a:pt x="267446" y="16530"/>
                  </a:cubicBezTo>
                  <a:cubicBezTo>
                    <a:pt x="280249" y="29332"/>
                    <a:pt x="287307" y="46366"/>
                    <a:pt x="287307" y="64480"/>
                  </a:cubicBezTo>
                  <a:cubicBezTo>
                    <a:pt x="287307" y="82594"/>
                    <a:pt x="280249" y="99628"/>
                    <a:pt x="267446" y="112449"/>
                  </a:cubicBezTo>
                  <a:cubicBezTo>
                    <a:pt x="251943" y="127952"/>
                    <a:pt x="231325" y="136487"/>
                    <a:pt x="209394" y="136487"/>
                  </a:cubicBezTo>
                  <a:lnTo>
                    <a:pt x="209394" y="1364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" name="Google Shape;474;p6"/>
            <p:cNvGrpSpPr/>
            <p:nvPr/>
          </p:nvGrpSpPr>
          <p:grpSpPr>
            <a:xfrm>
              <a:off x="3388270" y="1987802"/>
              <a:ext cx="332224" cy="282338"/>
              <a:chOff x="8446115" y="4787378"/>
              <a:chExt cx="246805" cy="209745"/>
            </a:xfrm>
          </p:grpSpPr>
          <p:sp>
            <p:nvSpPr>
              <p:cNvPr id="475" name="Google Shape;475;p6"/>
              <p:cNvSpPr/>
              <p:nvPr/>
            </p:nvSpPr>
            <p:spPr>
              <a:xfrm>
                <a:off x="8446115" y="4975588"/>
                <a:ext cx="58880" cy="21535"/>
              </a:xfrm>
              <a:custGeom>
                <a:rect b="b" l="l" r="r" t="t"/>
                <a:pathLst>
                  <a:path extrusionOk="0" h="21535" w="58880">
                    <a:moveTo>
                      <a:pt x="48113" y="21535"/>
                    </a:moveTo>
                    <a:lnTo>
                      <a:pt x="10768" y="21535"/>
                    </a:lnTo>
                    <a:cubicBezTo>
                      <a:pt x="4808" y="21535"/>
                      <a:pt x="0" y="16710"/>
                      <a:pt x="0" y="10768"/>
                    </a:cubicBezTo>
                    <a:cubicBezTo>
                      <a:pt x="0" y="4826"/>
                      <a:pt x="4826" y="0"/>
                      <a:pt x="10768" y="0"/>
                    </a:cubicBezTo>
                    <a:lnTo>
                      <a:pt x="48113" y="0"/>
                    </a:lnTo>
                    <a:cubicBezTo>
                      <a:pt x="54073" y="0"/>
                      <a:pt x="58881" y="4826"/>
                      <a:pt x="58881" y="10768"/>
                    </a:cubicBezTo>
                    <a:cubicBezTo>
                      <a:pt x="58881" y="16710"/>
                      <a:pt x="54055" y="21535"/>
                      <a:pt x="48113" y="21535"/>
                    </a:cubicBezTo>
                    <a:lnTo>
                      <a:pt x="48113" y="215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8525402" y="4787378"/>
                <a:ext cx="167518" cy="165188"/>
              </a:xfrm>
              <a:custGeom>
                <a:rect b="b" l="l" r="r" t="t"/>
                <a:pathLst>
                  <a:path extrusionOk="0" h="165188" w="167518">
                    <a:moveTo>
                      <a:pt x="153948" y="89446"/>
                    </a:moveTo>
                    <a:lnTo>
                      <a:pt x="128829" y="96180"/>
                    </a:lnTo>
                    <a:lnTo>
                      <a:pt x="115540" y="88510"/>
                    </a:lnTo>
                    <a:cubicBezTo>
                      <a:pt x="115900" y="86601"/>
                      <a:pt x="116099" y="84620"/>
                      <a:pt x="116099" y="82603"/>
                    </a:cubicBezTo>
                    <a:cubicBezTo>
                      <a:pt x="116099" y="80587"/>
                      <a:pt x="115900" y="78624"/>
                      <a:pt x="115540" y="76697"/>
                    </a:cubicBezTo>
                    <a:lnTo>
                      <a:pt x="128829" y="69027"/>
                    </a:lnTo>
                    <a:lnTo>
                      <a:pt x="153948" y="75761"/>
                    </a:lnTo>
                    <a:cubicBezTo>
                      <a:pt x="159692" y="77310"/>
                      <a:pt x="165597" y="73888"/>
                      <a:pt x="167146" y="68144"/>
                    </a:cubicBezTo>
                    <a:cubicBezTo>
                      <a:pt x="168676" y="62401"/>
                      <a:pt x="165274" y="56494"/>
                      <a:pt x="159529" y="54946"/>
                    </a:cubicBezTo>
                    <a:lnTo>
                      <a:pt x="140497" y="49850"/>
                    </a:lnTo>
                    <a:lnTo>
                      <a:pt x="145593" y="30818"/>
                    </a:lnTo>
                    <a:cubicBezTo>
                      <a:pt x="147123" y="25074"/>
                      <a:pt x="143720" y="19168"/>
                      <a:pt x="137976" y="17619"/>
                    </a:cubicBezTo>
                    <a:cubicBezTo>
                      <a:pt x="132232" y="16071"/>
                      <a:pt x="126326" y="19492"/>
                      <a:pt x="124777" y="25236"/>
                    </a:cubicBezTo>
                    <a:lnTo>
                      <a:pt x="118043" y="50355"/>
                    </a:lnTo>
                    <a:lnTo>
                      <a:pt x="104737" y="58043"/>
                    </a:lnTo>
                    <a:cubicBezTo>
                      <a:pt x="101747" y="55486"/>
                      <a:pt x="98308" y="53470"/>
                      <a:pt x="94527" y="52137"/>
                    </a:cubicBezTo>
                    <a:lnTo>
                      <a:pt x="94527" y="36778"/>
                    </a:lnTo>
                    <a:lnTo>
                      <a:pt x="112929" y="18393"/>
                    </a:lnTo>
                    <a:cubicBezTo>
                      <a:pt x="117142" y="14180"/>
                      <a:pt x="117142" y="7355"/>
                      <a:pt x="112929" y="3160"/>
                    </a:cubicBezTo>
                    <a:cubicBezTo>
                      <a:pt x="108716" y="-1053"/>
                      <a:pt x="101892" y="-1053"/>
                      <a:pt x="97696" y="3160"/>
                    </a:cubicBezTo>
                    <a:lnTo>
                      <a:pt x="83760" y="17097"/>
                    </a:lnTo>
                    <a:lnTo>
                      <a:pt x="69822" y="3160"/>
                    </a:lnTo>
                    <a:cubicBezTo>
                      <a:pt x="65609" y="-1053"/>
                      <a:pt x="58785" y="-1053"/>
                      <a:pt x="54589" y="3160"/>
                    </a:cubicBezTo>
                    <a:cubicBezTo>
                      <a:pt x="50376" y="7373"/>
                      <a:pt x="50376" y="14198"/>
                      <a:pt x="54589" y="18393"/>
                    </a:cubicBezTo>
                    <a:lnTo>
                      <a:pt x="72992" y="36796"/>
                    </a:lnTo>
                    <a:lnTo>
                      <a:pt x="72992" y="52137"/>
                    </a:lnTo>
                    <a:cubicBezTo>
                      <a:pt x="69210" y="53470"/>
                      <a:pt x="65771" y="55504"/>
                      <a:pt x="62782" y="58043"/>
                    </a:cubicBezTo>
                    <a:lnTo>
                      <a:pt x="49476" y="50355"/>
                    </a:lnTo>
                    <a:lnTo>
                      <a:pt x="42741" y="25236"/>
                    </a:lnTo>
                    <a:cubicBezTo>
                      <a:pt x="41193" y="19492"/>
                      <a:pt x="35286" y="16071"/>
                      <a:pt x="29542" y="17619"/>
                    </a:cubicBezTo>
                    <a:cubicBezTo>
                      <a:pt x="23798" y="19168"/>
                      <a:pt x="20377" y="25074"/>
                      <a:pt x="21926" y="30818"/>
                    </a:cubicBezTo>
                    <a:lnTo>
                      <a:pt x="27022" y="49850"/>
                    </a:lnTo>
                    <a:lnTo>
                      <a:pt x="7989" y="54946"/>
                    </a:lnTo>
                    <a:cubicBezTo>
                      <a:pt x="2246" y="56494"/>
                      <a:pt x="-1176" y="62401"/>
                      <a:pt x="373" y="68144"/>
                    </a:cubicBezTo>
                    <a:cubicBezTo>
                      <a:pt x="1903" y="73888"/>
                      <a:pt x="7809" y="77310"/>
                      <a:pt x="13571" y="75761"/>
                    </a:cubicBezTo>
                    <a:lnTo>
                      <a:pt x="38690" y="69027"/>
                    </a:lnTo>
                    <a:lnTo>
                      <a:pt x="51978" y="76697"/>
                    </a:lnTo>
                    <a:cubicBezTo>
                      <a:pt x="51618" y="78606"/>
                      <a:pt x="51420" y="80587"/>
                      <a:pt x="51420" y="82603"/>
                    </a:cubicBezTo>
                    <a:cubicBezTo>
                      <a:pt x="51420" y="84620"/>
                      <a:pt x="51618" y="86583"/>
                      <a:pt x="51978" y="88510"/>
                    </a:cubicBezTo>
                    <a:lnTo>
                      <a:pt x="38690" y="96180"/>
                    </a:lnTo>
                    <a:lnTo>
                      <a:pt x="13571" y="89446"/>
                    </a:lnTo>
                    <a:cubicBezTo>
                      <a:pt x="7827" y="87897"/>
                      <a:pt x="1921" y="91319"/>
                      <a:pt x="373" y="97062"/>
                    </a:cubicBezTo>
                    <a:cubicBezTo>
                      <a:pt x="-1158" y="102806"/>
                      <a:pt x="2246" y="108712"/>
                      <a:pt x="7989" y="110261"/>
                    </a:cubicBezTo>
                    <a:lnTo>
                      <a:pt x="27022" y="115357"/>
                    </a:lnTo>
                    <a:lnTo>
                      <a:pt x="21926" y="134389"/>
                    </a:lnTo>
                    <a:cubicBezTo>
                      <a:pt x="20395" y="140133"/>
                      <a:pt x="23798" y="146039"/>
                      <a:pt x="29542" y="147588"/>
                    </a:cubicBezTo>
                    <a:cubicBezTo>
                      <a:pt x="35286" y="149136"/>
                      <a:pt x="41193" y="145715"/>
                      <a:pt x="42741" y="139971"/>
                    </a:cubicBezTo>
                    <a:lnTo>
                      <a:pt x="49476" y="114852"/>
                    </a:lnTo>
                    <a:lnTo>
                      <a:pt x="62782" y="107164"/>
                    </a:lnTo>
                    <a:cubicBezTo>
                      <a:pt x="65771" y="109721"/>
                      <a:pt x="69210" y="111737"/>
                      <a:pt x="72992" y="113070"/>
                    </a:cubicBezTo>
                    <a:lnTo>
                      <a:pt x="72992" y="128411"/>
                    </a:lnTo>
                    <a:lnTo>
                      <a:pt x="54589" y="146795"/>
                    </a:lnTo>
                    <a:cubicBezTo>
                      <a:pt x="50376" y="151009"/>
                      <a:pt x="50376" y="157833"/>
                      <a:pt x="54589" y="162029"/>
                    </a:cubicBezTo>
                    <a:cubicBezTo>
                      <a:pt x="58802" y="166242"/>
                      <a:pt x="65627" y="166242"/>
                      <a:pt x="69822" y="162029"/>
                    </a:cubicBezTo>
                    <a:lnTo>
                      <a:pt x="83760" y="148092"/>
                    </a:lnTo>
                    <a:lnTo>
                      <a:pt x="97696" y="162029"/>
                    </a:lnTo>
                    <a:cubicBezTo>
                      <a:pt x="101909" y="166242"/>
                      <a:pt x="108734" y="166242"/>
                      <a:pt x="112929" y="162029"/>
                    </a:cubicBezTo>
                    <a:cubicBezTo>
                      <a:pt x="117142" y="157815"/>
                      <a:pt x="117142" y="150991"/>
                      <a:pt x="112929" y="146795"/>
                    </a:cubicBezTo>
                    <a:lnTo>
                      <a:pt x="94527" y="128393"/>
                    </a:lnTo>
                    <a:lnTo>
                      <a:pt x="94527" y="113052"/>
                    </a:lnTo>
                    <a:cubicBezTo>
                      <a:pt x="98308" y="111719"/>
                      <a:pt x="101747" y="109685"/>
                      <a:pt x="104737" y="107146"/>
                    </a:cubicBezTo>
                    <a:lnTo>
                      <a:pt x="118043" y="114834"/>
                    </a:lnTo>
                    <a:lnTo>
                      <a:pt x="124777" y="139953"/>
                    </a:lnTo>
                    <a:cubicBezTo>
                      <a:pt x="126326" y="145697"/>
                      <a:pt x="132232" y="149118"/>
                      <a:pt x="137976" y="147570"/>
                    </a:cubicBezTo>
                    <a:cubicBezTo>
                      <a:pt x="143720" y="146021"/>
                      <a:pt x="147141" y="140115"/>
                      <a:pt x="145593" y="134371"/>
                    </a:cubicBezTo>
                    <a:lnTo>
                      <a:pt x="140497" y="115339"/>
                    </a:lnTo>
                    <a:lnTo>
                      <a:pt x="159529" y="110243"/>
                    </a:lnTo>
                    <a:cubicBezTo>
                      <a:pt x="165274" y="108694"/>
                      <a:pt x="168695" y="102788"/>
                      <a:pt x="167146" y="97044"/>
                    </a:cubicBezTo>
                    <a:cubicBezTo>
                      <a:pt x="165616" y="91301"/>
                      <a:pt x="159709" y="87879"/>
                      <a:pt x="153948" y="89428"/>
                    </a:cubicBezTo>
                    <a:lnTo>
                      <a:pt x="153948" y="89428"/>
                    </a:lnTo>
                    <a:close/>
                    <a:moveTo>
                      <a:pt x="83760" y="71818"/>
                    </a:moveTo>
                    <a:cubicBezTo>
                      <a:pt x="89701" y="71818"/>
                      <a:pt x="94527" y="76643"/>
                      <a:pt x="94527" y="82585"/>
                    </a:cubicBezTo>
                    <a:cubicBezTo>
                      <a:pt x="94527" y="88528"/>
                      <a:pt x="89701" y="93353"/>
                      <a:pt x="83760" y="93353"/>
                    </a:cubicBezTo>
                    <a:cubicBezTo>
                      <a:pt x="77817" y="93353"/>
                      <a:pt x="72992" y="88528"/>
                      <a:pt x="72992" y="82585"/>
                    </a:cubicBezTo>
                    <a:cubicBezTo>
                      <a:pt x="72992" y="76643"/>
                      <a:pt x="77817" y="71818"/>
                      <a:pt x="83760" y="71818"/>
                    </a:cubicBezTo>
                    <a:lnTo>
                      <a:pt x="83760" y="718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7" name="Google Shape;477;p6"/>
          <p:cNvGrpSpPr/>
          <p:nvPr/>
        </p:nvGrpSpPr>
        <p:grpSpPr>
          <a:xfrm>
            <a:off x="7277385" y="311801"/>
            <a:ext cx="1758662" cy="455389"/>
            <a:chOff x="7050979" y="958825"/>
            <a:chExt cx="1936426" cy="501419"/>
          </a:xfrm>
        </p:grpSpPr>
        <p:grpSp>
          <p:nvGrpSpPr>
            <p:cNvPr id="478" name="Google Shape;478;p6"/>
            <p:cNvGrpSpPr/>
            <p:nvPr/>
          </p:nvGrpSpPr>
          <p:grpSpPr>
            <a:xfrm>
              <a:off x="7509600" y="1178805"/>
              <a:ext cx="1477805" cy="281439"/>
              <a:chOff x="4839550" y="841767"/>
              <a:chExt cx="1477805" cy="281439"/>
            </a:xfrm>
          </p:grpSpPr>
          <p:sp>
            <p:nvSpPr>
              <p:cNvPr id="479" name="Google Shape;479;p6"/>
              <p:cNvSpPr/>
              <p:nvPr/>
            </p:nvSpPr>
            <p:spPr>
              <a:xfrm>
                <a:off x="4839550" y="841767"/>
                <a:ext cx="1477805" cy="281439"/>
              </a:xfrm>
              <a:custGeom>
                <a:rect b="b" l="l" r="r" t="t"/>
                <a:pathLst>
                  <a:path extrusionOk="0" h="281439" w="1477805">
                    <a:moveTo>
                      <a:pt x="1477806" y="281440"/>
                    </a:moveTo>
                    <a:lnTo>
                      <a:pt x="0" y="281440"/>
                    </a:lnTo>
                    <a:cubicBezTo>
                      <a:pt x="73483" y="202573"/>
                      <a:pt x="125234" y="182658"/>
                      <a:pt x="159445" y="210333"/>
                    </a:cubicBezTo>
                    <a:cubicBezTo>
                      <a:pt x="281869" y="115963"/>
                      <a:pt x="393814" y="122877"/>
                      <a:pt x="443817" y="188330"/>
                    </a:cubicBezTo>
                    <a:cubicBezTo>
                      <a:pt x="514888" y="-46237"/>
                      <a:pt x="761447" y="-43662"/>
                      <a:pt x="849551" y="97200"/>
                    </a:cubicBezTo>
                    <a:cubicBezTo>
                      <a:pt x="957696" y="-2518"/>
                      <a:pt x="1142260" y="82939"/>
                      <a:pt x="1202941" y="210333"/>
                    </a:cubicBezTo>
                    <a:cubicBezTo>
                      <a:pt x="1285481" y="170864"/>
                      <a:pt x="1381634" y="177490"/>
                      <a:pt x="1477806" y="281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979073" y="1048769"/>
                <a:ext cx="65218" cy="51119"/>
              </a:xfrm>
              <a:custGeom>
                <a:rect b="b" l="l" r="r" t="t"/>
                <a:pathLst>
                  <a:path extrusionOk="0" h="51119" w="65218">
                    <a:moveTo>
                      <a:pt x="5492" y="51119"/>
                    </a:moveTo>
                    <a:lnTo>
                      <a:pt x="0" y="45916"/>
                    </a:lnTo>
                    <a:cubicBezTo>
                      <a:pt x="24686" y="19843"/>
                      <a:pt x="60159" y="810"/>
                      <a:pt x="61654" y="0"/>
                    </a:cubicBezTo>
                    <a:lnTo>
                      <a:pt x="65219" y="6680"/>
                    </a:lnTo>
                    <a:cubicBezTo>
                      <a:pt x="64858" y="6860"/>
                      <a:pt x="29332" y="25947"/>
                      <a:pt x="5510" y="511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5685914" y="936950"/>
                <a:ext cx="55009" cy="109459"/>
              </a:xfrm>
              <a:custGeom>
                <a:rect b="b" l="l" r="r" t="t"/>
                <a:pathLst>
                  <a:path extrusionOk="0" h="109459" w="55009">
                    <a:moveTo>
                      <a:pt x="47735" y="109460"/>
                    </a:moveTo>
                    <a:cubicBezTo>
                      <a:pt x="33780" y="57620"/>
                      <a:pt x="342" y="4574"/>
                      <a:pt x="0" y="4051"/>
                    </a:cubicBezTo>
                    <a:lnTo>
                      <a:pt x="6374" y="0"/>
                    </a:lnTo>
                    <a:cubicBezTo>
                      <a:pt x="6716" y="540"/>
                      <a:pt x="40749" y="54523"/>
                      <a:pt x="55009" y="107497"/>
                    </a:cubicBezTo>
                    <a:lnTo>
                      <a:pt x="47716" y="1094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 rot="-4672513">
                <a:off x="5254718" y="1048913"/>
                <a:ext cx="46609" cy="7561"/>
              </a:xfrm>
              <a:custGeom>
                <a:rect b="b" l="l" r="r" t="t"/>
                <a:pathLst>
                  <a:path extrusionOk="0" h="7562" w="46618">
                    <a:moveTo>
                      <a:pt x="0" y="0"/>
                    </a:moveTo>
                    <a:lnTo>
                      <a:pt x="46618" y="0"/>
                    </a:lnTo>
                    <a:lnTo>
                      <a:pt x="46618" y="7562"/>
                    </a:lnTo>
                    <a:lnTo>
                      <a:pt x="0" y="7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5667188" y="1040531"/>
                <a:ext cx="139170" cy="48751"/>
              </a:xfrm>
              <a:custGeom>
                <a:rect b="b" l="l" r="r" t="t"/>
                <a:pathLst>
                  <a:path extrusionOk="0" h="48751" w="139170">
                    <a:moveTo>
                      <a:pt x="5492" y="48734"/>
                    </a:moveTo>
                    <a:lnTo>
                      <a:pt x="0" y="43548"/>
                    </a:lnTo>
                    <a:cubicBezTo>
                      <a:pt x="45448" y="-4547"/>
                      <a:pt x="92264" y="-12848"/>
                      <a:pt x="139170" y="18861"/>
                    </a:cubicBezTo>
                    <a:lnTo>
                      <a:pt x="134938" y="25127"/>
                    </a:lnTo>
                    <a:cubicBezTo>
                      <a:pt x="90950" y="-4619"/>
                      <a:pt x="48617" y="3106"/>
                      <a:pt x="5492" y="48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4996889" y="1048967"/>
                <a:ext cx="44888" cy="51677"/>
              </a:xfrm>
              <a:custGeom>
                <a:rect b="b" l="l" r="r" t="t"/>
                <a:pathLst>
                  <a:path extrusionOk="0" h="51677" w="44888">
                    <a:moveTo>
                      <a:pt x="37867" y="51678"/>
                    </a:moveTo>
                    <a:cubicBezTo>
                      <a:pt x="27117" y="24794"/>
                      <a:pt x="270" y="6446"/>
                      <a:pt x="0" y="6266"/>
                    </a:cubicBezTo>
                    <a:lnTo>
                      <a:pt x="4231" y="0"/>
                    </a:lnTo>
                    <a:cubicBezTo>
                      <a:pt x="5419" y="792"/>
                      <a:pt x="33293" y="19843"/>
                      <a:pt x="44889" y="48869"/>
                    </a:cubicBezTo>
                    <a:lnTo>
                      <a:pt x="37885" y="516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6"/>
            <p:cNvGrpSpPr/>
            <p:nvPr/>
          </p:nvGrpSpPr>
          <p:grpSpPr>
            <a:xfrm>
              <a:off x="7050979" y="958825"/>
              <a:ext cx="865216" cy="160193"/>
              <a:chOff x="4616904" y="741537"/>
              <a:chExt cx="865216" cy="160193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4616904" y="741537"/>
                <a:ext cx="865216" cy="160193"/>
              </a:xfrm>
              <a:custGeom>
                <a:rect b="b" l="l" r="r" t="t"/>
                <a:pathLst>
                  <a:path extrusionOk="0" h="160193" w="865216">
                    <a:moveTo>
                      <a:pt x="0" y="160194"/>
                    </a:moveTo>
                    <a:lnTo>
                      <a:pt x="865217" y="160194"/>
                    </a:lnTo>
                    <a:cubicBezTo>
                      <a:pt x="822199" y="115304"/>
                      <a:pt x="791895" y="103960"/>
                      <a:pt x="771872" y="119716"/>
                    </a:cubicBezTo>
                    <a:cubicBezTo>
                      <a:pt x="700190" y="66003"/>
                      <a:pt x="634647" y="69929"/>
                      <a:pt x="605387" y="107201"/>
                    </a:cubicBezTo>
                    <a:cubicBezTo>
                      <a:pt x="563774" y="-26314"/>
                      <a:pt x="419419" y="-24856"/>
                      <a:pt x="367831" y="55326"/>
                    </a:cubicBezTo>
                    <a:cubicBezTo>
                      <a:pt x="304521" y="-1430"/>
                      <a:pt x="196466" y="47205"/>
                      <a:pt x="160939" y="119716"/>
                    </a:cubicBezTo>
                    <a:cubicBezTo>
                      <a:pt x="112611" y="97244"/>
                      <a:pt x="56324" y="101025"/>
                      <a:pt x="18" y="16019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6078" y="857903"/>
                <a:ext cx="39974" cy="31708"/>
              </a:xfrm>
              <a:custGeom>
                <a:rect b="b" l="l" r="r" t="t"/>
                <a:pathLst>
                  <a:path extrusionOk="0" h="31708" w="39974">
                    <a:moveTo>
                      <a:pt x="34555" y="31709"/>
                    </a:moveTo>
                    <a:cubicBezTo>
                      <a:pt x="20779" y="17556"/>
                      <a:pt x="199" y="6824"/>
                      <a:pt x="0" y="6716"/>
                    </a:cubicBezTo>
                    <a:lnTo>
                      <a:pt x="3476" y="0"/>
                    </a:lnTo>
                    <a:cubicBezTo>
                      <a:pt x="4358" y="450"/>
                      <a:pt x="25353" y="11416"/>
                      <a:pt x="39974" y="26433"/>
                    </a:cubicBezTo>
                    <a:lnTo>
                      <a:pt x="34555" y="317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4952864" y="794791"/>
                <a:ext cx="35022" cy="63669"/>
              </a:xfrm>
              <a:custGeom>
                <a:rect b="b" l="l" r="r" t="t"/>
                <a:pathLst>
                  <a:path extrusionOk="0" h="63669" w="35022">
                    <a:moveTo>
                      <a:pt x="7275" y="63670"/>
                    </a:moveTo>
                    <a:lnTo>
                      <a:pt x="0" y="61653"/>
                    </a:lnTo>
                    <a:cubicBezTo>
                      <a:pt x="8409" y="31259"/>
                      <a:pt x="27874" y="1260"/>
                      <a:pt x="28684" y="0"/>
                    </a:cubicBezTo>
                    <a:lnTo>
                      <a:pt x="35022" y="4141"/>
                    </a:lnTo>
                    <a:cubicBezTo>
                      <a:pt x="34824" y="4447"/>
                      <a:pt x="15377" y="34428"/>
                      <a:pt x="7275" y="63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 rot="-752659">
                <a:off x="5221372" y="848514"/>
                <a:ext cx="7573" cy="26596"/>
              </a:xfrm>
              <a:custGeom>
                <a:rect b="b" l="l" r="r" t="t"/>
                <a:pathLst>
                  <a:path extrusionOk="0" h="26559" w="7562">
                    <a:moveTo>
                      <a:pt x="0" y="0"/>
                    </a:moveTo>
                    <a:lnTo>
                      <a:pt x="7563" y="0"/>
                    </a:lnTo>
                    <a:lnTo>
                      <a:pt x="7563" y="26559"/>
                    </a:lnTo>
                    <a:lnTo>
                      <a:pt x="0" y="265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4915248" y="852986"/>
                <a:ext cx="83422" cy="30576"/>
              </a:xfrm>
              <a:custGeom>
                <a:rect b="b" l="l" r="r" t="t"/>
                <a:pathLst>
                  <a:path extrusionOk="0" h="30576" w="83422">
                    <a:moveTo>
                      <a:pt x="78003" y="30576"/>
                    </a:moveTo>
                    <a:cubicBezTo>
                      <a:pt x="53353" y="5224"/>
                      <a:pt x="29188" y="884"/>
                      <a:pt x="4142" y="17342"/>
                    </a:cubicBezTo>
                    <a:lnTo>
                      <a:pt x="0" y="11022"/>
                    </a:lnTo>
                    <a:cubicBezTo>
                      <a:pt x="28126" y="-7471"/>
                      <a:pt x="56216" y="-2681"/>
                      <a:pt x="83423" y="25301"/>
                    </a:cubicBezTo>
                    <a:lnTo>
                      <a:pt x="78003" y="305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5362271" y="858101"/>
                <a:ext cx="28557" cy="31420"/>
              </a:xfrm>
              <a:custGeom>
                <a:rect b="b" l="l" r="r" t="t"/>
                <a:pathLst>
                  <a:path extrusionOk="0" h="31420" w="28557">
                    <a:moveTo>
                      <a:pt x="7005" y="31421"/>
                    </a:moveTo>
                    <a:lnTo>
                      <a:pt x="0" y="28558"/>
                    </a:lnTo>
                    <a:cubicBezTo>
                      <a:pt x="6986" y="11578"/>
                      <a:pt x="23696" y="468"/>
                      <a:pt x="24417" y="0"/>
                    </a:cubicBezTo>
                    <a:lnTo>
                      <a:pt x="28558" y="6320"/>
                    </a:lnTo>
                    <a:cubicBezTo>
                      <a:pt x="28396" y="6428"/>
                      <a:pt x="13054" y="16656"/>
                      <a:pt x="6986" y="314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A logo of a company&#10;&#10;Description automatically generated" id="492" name="Google Shape;4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0876" y="1409415"/>
            <a:ext cx="2076264" cy="706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green leaves" id="493" name="Google Shape;493;p6"/>
          <p:cNvPicPr preferRelativeResize="0"/>
          <p:nvPr/>
        </p:nvPicPr>
        <p:blipFill rotWithShape="1">
          <a:blip r:embed="rId5">
            <a:alphaModFix/>
          </a:blip>
          <a:srcRect b="36731" l="11885" r="10877" t="37464"/>
          <a:stretch/>
        </p:blipFill>
        <p:spPr>
          <a:xfrm>
            <a:off x="6134400" y="1430487"/>
            <a:ext cx="2068438" cy="69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packages</a:t>
            </a:r>
            <a:endParaRPr/>
          </a:p>
        </p:txBody>
      </p:sp>
      <p:grpSp>
        <p:nvGrpSpPr>
          <p:cNvPr id="499" name="Google Shape;499;p7"/>
          <p:cNvGrpSpPr/>
          <p:nvPr/>
        </p:nvGrpSpPr>
        <p:grpSpPr>
          <a:xfrm>
            <a:off x="7607421" y="152401"/>
            <a:ext cx="1384190" cy="1340098"/>
            <a:chOff x="1210721" y="682776"/>
            <a:chExt cx="1384190" cy="1340098"/>
          </a:xfrm>
        </p:grpSpPr>
        <p:sp>
          <p:nvSpPr>
            <p:cNvPr id="500" name="Google Shape;500;p7"/>
            <p:cNvSpPr/>
            <p:nvPr/>
          </p:nvSpPr>
          <p:spPr>
            <a:xfrm>
              <a:off x="1847417" y="931878"/>
              <a:ext cx="526861" cy="728260"/>
            </a:xfrm>
            <a:custGeom>
              <a:rect b="b" l="l" r="r" t="t"/>
              <a:pathLst>
                <a:path extrusionOk="0" h="728260" w="526861">
                  <a:moveTo>
                    <a:pt x="516364" y="728261"/>
                  </a:moveTo>
                  <a:lnTo>
                    <a:pt x="493641" y="672532"/>
                  </a:lnTo>
                  <a:lnTo>
                    <a:pt x="436741" y="634791"/>
                  </a:lnTo>
                  <a:lnTo>
                    <a:pt x="395686" y="556896"/>
                  </a:lnTo>
                  <a:lnTo>
                    <a:pt x="310536" y="535540"/>
                  </a:lnTo>
                  <a:lnTo>
                    <a:pt x="205487" y="403429"/>
                  </a:lnTo>
                  <a:lnTo>
                    <a:pt x="205487" y="286389"/>
                  </a:lnTo>
                  <a:lnTo>
                    <a:pt x="60303" y="224375"/>
                  </a:lnTo>
                  <a:lnTo>
                    <a:pt x="0" y="110486"/>
                  </a:lnTo>
                  <a:lnTo>
                    <a:pt x="19825" y="0"/>
                  </a:lnTo>
                  <a:lnTo>
                    <a:pt x="30989" y="1999"/>
                  </a:lnTo>
                  <a:lnTo>
                    <a:pt x="11848" y="108649"/>
                  </a:lnTo>
                  <a:lnTo>
                    <a:pt x="68442" y="215516"/>
                  </a:lnTo>
                  <a:lnTo>
                    <a:pt x="216831" y="278916"/>
                  </a:lnTo>
                  <a:lnTo>
                    <a:pt x="216831" y="399486"/>
                  </a:lnTo>
                  <a:lnTo>
                    <a:pt x="317017" y="525475"/>
                  </a:lnTo>
                  <a:lnTo>
                    <a:pt x="403339" y="547136"/>
                  </a:lnTo>
                  <a:lnTo>
                    <a:pt x="445420" y="626958"/>
                  </a:lnTo>
                  <a:lnTo>
                    <a:pt x="502823" y="665005"/>
                  </a:lnTo>
                  <a:lnTo>
                    <a:pt x="526862" y="723975"/>
                  </a:lnTo>
                  <a:lnTo>
                    <a:pt x="516364" y="7282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838522" y="1330716"/>
              <a:ext cx="225077" cy="692158"/>
            </a:xfrm>
            <a:custGeom>
              <a:rect b="b" l="l" r="r" t="t"/>
              <a:pathLst>
                <a:path extrusionOk="0" h="692158" w="225077">
                  <a:moveTo>
                    <a:pt x="35311" y="692158"/>
                  </a:moveTo>
                  <a:lnTo>
                    <a:pt x="28090" y="683425"/>
                  </a:lnTo>
                  <a:lnTo>
                    <a:pt x="63724" y="653913"/>
                  </a:lnTo>
                  <a:lnTo>
                    <a:pt x="43378" y="608700"/>
                  </a:lnTo>
                  <a:lnTo>
                    <a:pt x="49230" y="570292"/>
                  </a:lnTo>
                  <a:lnTo>
                    <a:pt x="0" y="460058"/>
                  </a:lnTo>
                  <a:lnTo>
                    <a:pt x="43575" y="386665"/>
                  </a:lnTo>
                  <a:lnTo>
                    <a:pt x="43575" y="324886"/>
                  </a:lnTo>
                  <a:lnTo>
                    <a:pt x="180297" y="191964"/>
                  </a:lnTo>
                  <a:lnTo>
                    <a:pt x="148083" y="128564"/>
                  </a:lnTo>
                  <a:lnTo>
                    <a:pt x="215030" y="0"/>
                  </a:lnTo>
                  <a:lnTo>
                    <a:pt x="225078" y="5240"/>
                  </a:lnTo>
                  <a:lnTo>
                    <a:pt x="160832" y="128618"/>
                  </a:lnTo>
                  <a:lnTo>
                    <a:pt x="194197" y="194269"/>
                  </a:lnTo>
                  <a:lnTo>
                    <a:pt x="54901" y="329676"/>
                  </a:lnTo>
                  <a:lnTo>
                    <a:pt x="54901" y="389780"/>
                  </a:lnTo>
                  <a:lnTo>
                    <a:pt x="12749" y="460797"/>
                  </a:lnTo>
                  <a:lnTo>
                    <a:pt x="60934" y="568708"/>
                  </a:lnTo>
                  <a:lnTo>
                    <a:pt x="55099" y="607097"/>
                  </a:lnTo>
                  <a:lnTo>
                    <a:pt x="77607" y="657154"/>
                  </a:lnTo>
                  <a:lnTo>
                    <a:pt x="35311" y="692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1668562" y="1653747"/>
              <a:ext cx="222952" cy="229399"/>
            </a:xfrm>
            <a:custGeom>
              <a:rect b="b" l="l" r="r" t="t"/>
              <a:pathLst>
                <a:path extrusionOk="0" h="229399" w="222952">
                  <a:moveTo>
                    <a:pt x="9741" y="229399"/>
                  </a:moveTo>
                  <a:lnTo>
                    <a:pt x="0" y="223601"/>
                  </a:lnTo>
                  <a:lnTo>
                    <a:pt x="30376" y="172698"/>
                  </a:lnTo>
                  <a:lnTo>
                    <a:pt x="30376" y="102563"/>
                  </a:lnTo>
                  <a:lnTo>
                    <a:pt x="140322" y="66317"/>
                  </a:lnTo>
                  <a:lnTo>
                    <a:pt x="215444" y="0"/>
                  </a:lnTo>
                  <a:lnTo>
                    <a:pt x="222952" y="8499"/>
                  </a:lnTo>
                  <a:lnTo>
                    <a:pt x="146084" y="76346"/>
                  </a:lnTo>
                  <a:lnTo>
                    <a:pt x="41720" y="110774"/>
                  </a:lnTo>
                  <a:lnTo>
                    <a:pt x="41720" y="175831"/>
                  </a:lnTo>
                  <a:lnTo>
                    <a:pt x="9741" y="2293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020097" y="1523832"/>
              <a:ext cx="107730" cy="359547"/>
            </a:xfrm>
            <a:custGeom>
              <a:rect b="b" l="l" r="r" t="t"/>
              <a:pathLst>
                <a:path extrusionOk="0" h="359547" w="107730">
                  <a:moveTo>
                    <a:pt x="96747" y="359548"/>
                  </a:moveTo>
                  <a:lnTo>
                    <a:pt x="74005" y="325318"/>
                  </a:lnTo>
                  <a:lnTo>
                    <a:pt x="95234" y="224897"/>
                  </a:lnTo>
                  <a:lnTo>
                    <a:pt x="0" y="143960"/>
                  </a:lnTo>
                  <a:lnTo>
                    <a:pt x="0" y="0"/>
                  </a:lnTo>
                  <a:lnTo>
                    <a:pt x="11344" y="0"/>
                  </a:lnTo>
                  <a:lnTo>
                    <a:pt x="11344" y="138720"/>
                  </a:lnTo>
                  <a:lnTo>
                    <a:pt x="107730" y="220630"/>
                  </a:lnTo>
                  <a:lnTo>
                    <a:pt x="86088" y="322995"/>
                  </a:lnTo>
                  <a:lnTo>
                    <a:pt x="106201" y="353282"/>
                  </a:lnTo>
                  <a:lnTo>
                    <a:pt x="96747" y="3595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2116395" y="1744282"/>
              <a:ext cx="93668" cy="106776"/>
            </a:xfrm>
            <a:custGeom>
              <a:rect b="b" l="l" r="r" t="t"/>
              <a:pathLst>
                <a:path extrusionOk="0" h="106776" w="93668">
                  <a:moveTo>
                    <a:pt x="90121" y="106777"/>
                  </a:moveTo>
                  <a:lnTo>
                    <a:pt x="57421" y="95973"/>
                  </a:lnTo>
                  <a:lnTo>
                    <a:pt x="43611" y="61743"/>
                  </a:lnTo>
                  <a:lnTo>
                    <a:pt x="20329" y="50273"/>
                  </a:lnTo>
                  <a:lnTo>
                    <a:pt x="0" y="4610"/>
                  </a:lnTo>
                  <a:lnTo>
                    <a:pt x="10371" y="0"/>
                  </a:lnTo>
                  <a:lnTo>
                    <a:pt x="29025" y="41918"/>
                  </a:lnTo>
                  <a:lnTo>
                    <a:pt x="52488" y="53478"/>
                  </a:lnTo>
                  <a:lnTo>
                    <a:pt x="65974" y="86862"/>
                  </a:lnTo>
                  <a:lnTo>
                    <a:pt x="93668" y="96009"/>
                  </a:lnTo>
                  <a:lnTo>
                    <a:pt x="90121" y="1067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1972939" y="1661220"/>
              <a:ext cx="56898" cy="193152"/>
            </a:xfrm>
            <a:custGeom>
              <a:rect b="b" l="l" r="r" t="t"/>
              <a:pathLst>
                <a:path extrusionOk="0" h="193152" w="56898">
                  <a:moveTo>
                    <a:pt x="22706" y="193153"/>
                  </a:moveTo>
                  <a:lnTo>
                    <a:pt x="11541" y="191136"/>
                  </a:lnTo>
                  <a:lnTo>
                    <a:pt x="15197" y="170915"/>
                  </a:lnTo>
                  <a:lnTo>
                    <a:pt x="9021" y="148965"/>
                  </a:lnTo>
                  <a:lnTo>
                    <a:pt x="23426" y="126746"/>
                  </a:lnTo>
                  <a:lnTo>
                    <a:pt x="0" y="50021"/>
                  </a:lnTo>
                  <a:lnTo>
                    <a:pt x="48779" y="0"/>
                  </a:lnTo>
                  <a:lnTo>
                    <a:pt x="56899" y="7905"/>
                  </a:lnTo>
                  <a:lnTo>
                    <a:pt x="12802" y="53136"/>
                  </a:lnTo>
                  <a:lnTo>
                    <a:pt x="35814" y="128492"/>
                  </a:lnTo>
                  <a:lnTo>
                    <a:pt x="21319" y="150838"/>
                  </a:lnTo>
                  <a:lnTo>
                    <a:pt x="26829" y="170357"/>
                  </a:lnTo>
                  <a:lnTo>
                    <a:pt x="22706" y="1931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1736265" y="1125787"/>
              <a:ext cx="119381" cy="410703"/>
            </a:xfrm>
            <a:custGeom>
              <a:rect b="b" l="l" r="r" t="t"/>
              <a:pathLst>
                <a:path extrusionOk="0" h="410703" w="119381">
                  <a:moveTo>
                    <a:pt x="16656" y="410703"/>
                  </a:moveTo>
                  <a:lnTo>
                    <a:pt x="6393" y="405878"/>
                  </a:lnTo>
                  <a:lnTo>
                    <a:pt x="29585" y="356469"/>
                  </a:lnTo>
                  <a:lnTo>
                    <a:pt x="0" y="232064"/>
                  </a:lnTo>
                  <a:lnTo>
                    <a:pt x="107623" y="142591"/>
                  </a:lnTo>
                  <a:lnTo>
                    <a:pt x="96802" y="864"/>
                  </a:lnTo>
                  <a:lnTo>
                    <a:pt x="108109" y="0"/>
                  </a:lnTo>
                  <a:lnTo>
                    <a:pt x="119382" y="147561"/>
                  </a:lnTo>
                  <a:lnTo>
                    <a:pt x="12659" y="236295"/>
                  </a:lnTo>
                  <a:lnTo>
                    <a:pt x="41522" y="357693"/>
                  </a:lnTo>
                  <a:lnTo>
                    <a:pt x="16656" y="4107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1587336" y="1354826"/>
              <a:ext cx="157644" cy="200012"/>
            </a:xfrm>
            <a:custGeom>
              <a:rect b="b" l="l" r="r" t="t"/>
              <a:pathLst>
                <a:path extrusionOk="0" h="200012" w="157644">
                  <a:moveTo>
                    <a:pt x="9166" y="200013"/>
                  </a:moveTo>
                  <a:lnTo>
                    <a:pt x="0" y="193315"/>
                  </a:lnTo>
                  <a:lnTo>
                    <a:pt x="47087" y="128834"/>
                  </a:lnTo>
                  <a:lnTo>
                    <a:pt x="31169" y="103770"/>
                  </a:lnTo>
                  <a:lnTo>
                    <a:pt x="57855" y="76094"/>
                  </a:lnTo>
                  <a:lnTo>
                    <a:pt x="65921" y="40082"/>
                  </a:lnTo>
                  <a:lnTo>
                    <a:pt x="152891" y="0"/>
                  </a:lnTo>
                  <a:lnTo>
                    <a:pt x="157645" y="10300"/>
                  </a:lnTo>
                  <a:lnTo>
                    <a:pt x="75753" y="48041"/>
                  </a:lnTo>
                  <a:lnTo>
                    <a:pt x="68208" y="81676"/>
                  </a:lnTo>
                  <a:lnTo>
                    <a:pt x="45538" y="105210"/>
                  </a:lnTo>
                  <a:lnTo>
                    <a:pt x="60807" y="129285"/>
                  </a:lnTo>
                  <a:lnTo>
                    <a:pt x="9166" y="200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1627148" y="1483534"/>
              <a:ext cx="26414" cy="168519"/>
            </a:xfrm>
            <a:custGeom>
              <a:rect b="b" l="l" r="r" t="t"/>
              <a:pathLst>
                <a:path extrusionOk="0" h="168519" w="26414">
                  <a:moveTo>
                    <a:pt x="15233" y="168520"/>
                  </a:moveTo>
                  <a:lnTo>
                    <a:pt x="0" y="121020"/>
                  </a:lnTo>
                  <a:lnTo>
                    <a:pt x="14819" y="102959"/>
                  </a:lnTo>
                  <a:lnTo>
                    <a:pt x="8462" y="702"/>
                  </a:lnTo>
                  <a:lnTo>
                    <a:pt x="19788" y="0"/>
                  </a:lnTo>
                  <a:lnTo>
                    <a:pt x="26415" y="106705"/>
                  </a:lnTo>
                  <a:lnTo>
                    <a:pt x="12676" y="123451"/>
                  </a:lnTo>
                  <a:lnTo>
                    <a:pt x="26018" y="165063"/>
                  </a:lnTo>
                  <a:lnTo>
                    <a:pt x="15233" y="1685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1868557" y="929141"/>
              <a:ext cx="411423" cy="335527"/>
            </a:xfrm>
            <a:custGeom>
              <a:rect b="b" l="l" r="r" t="t"/>
              <a:pathLst>
                <a:path extrusionOk="0" h="335527" w="411423">
                  <a:moveTo>
                    <a:pt x="406364" y="335528"/>
                  </a:moveTo>
                  <a:lnTo>
                    <a:pt x="344765" y="304773"/>
                  </a:lnTo>
                  <a:lnTo>
                    <a:pt x="344765" y="226806"/>
                  </a:lnTo>
                  <a:lnTo>
                    <a:pt x="201597" y="180116"/>
                  </a:lnTo>
                  <a:lnTo>
                    <a:pt x="161840" y="124819"/>
                  </a:lnTo>
                  <a:lnTo>
                    <a:pt x="79947" y="98800"/>
                  </a:lnTo>
                  <a:lnTo>
                    <a:pt x="0" y="7473"/>
                  </a:lnTo>
                  <a:lnTo>
                    <a:pt x="8534" y="0"/>
                  </a:lnTo>
                  <a:lnTo>
                    <a:pt x="86411" y="88951"/>
                  </a:lnTo>
                  <a:lnTo>
                    <a:pt x="168844" y="115150"/>
                  </a:lnTo>
                  <a:lnTo>
                    <a:pt x="208638" y="170465"/>
                  </a:lnTo>
                  <a:lnTo>
                    <a:pt x="356109" y="218577"/>
                  </a:lnTo>
                  <a:lnTo>
                    <a:pt x="356109" y="297751"/>
                  </a:lnTo>
                  <a:lnTo>
                    <a:pt x="411423" y="325390"/>
                  </a:lnTo>
                  <a:lnTo>
                    <a:pt x="406364" y="3355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2185358" y="1226208"/>
              <a:ext cx="39865" cy="160831"/>
            </a:xfrm>
            <a:custGeom>
              <a:rect b="b" l="l" r="r" t="t"/>
              <a:pathLst>
                <a:path extrusionOk="0" h="160831" w="39865">
                  <a:moveTo>
                    <a:pt x="35220" y="160831"/>
                  </a:moveTo>
                  <a:lnTo>
                    <a:pt x="24272" y="157896"/>
                  </a:lnTo>
                  <a:lnTo>
                    <a:pt x="27423" y="146084"/>
                  </a:lnTo>
                  <a:lnTo>
                    <a:pt x="0" y="112125"/>
                  </a:lnTo>
                  <a:lnTo>
                    <a:pt x="17989" y="57800"/>
                  </a:lnTo>
                  <a:lnTo>
                    <a:pt x="7778" y="19987"/>
                  </a:lnTo>
                  <a:lnTo>
                    <a:pt x="29836" y="0"/>
                  </a:lnTo>
                  <a:lnTo>
                    <a:pt x="37453" y="8409"/>
                  </a:lnTo>
                  <a:lnTo>
                    <a:pt x="20545" y="23732"/>
                  </a:lnTo>
                  <a:lnTo>
                    <a:pt x="29818" y="58142"/>
                  </a:lnTo>
                  <a:lnTo>
                    <a:pt x="12712" y="109820"/>
                  </a:lnTo>
                  <a:lnTo>
                    <a:pt x="39866" y="143437"/>
                  </a:lnTo>
                  <a:lnTo>
                    <a:pt x="35220" y="1608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2212457" y="1481410"/>
              <a:ext cx="40082" cy="274684"/>
            </a:xfrm>
            <a:custGeom>
              <a:rect b="b" l="l" r="r" t="t"/>
              <a:pathLst>
                <a:path extrusionOk="0" h="274684" w="40082">
                  <a:moveTo>
                    <a:pt x="28864" y="274685"/>
                  </a:moveTo>
                  <a:lnTo>
                    <a:pt x="15090" y="178766"/>
                  </a:lnTo>
                  <a:lnTo>
                    <a:pt x="0" y="157734"/>
                  </a:lnTo>
                  <a:lnTo>
                    <a:pt x="21788" y="111170"/>
                  </a:lnTo>
                  <a:lnTo>
                    <a:pt x="324" y="59655"/>
                  </a:lnTo>
                  <a:lnTo>
                    <a:pt x="29368" y="0"/>
                  </a:lnTo>
                  <a:lnTo>
                    <a:pt x="39560" y="4970"/>
                  </a:lnTo>
                  <a:lnTo>
                    <a:pt x="12767" y="60015"/>
                  </a:lnTo>
                  <a:lnTo>
                    <a:pt x="34177" y="111440"/>
                  </a:lnTo>
                  <a:lnTo>
                    <a:pt x="13091" y="156528"/>
                  </a:lnTo>
                  <a:lnTo>
                    <a:pt x="25930" y="174408"/>
                  </a:lnTo>
                  <a:lnTo>
                    <a:pt x="40082" y="273082"/>
                  </a:lnTo>
                  <a:lnTo>
                    <a:pt x="28864" y="2746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1425713" y="1040078"/>
              <a:ext cx="271677" cy="423812"/>
            </a:xfrm>
            <a:custGeom>
              <a:rect b="b" l="l" r="r" t="t"/>
              <a:pathLst>
                <a:path extrusionOk="0" h="423812" w="271677">
                  <a:moveTo>
                    <a:pt x="10156" y="423812"/>
                  </a:moveTo>
                  <a:lnTo>
                    <a:pt x="0" y="418752"/>
                  </a:lnTo>
                  <a:lnTo>
                    <a:pt x="16187" y="386341"/>
                  </a:lnTo>
                  <a:lnTo>
                    <a:pt x="17214" y="385549"/>
                  </a:lnTo>
                  <a:lnTo>
                    <a:pt x="159427" y="275945"/>
                  </a:lnTo>
                  <a:lnTo>
                    <a:pt x="165891" y="203542"/>
                  </a:lnTo>
                  <a:lnTo>
                    <a:pt x="223403" y="149938"/>
                  </a:lnTo>
                  <a:lnTo>
                    <a:pt x="260676" y="0"/>
                  </a:lnTo>
                  <a:lnTo>
                    <a:pt x="271677" y="2737"/>
                  </a:lnTo>
                  <a:lnTo>
                    <a:pt x="233594" y="155952"/>
                  </a:lnTo>
                  <a:lnTo>
                    <a:pt x="176803" y="208872"/>
                  </a:lnTo>
                  <a:lnTo>
                    <a:pt x="170284" y="281905"/>
                  </a:lnTo>
                  <a:lnTo>
                    <a:pt x="25154" y="393742"/>
                  </a:lnTo>
                  <a:lnTo>
                    <a:pt x="10156" y="423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1444078" y="1241099"/>
              <a:ext cx="155285" cy="119039"/>
            </a:xfrm>
            <a:custGeom>
              <a:rect b="b" l="l" r="r" t="t"/>
              <a:pathLst>
                <a:path extrusionOk="0" h="119039" w="155285">
                  <a:moveTo>
                    <a:pt x="7202" y="119039"/>
                  </a:moveTo>
                  <a:lnTo>
                    <a:pt x="0" y="110270"/>
                  </a:lnTo>
                  <a:lnTo>
                    <a:pt x="25209" y="89563"/>
                  </a:lnTo>
                  <a:lnTo>
                    <a:pt x="25209" y="73339"/>
                  </a:lnTo>
                  <a:lnTo>
                    <a:pt x="67866" y="52326"/>
                  </a:lnTo>
                  <a:lnTo>
                    <a:pt x="74402" y="33762"/>
                  </a:lnTo>
                  <a:lnTo>
                    <a:pt x="150695" y="0"/>
                  </a:lnTo>
                  <a:lnTo>
                    <a:pt x="155286" y="10372"/>
                  </a:lnTo>
                  <a:lnTo>
                    <a:pt x="83477" y="42153"/>
                  </a:lnTo>
                  <a:lnTo>
                    <a:pt x="77031" y="60447"/>
                  </a:lnTo>
                  <a:lnTo>
                    <a:pt x="36553" y="80398"/>
                  </a:lnTo>
                  <a:lnTo>
                    <a:pt x="36553" y="94911"/>
                  </a:lnTo>
                  <a:lnTo>
                    <a:pt x="7202" y="1190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1436156" y="1427733"/>
              <a:ext cx="35328" cy="160633"/>
            </a:xfrm>
            <a:custGeom>
              <a:rect b="b" l="l" r="r" t="t"/>
              <a:pathLst>
                <a:path extrusionOk="0" h="160633" w="35328">
                  <a:moveTo>
                    <a:pt x="11344" y="160633"/>
                  </a:moveTo>
                  <a:lnTo>
                    <a:pt x="0" y="160633"/>
                  </a:lnTo>
                  <a:lnTo>
                    <a:pt x="378" y="136343"/>
                  </a:lnTo>
                  <a:lnTo>
                    <a:pt x="13487" y="101735"/>
                  </a:lnTo>
                  <a:lnTo>
                    <a:pt x="3926" y="81748"/>
                  </a:lnTo>
                  <a:lnTo>
                    <a:pt x="22778" y="43035"/>
                  </a:lnTo>
                  <a:lnTo>
                    <a:pt x="5078" y="4772"/>
                  </a:lnTo>
                  <a:lnTo>
                    <a:pt x="15377" y="0"/>
                  </a:lnTo>
                  <a:lnTo>
                    <a:pt x="35328" y="43161"/>
                  </a:lnTo>
                  <a:lnTo>
                    <a:pt x="16530" y="81784"/>
                  </a:lnTo>
                  <a:lnTo>
                    <a:pt x="25803" y="101213"/>
                  </a:lnTo>
                  <a:lnTo>
                    <a:pt x="11344" y="139386"/>
                  </a:lnTo>
                  <a:lnTo>
                    <a:pt x="11344" y="1606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2126063" y="1536527"/>
              <a:ext cx="96063" cy="123342"/>
            </a:xfrm>
            <a:custGeom>
              <a:rect b="b" l="l" r="r" t="t"/>
              <a:pathLst>
                <a:path extrusionOk="0" h="123342" w="96063">
                  <a:moveTo>
                    <a:pt x="11597" y="123342"/>
                  </a:moveTo>
                  <a:lnTo>
                    <a:pt x="0" y="90175"/>
                  </a:lnTo>
                  <a:lnTo>
                    <a:pt x="37687" y="54577"/>
                  </a:lnTo>
                  <a:lnTo>
                    <a:pt x="32088" y="38263"/>
                  </a:lnTo>
                  <a:lnTo>
                    <a:pt x="89797" y="0"/>
                  </a:lnTo>
                  <a:lnTo>
                    <a:pt x="96063" y="9435"/>
                  </a:lnTo>
                  <a:lnTo>
                    <a:pt x="45646" y="42873"/>
                  </a:lnTo>
                  <a:lnTo>
                    <a:pt x="50778" y="57800"/>
                  </a:lnTo>
                  <a:lnTo>
                    <a:pt x="13127" y="93380"/>
                  </a:lnTo>
                  <a:lnTo>
                    <a:pt x="22310" y="119597"/>
                  </a:lnTo>
                  <a:lnTo>
                    <a:pt x="11597" y="1233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2229617" y="1653423"/>
              <a:ext cx="122640" cy="157104"/>
            </a:xfrm>
            <a:custGeom>
              <a:rect b="b" l="l" r="r" t="t"/>
              <a:pathLst>
                <a:path extrusionOk="0" h="157104" w="122640">
                  <a:moveTo>
                    <a:pt x="114628" y="157104"/>
                  </a:moveTo>
                  <a:lnTo>
                    <a:pt x="88284" y="130851"/>
                  </a:lnTo>
                  <a:lnTo>
                    <a:pt x="88284" y="96135"/>
                  </a:lnTo>
                  <a:lnTo>
                    <a:pt x="51930" y="70926"/>
                  </a:lnTo>
                  <a:lnTo>
                    <a:pt x="31114" y="31943"/>
                  </a:lnTo>
                  <a:lnTo>
                    <a:pt x="0" y="9147"/>
                  </a:lnTo>
                  <a:lnTo>
                    <a:pt x="6698" y="0"/>
                  </a:lnTo>
                  <a:lnTo>
                    <a:pt x="39884" y="24326"/>
                  </a:lnTo>
                  <a:lnTo>
                    <a:pt x="60645" y="63166"/>
                  </a:lnTo>
                  <a:lnTo>
                    <a:pt x="99628" y="90193"/>
                  </a:lnTo>
                  <a:lnTo>
                    <a:pt x="99628" y="126151"/>
                  </a:lnTo>
                  <a:lnTo>
                    <a:pt x="122640" y="149073"/>
                  </a:lnTo>
                  <a:lnTo>
                    <a:pt x="114628" y="1571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2069687" y="1100398"/>
              <a:ext cx="69701" cy="251618"/>
            </a:xfrm>
            <a:custGeom>
              <a:rect b="b" l="l" r="r" t="t"/>
              <a:pathLst>
                <a:path extrusionOk="0" h="251618" w="69701">
                  <a:moveTo>
                    <a:pt x="38047" y="251619"/>
                  </a:moveTo>
                  <a:lnTo>
                    <a:pt x="28864" y="244974"/>
                  </a:lnTo>
                  <a:lnTo>
                    <a:pt x="56161" y="207269"/>
                  </a:lnTo>
                  <a:lnTo>
                    <a:pt x="46420" y="190794"/>
                  </a:lnTo>
                  <a:lnTo>
                    <a:pt x="40262" y="145382"/>
                  </a:lnTo>
                  <a:lnTo>
                    <a:pt x="56575" y="93938"/>
                  </a:lnTo>
                  <a:lnTo>
                    <a:pt x="39793" y="74600"/>
                  </a:lnTo>
                  <a:lnTo>
                    <a:pt x="45555" y="53136"/>
                  </a:lnTo>
                  <a:lnTo>
                    <a:pt x="0" y="8067"/>
                  </a:lnTo>
                  <a:lnTo>
                    <a:pt x="7976" y="0"/>
                  </a:lnTo>
                  <a:lnTo>
                    <a:pt x="58213" y="49715"/>
                  </a:lnTo>
                  <a:lnTo>
                    <a:pt x="52308" y="71719"/>
                  </a:lnTo>
                  <a:lnTo>
                    <a:pt x="69288" y="91309"/>
                  </a:lnTo>
                  <a:lnTo>
                    <a:pt x="51839" y="146390"/>
                  </a:lnTo>
                  <a:lnTo>
                    <a:pt x="57349" y="186994"/>
                  </a:lnTo>
                  <a:lnTo>
                    <a:pt x="69702" y="207900"/>
                  </a:lnTo>
                  <a:lnTo>
                    <a:pt x="38047" y="2516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1698740" y="1755572"/>
              <a:ext cx="57800" cy="218235"/>
            </a:xfrm>
            <a:custGeom>
              <a:rect b="b" l="l" r="r" t="t"/>
              <a:pathLst>
                <a:path extrusionOk="0" h="218235" w="57800">
                  <a:moveTo>
                    <a:pt x="45772" y="218235"/>
                  </a:moveTo>
                  <a:lnTo>
                    <a:pt x="36715" y="182601"/>
                  </a:lnTo>
                  <a:lnTo>
                    <a:pt x="45285" y="121830"/>
                  </a:lnTo>
                  <a:lnTo>
                    <a:pt x="29854" y="103968"/>
                  </a:lnTo>
                  <a:lnTo>
                    <a:pt x="44710" y="75068"/>
                  </a:lnTo>
                  <a:lnTo>
                    <a:pt x="0" y="6158"/>
                  </a:lnTo>
                  <a:lnTo>
                    <a:pt x="9508" y="0"/>
                  </a:lnTo>
                  <a:lnTo>
                    <a:pt x="57800" y="74420"/>
                  </a:lnTo>
                  <a:lnTo>
                    <a:pt x="43431" y="102347"/>
                  </a:lnTo>
                  <a:lnTo>
                    <a:pt x="57224" y="118301"/>
                  </a:lnTo>
                  <a:lnTo>
                    <a:pt x="48256" y="181971"/>
                  </a:lnTo>
                  <a:lnTo>
                    <a:pt x="56756" y="215444"/>
                  </a:lnTo>
                  <a:lnTo>
                    <a:pt x="45772" y="2182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1583303" y="1821043"/>
              <a:ext cx="125143" cy="112988"/>
            </a:xfrm>
            <a:custGeom>
              <a:rect b="b" l="l" r="r" t="t"/>
              <a:pathLst>
                <a:path extrusionOk="0" h="112988" w="125143">
                  <a:moveTo>
                    <a:pt x="11344" y="112989"/>
                  </a:moveTo>
                  <a:lnTo>
                    <a:pt x="0" y="112989"/>
                  </a:lnTo>
                  <a:lnTo>
                    <a:pt x="0" y="68856"/>
                  </a:lnTo>
                  <a:lnTo>
                    <a:pt x="14729" y="61113"/>
                  </a:lnTo>
                  <a:lnTo>
                    <a:pt x="55495" y="33942"/>
                  </a:lnTo>
                  <a:lnTo>
                    <a:pt x="60680" y="19105"/>
                  </a:lnTo>
                  <a:lnTo>
                    <a:pt x="121776" y="0"/>
                  </a:lnTo>
                  <a:lnTo>
                    <a:pt x="125143" y="10822"/>
                  </a:lnTo>
                  <a:lnTo>
                    <a:pt x="69504" y="28234"/>
                  </a:lnTo>
                  <a:lnTo>
                    <a:pt x="64948" y="41270"/>
                  </a:lnTo>
                  <a:lnTo>
                    <a:pt x="20509" y="70854"/>
                  </a:lnTo>
                  <a:lnTo>
                    <a:pt x="11344" y="75698"/>
                  </a:lnTo>
                  <a:lnTo>
                    <a:pt x="11344" y="112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1210721" y="682776"/>
              <a:ext cx="1384190" cy="473081"/>
            </a:xfrm>
            <a:custGeom>
              <a:rect b="b" l="l" r="r" t="t"/>
              <a:pathLst>
                <a:path extrusionOk="0" h="473081" w="1384190">
                  <a:moveTo>
                    <a:pt x="1384173" y="473081"/>
                  </a:moveTo>
                  <a:lnTo>
                    <a:pt x="0" y="473081"/>
                  </a:lnTo>
                  <a:cubicBezTo>
                    <a:pt x="0" y="473081"/>
                    <a:pt x="78705" y="390523"/>
                    <a:pt x="199022" y="391801"/>
                  </a:cubicBezTo>
                  <a:cubicBezTo>
                    <a:pt x="153899" y="274689"/>
                    <a:pt x="278376" y="158873"/>
                    <a:pt x="422354" y="223497"/>
                  </a:cubicBezTo>
                  <a:cubicBezTo>
                    <a:pt x="424604" y="160944"/>
                    <a:pt x="499780" y="115352"/>
                    <a:pt x="572255" y="146701"/>
                  </a:cubicBezTo>
                  <a:cubicBezTo>
                    <a:pt x="534676" y="4200"/>
                    <a:pt x="801528" y="-79835"/>
                    <a:pt x="862965" y="111192"/>
                  </a:cubicBezTo>
                  <a:cubicBezTo>
                    <a:pt x="902003" y="81428"/>
                    <a:pt x="975594" y="122392"/>
                    <a:pt x="940716" y="183181"/>
                  </a:cubicBezTo>
                  <a:cubicBezTo>
                    <a:pt x="1014308" y="135195"/>
                    <a:pt x="1129493" y="198541"/>
                    <a:pt x="1094309" y="307964"/>
                  </a:cubicBezTo>
                  <a:cubicBezTo>
                    <a:pt x="1145195" y="274401"/>
                    <a:pt x="1233011" y="322243"/>
                    <a:pt x="1201176" y="410996"/>
                  </a:cubicBezTo>
                  <a:cubicBezTo>
                    <a:pt x="1275092" y="378351"/>
                    <a:pt x="1340688" y="425077"/>
                    <a:pt x="1384191" y="473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1409185" y="1070850"/>
              <a:ext cx="67666" cy="46365"/>
            </a:xfrm>
            <a:custGeom>
              <a:rect b="b" l="l" r="r" t="t"/>
              <a:pathLst>
                <a:path extrusionOk="0" h="46365" w="67666">
                  <a:moveTo>
                    <a:pt x="61436" y="46366"/>
                  </a:moveTo>
                  <a:cubicBezTo>
                    <a:pt x="38713" y="13631"/>
                    <a:pt x="378" y="7527"/>
                    <a:pt x="0" y="7473"/>
                  </a:cubicBezTo>
                  <a:lnTo>
                    <a:pt x="1116" y="0"/>
                  </a:lnTo>
                  <a:cubicBezTo>
                    <a:pt x="2808" y="252"/>
                    <a:pt x="43016" y="6572"/>
                    <a:pt x="67667" y="42062"/>
                  </a:cubicBezTo>
                  <a:lnTo>
                    <a:pt x="61455" y="463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2257565" y="987247"/>
              <a:ext cx="48833" cy="70674"/>
            </a:xfrm>
            <a:custGeom>
              <a:rect b="b" l="l" r="r" t="t"/>
              <a:pathLst>
                <a:path extrusionOk="0" h="70674" w="48833">
                  <a:moveTo>
                    <a:pt x="7508" y="70674"/>
                  </a:moveTo>
                  <a:lnTo>
                    <a:pt x="0" y="69774"/>
                  </a:lnTo>
                  <a:cubicBezTo>
                    <a:pt x="6446" y="16314"/>
                    <a:pt x="44421" y="630"/>
                    <a:pt x="46042" y="0"/>
                  </a:cubicBezTo>
                  <a:lnTo>
                    <a:pt x="48833" y="7022"/>
                  </a:lnTo>
                  <a:cubicBezTo>
                    <a:pt x="47393" y="7599"/>
                    <a:pt x="13379" y="21860"/>
                    <a:pt x="7491" y="706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1631399" y="902906"/>
              <a:ext cx="65885" cy="88338"/>
            </a:xfrm>
            <a:custGeom>
              <a:rect b="b" l="l" r="r" t="t"/>
              <a:pathLst>
                <a:path extrusionOk="0" h="88338" w="65885">
                  <a:moveTo>
                    <a:pt x="58394" y="88320"/>
                  </a:moveTo>
                  <a:cubicBezTo>
                    <a:pt x="51534" y="32897"/>
                    <a:pt x="505" y="7022"/>
                    <a:pt x="0" y="6770"/>
                  </a:cubicBezTo>
                  <a:lnTo>
                    <a:pt x="3350" y="0"/>
                  </a:lnTo>
                  <a:cubicBezTo>
                    <a:pt x="5601" y="1116"/>
                    <a:pt x="58539" y="27982"/>
                    <a:pt x="65885" y="87402"/>
                  </a:cubicBezTo>
                  <a:lnTo>
                    <a:pt x="58376" y="883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651225" y="985624"/>
              <a:ext cx="101158" cy="42101"/>
            </a:xfrm>
            <a:custGeom>
              <a:rect b="b" l="l" r="r" t="t"/>
              <a:pathLst>
                <a:path extrusionOk="0" h="42101" w="101158">
                  <a:moveTo>
                    <a:pt x="7220" y="42101"/>
                  </a:moveTo>
                  <a:lnTo>
                    <a:pt x="0" y="39850"/>
                  </a:lnTo>
                  <a:cubicBezTo>
                    <a:pt x="5438" y="22402"/>
                    <a:pt x="18438" y="9078"/>
                    <a:pt x="35652" y="3262"/>
                  </a:cubicBezTo>
                  <a:cubicBezTo>
                    <a:pt x="56467" y="-3779"/>
                    <a:pt x="80343" y="705"/>
                    <a:pt x="101158" y="15488"/>
                  </a:cubicBezTo>
                  <a:lnTo>
                    <a:pt x="96765" y="21646"/>
                  </a:lnTo>
                  <a:cubicBezTo>
                    <a:pt x="77949" y="8267"/>
                    <a:pt x="56539" y="4180"/>
                    <a:pt x="38064" y="10410"/>
                  </a:cubicBezTo>
                  <a:cubicBezTo>
                    <a:pt x="22958" y="15506"/>
                    <a:pt x="11992" y="26760"/>
                    <a:pt x="7220" y="420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2101043" y="862735"/>
              <a:ext cx="52319" cy="76436"/>
            </a:xfrm>
            <a:custGeom>
              <a:rect b="b" l="l" r="r" t="t"/>
              <a:pathLst>
                <a:path extrusionOk="0" h="76436" w="52319">
                  <a:moveTo>
                    <a:pt x="48" y="76436"/>
                  </a:moveTo>
                  <a:cubicBezTo>
                    <a:pt x="-77" y="74582"/>
                    <a:pt x="-2400" y="30593"/>
                    <a:pt x="48431" y="0"/>
                  </a:cubicBezTo>
                  <a:lnTo>
                    <a:pt x="52320" y="6482"/>
                  </a:lnTo>
                  <a:cubicBezTo>
                    <a:pt x="5612" y="34608"/>
                    <a:pt x="7485" y="74276"/>
                    <a:pt x="7593" y="75950"/>
                  </a:cubicBezTo>
                  <a:lnTo>
                    <a:pt x="48" y="76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1781157" y="826164"/>
              <a:ext cx="51767" cy="52596"/>
            </a:xfrm>
            <a:custGeom>
              <a:rect b="b" l="l" r="r" t="t"/>
              <a:pathLst>
                <a:path extrusionOk="0" h="52596" w="51767">
                  <a:moveTo>
                    <a:pt x="44656" y="52578"/>
                  </a:moveTo>
                  <a:cubicBezTo>
                    <a:pt x="35184" y="25983"/>
                    <a:pt x="360" y="6824"/>
                    <a:pt x="0" y="6644"/>
                  </a:cubicBezTo>
                  <a:lnTo>
                    <a:pt x="3601" y="0"/>
                  </a:lnTo>
                  <a:cubicBezTo>
                    <a:pt x="5132" y="828"/>
                    <a:pt x="41325" y="20707"/>
                    <a:pt x="51768" y="50057"/>
                  </a:cubicBezTo>
                  <a:lnTo>
                    <a:pt x="44656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1793546" y="870441"/>
              <a:ext cx="108702" cy="39559"/>
            </a:xfrm>
            <a:custGeom>
              <a:rect b="b" l="l" r="r" t="t"/>
              <a:pathLst>
                <a:path extrusionOk="0" h="39559" w="108702">
                  <a:moveTo>
                    <a:pt x="7076" y="39542"/>
                  </a:moveTo>
                  <a:lnTo>
                    <a:pt x="0" y="36877"/>
                  </a:lnTo>
                  <a:cubicBezTo>
                    <a:pt x="7239" y="17700"/>
                    <a:pt x="22472" y="4628"/>
                    <a:pt x="41792" y="1008"/>
                  </a:cubicBezTo>
                  <a:cubicBezTo>
                    <a:pt x="65002" y="-3331"/>
                    <a:pt x="89977" y="6500"/>
                    <a:pt x="108703" y="27333"/>
                  </a:cubicBezTo>
                  <a:lnTo>
                    <a:pt x="103086" y="32375"/>
                  </a:lnTo>
                  <a:cubicBezTo>
                    <a:pt x="86159" y="13523"/>
                    <a:pt x="63759" y="4556"/>
                    <a:pt x="43196" y="8445"/>
                  </a:cubicBezTo>
                  <a:cubicBezTo>
                    <a:pt x="26541" y="11578"/>
                    <a:pt x="13378" y="22904"/>
                    <a:pt x="7076" y="39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2184874" y="1054538"/>
              <a:ext cx="125683" cy="42619"/>
            </a:xfrm>
            <a:custGeom>
              <a:rect b="b" l="l" r="r" t="t"/>
              <a:pathLst>
                <a:path extrusionOk="0" h="42619" w="125683">
                  <a:moveTo>
                    <a:pt x="6681" y="42620"/>
                  </a:moveTo>
                  <a:lnTo>
                    <a:pt x="0" y="39073"/>
                  </a:lnTo>
                  <a:cubicBezTo>
                    <a:pt x="9453" y="21282"/>
                    <a:pt x="28036" y="7976"/>
                    <a:pt x="50976" y="2574"/>
                  </a:cubicBezTo>
                  <a:cubicBezTo>
                    <a:pt x="77175" y="-3602"/>
                    <a:pt x="105138" y="1494"/>
                    <a:pt x="125684" y="16169"/>
                  </a:cubicBezTo>
                  <a:lnTo>
                    <a:pt x="121290" y="22327"/>
                  </a:lnTo>
                  <a:cubicBezTo>
                    <a:pt x="102492" y="8894"/>
                    <a:pt x="76833" y="4267"/>
                    <a:pt x="52704" y="9938"/>
                  </a:cubicBezTo>
                  <a:cubicBezTo>
                    <a:pt x="31890" y="14836"/>
                    <a:pt x="15126" y="26738"/>
                    <a:pt x="6681" y="426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1848038" y="980914"/>
              <a:ext cx="146511" cy="86803"/>
            </a:xfrm>
            <a:custGeom>
              <a:rect b="b" l="l" r="r" t="t"/>
              <a:pathLst>
                <a:path extrusionOk="0" h="86803" w="146511">
                  <a:moveTo>
                    <a:pt x="103" y="86786"/>
                  </a:moveTo>
                  <a:cubicBezTo>
                    <a:pt x="-1554" y="47802"/>
                    <a:pt x="16920" y="17282"/>
                    <a:pt x="49512" y="5145"/>
                  </a:cubicBezTo>
                  <a:cubicBezTo>
                    <a:pt x="83795" y="-7639"/>
                    <a:pt x="122743" y="3939"/>
                    <a:pt x="146511" y="33883"/>
                  </a:cubicBezTo>
                  <a:lnTo>
                    <a:pt x="140587" y="38583"/>
                  </a:lnTo>
                  <a:cubicBezTo>
                    <a:pt x="118854" y="11196"/>
                    <a:pt x="83292" y="626"/>
                    <a:pt x="52140" y="12240"/>
                  </a:cubicBezTo>
                  <a:cubicBezTo>
                    <a:pt x="22772" y="23188"/>
                    <a:pt x="6135" y="50935"/>
                    <a:pt x="7647" y="86479"/>
                  </a:cubicBezTo>
                  <a:lnTo>
                    <a:pt x="85" y="868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1816323" y="1064128"/>
              <a:ext cx="71934" cy="18804"/>
            </a:xfrm>
            <a:custGeom>
              <a:rect b="b" l="l" r="r" t="t"/>
              <a:pathLst>
                <a:path extrusionOk="0" h="18804" w="71934">
                  <a:moveTo>
                    <a:pt x="67235" y="18805"/>
                  </a:moveTo>
                  <a:cubicBezTo>
                    <a:pt x="36679" y="-5558"/>
                    <a:pt x="5798" y="16626"/>
                    <a:pt x="4502" y="17598"/>
                  </a:cubicBezTo>
                  <a:lnTo>
                    <a:pt x="0" y="11512"/>
                  </a:lnTo>
                  <a:cubicBezTo>
                    <a:pt x="360" y="11242"/>
                    <a:pt x="36805" y="-15137"/>
                    <a:pt x="71934" y="12881"/>
                  </a:cubicBezTo>
                  <a:lnTo>
                    <a:pt x="67217" y="187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1" name="Google Shape;5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658" y="423902"/>
            <a:ext cx="3987249" cy="427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"/>
          <p:cNvSpPr txBox="1"/>
          <p:nvPr>
            <p:ph idx="1" type="subTitle"/>
          </p:nvPr>
        </p:nvSpPr>
        <p:spPr>
          <a:xfrm>
            <a:off x="713225" y="2772100"/>
            <a:ext cx="536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file hierarchy of the project.</a:t>
            </a:r>
            <a:endParaRPr/>
          </a:p>
        </p:txBody>
      </p:sp>
      <p:sp>
        <p:nvSpPr>
          <p:cNvPr id="537" name="Google Shape;537;p8"/>
          <p:cNvSpPr txBox="1"/>
          <p:nvPr>
            <p:ph type="title"/>
          </p:nvPr>
        </p:nvSpPr>
        <p:spPr>
          <a:xfrm>
            <a:off x="713225" y="2155000"/>
            <a:ext cx="5367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Code Structure</a:t>
            </a:r>
            <a:endParaRPr/>
          </a:p>
        </p:txBody>
      </p:sp>
      <p:sp>
        <p:nvSpPr>
          <p:cNvPr id="538" name="Google Shape;538;p8"/>
          <p:cNvSpPr txBox="1"/>
          <p:nvPr>
            <p:ph idx="2" type="title"/>
          </p:nvPr>
        </p:nvSpPr>
        <p:spPr>
          <a:xfrm>
            <a:off x="713224" y="768088"/>
            <a:ext cx="1955581" cy="14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39" name="Google Shape;539;p8"/>
          <p:cNvGrpSpPr/>
          <p:nvPr/>
        </p:nvGrpSpPr>
        <p:grpSpPr>
          <a:xfrm>
            <a:off x="3171755" y="1125745"/>
            <a:ext cx="1529807" cy="377846"/>
            <a:chOff x="4389467" y="944995"/>
            <a:chExt cx="1529807" cy="377846"/>
          </a:xfrm>
        </p:grpSpPr>
        <p:sp>
          <p:nvSpPr>
            <p:cNvPr id="540" name="Google Shape;540;p8"/>
            <p:cNvSpPr/>
            <p:nvPr/>
          </p:nvSpPr>
          <p:spPr>
            <a:xfrm>
              <a:off x="4389467" y="944995"/>
              <a:ext cx="1529807" cy="377846"/>
            </a:xfrm>
            <a:custGeom>
              <a:rect b="b" l="l" r="r" t="t"/>
              <a:pathLst>
                <a:path extrusionOk="0" h="377846" w="1529807">
                  <a:moveTo>
                    <a:pt x="1529790" y="377846"/>
                  </a:moveTo>
                  <a:lnTo>
                    <a:pt x="0" y="377846"/>
                  </a:lnTo>
                  <a:cubicBezTo>
                    <a:pt x="46420" y="299681"/>
                    <a:pt x="131284" y="260085"/>
                    <a:pt x="184870" y="304291"/>
                  </a:cubicBezTo>
                  <a:cubicBezTo>
                    <a:pt x="219694" y="179706"/>
                    <a:pt x="372837" y="94897"/>
                    <a:pt x="423992" y="203816"/>
                  </a:cubicBezTo>
                  <a:cubicBezTo>
                    <a:pt x="428674" y="-34622"/>
                    <a:pt x="687495" y="-54411"/>
                    <a:pt x="775636" y="95311"/>
                  </a:cubicBezTo>
                  <a:cubicBezTo>
                    <a:pt x="823856" y="-7829"/>
                    <a:pt x="1028443" y="37961"/>
                    <a:pt x="1024788" y="175690"/>
                  </a:cubicBezTo>
                  <a:cubicBezTo>
                    <a:pt x="1103151" y="145044"/>
                    <a:pt x="1178506" y="175690"/>
                    <a:pt x="1211656" y="260085"/>
                  </a:cubicBezTo>
                  <a:cubicBezTo>
                    <a:pt x="1251864" y="228575"/>
                    <a:pt x="1292053" y="240603"/>
                    <a:pt x="1332225" y="288211"/>
                  </a:cubicBezTo>
                  <a:cubicBezTo>
                    <a:pt x="1401927" y="265271"/>
                    <a:pt x="1485098" y="313978"/>
                    <a:pt x="1529807" y="3778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641475" y="1229623"/>
              <a:ext cx="81387" cy="58340"/>
            </a:xfrm>
            <a:custGeom>
              <a:rect b="b" l="l" r="r" t="t"/>
              <a:pathLst>
                <a:path extrusionOk="0" h="58340" w="81387">
                  <a:moveTo>
                    <a:pt x="5653" y="58340"/>
                  </a:moveTo>
                  <a:lnTo>
                    <a:pt x="0" y="53316"/>
                  </a:lnTo>
                  <a:cubicBezTo>
                    <a:pt x="33437" y="15629"/>
                    <a:pt x="77138" y="612"/>
                    <a:pt x="78975" y="0"/>
                  </a:cubicBezTo>
                  <a:lnTo>
                    <a:pt x="81388" y="7166"/>
                  </a:lnTo>
                  <a:cubicBezTo>
                    <a:pt x="80956" y="7311"/>
                    <a:pt x="37705" y="22202"/>
                    <a:pt x="5653" y="5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 rot="-1713195">
              <a:off x="5609853" y="1201796"/>
              <a:ext cx="7554" cy="52544"/>
            </a:xfrm>
            <a:custGeom>
              <a:rect b="b" l="l" r="r" t="t"/>
              <a:pathLst>
                <a:path extrusionOk="0" h="52596" w="7562">
                  <a:moveTo>
                    <a:pt x="0" y="0"/>
                  </a:moveTo>
                  <a:lnTo>
                    <a:pt x="7563" y="0"/>
                  </a:lnTo>
                  <a:lnTo>
                    <a:pt x="7563" y="52596"/>
                  </a:lnTo>
                  <a:lnTo>
                    <a:pt x="0" y="525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316409" y="1117535"/>
              <a:ext cx="99916" cy="104490"/>
            </a:xfrm>
            <a:custGeom>
              <a:rect b="b" l="l" r="r" t="t"/>
              <a:pathLst>
                <a:path extrusionOk="0" h="104490" w="99916">
                  <a:moveTo>
                    <a:pt x="6771" y="104490"/>
                  </a:moveTo>
                  <a:lnTo>
                    <a:pt x="0" y="101141"/>
                  </a:lnTo>
                  <a:cubicBezTo>
                    <a:pt x="18295" y="63994"/>
                    <a:pt x="50508" y="29962"/>
                    <a:pt x="95739" y="0"/>
                  </a:cubicBezTo>
                  <a:lnTo>
                    <a:pt x="99917" y="6302"/>
                  </a:lnTo>
                  <a:cubicBezTo>
                    <a:pt x="55819" y="35526"/>
                    <a:pt x="24471" y="68550"/>
                    <a:pt x="6771" y="104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146052" y="1136834"/>
              <a:ext cx="114735" cy="33440"/>
            </a:xfrm>
            <a:custGeom>
              <a:rect b="b" l="l" r="r" t="t"/>
              <a:pathLst>
                <a:path extrusionOk="0" h="33440" w="114735">
                  <a:moveTo>
                    <a:pt x="5888" y="33441"/>
                  </a:moveTo>
                  <a:lnTo>
                    <a:pt x="0" y="28705"/>
                  </a:lnTo>
                  <a:cubicBezTo>
                    <a:pt x="19104" y="4991"/>
                    <a:pt x="49967" y="-1545"/>
                    <a:pt x="72493" y="291"/>
                  </a:cubicBezTo>
                  <a:cubicBezTo>
                    <a:pt x="92228" y="1876"/>
                    <a:pt x="108020" y="9871"/>
                    <a:pt x="114736" y="21665"/>
                  </a:cubicBezTo>
                  <a:lnTo>
                    <a:pt x="108163" y="25410"/>
                  </a:lnTo>
                  <a:cubicBezTo>
                    <a:pt x="102671" y="15777"/>
                    <a:pt x="89113" y="9204"/>
                    <a:pt x="71881" y="7818"/>
                  </a:cubicBezTo>
                  <a:cubicBezTo>
                    <a:pt x="52236" y="6269"/>
                    <a:pt x="23156" y="11995"/>
                    <a:pt x="5888" y="33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810128" y="1146993"/>
              <a:ext cx="33167" cy="74707"/>
            </a:xfrm>
            <a:custGeom>
              <a:rect b="b" l="l" r="r" t="t"/>
              <a:pathLst>
                <a:path extrusionOk="0" h="74707" w="33167">
                  <a:moveTo>
                    <a:pt x="25695" y="74708"/>
                  </a:moveTo>
                  <a:cubicBezTo>
                    <a:pt x="20833" y="41648"/>
                    <a:pt x="216" y="4033"/>
                    <a:pt x="0" y="3655"/>
                  </a:cubicBezTo>
                  <a:lnTo>
                    <a:pt x="6608" y="0"/>
                  </a:lnTo>
                  <a:cubicBezTo>
                    <a:pt x="7491" y="1585"/>
                    <a:pt x="28090" y="39163"/>
                    <a:pt x="33167" y="73609"/>
                  </a:cubicBezTo>
                  <a:lnTo>
                    <a:pt x="25677" y="7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4779158" y="1216623"/>
              <a:ext cx="128708" cy="36534"/>
            </a:xfrm>
            <a:custGeom>
              <a:rect b="b" l="l" r="r" t="t"/>
              <a:pathLst>
                <a:path extrusionOk="0" h="36534" w="128708">
                  <a:moveTo>
                    <a:pt x="5617" y="36534"/>
                  </a:moveTo>
                  <a:lnTo>
                    <a:pt x="0" y="31475"/>
                  </a:lnTo>
                  <a:cubicBezTo>
                    <a:pt x="17232" y="12334"/>
                    <a:pt x="44169" y="270"/>
                    <a:pt x="70295" y="0"/>
                  </a:cubicBezTo>
                  <a:cubicBezTo>
                    <a:pt x="70620" y="0"/>
                    <a:pt x="70944" y="0"/>
                    <a:pt x="71268" y="0"/>
                  </a:cubicBezTo>
                  <a:cubicBezTo>
                    <a:pt x="93722" y="0"/>
                    <a:pt x="113565" y="8499"/>
                    <a:pt x="128708" y="24596"/>
                  </a:cubicBezTo>
                  <a:lnTo>
                    <a:pt x="123198" y="29764"/>
                  </a:lnTo>
                  <a:cubicBezTo>
                    <a:pt x="105678" y="11128"/>
                    <a:pt x="84827" y="7328"/>
                    <a:pt x="70386" y="7563"/>
                  </a:cubicBezTo>
                  <a:cubicBezTo>
                    <a:pt x="46311" y="7815"/>
                    <a:pt x="21499" y="18925"/>
                    <a:pt x="5636" y="36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572194" y="1246171"/>
              <a:ext cx="42386" cy="52542"/>
            </a:xfrm>
            <a:custGeom>
              <a:rect b="b" l="l" r="r" t="t"/>
              <a:pathLst>
                <a:path extrusionOk="0" h="52542" w="42386">
                  <a:moveTo>
                    <a:pt x="35220" y="52542"/>
                  </a:moveTo>
                  <a:cubicBezTo>
                    <a:pt x="25713" y="24038"/>
                    <a:pt x="271" y="6428"/>
                    <a:pt x="0" y="6248"/>
                  </a:cubicBezTo>
                  <a:lnTo>
                    <a:pt x="4250" y="0"/>
                  </a:lnTo>
                  <a:cubicBezTo>
                    <a:pt x="5384" y="774"/>
                    <a:pt x="32052" y="19159"/>
                    <a:pt x="42387" y="50147"/>
                  </a:cubicBezTo>
                  <a:lnTo>
                    <a:pt x="35203" y="52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5234066" y="1213865"/>
              <a:ext cx="157068" cy="51734"/>
            </a:xfrm>
            <a:custGeom>
              <a:rect b="b" l="l" r="r" t="t"/>
              <a:pathLst>
                <a:path extrusionOk="0" h="51734" w="157068">
                  <a:moveTo>
                    <a:pt x="151001" y="51734"/>
                  </a:moveTo>
                  <a:cubicBezTo>
                    <a:pt x="148893" y="48889"/>
                    <a:pt x="98188" y="-17824"/>
                    <a:pt x="2647" y="17865"/>
                  </a:cubicBezTo>
                  <a:lnTo>
                    <a:pt x="0" y="10788"/>
                  </a:lnTo>
                  <a:cubicBezTo>
                    <a:pt x="52668" y="-8892"/>
                    <a:pt x="92552" y="2001"/>
                    <a:pt x="116717" y="14624"/>
                  </a:cubicBezTo>
                  <a:cubicBezTo>
                    <a:pt x="142933" y="28308"/>
                    <a:pt x="156510" y="46495"/>
                    <a:pt x="157068" y="47251"/>
                  </a:cubicBezTo>
                  <a:lnTo>
                    <a:pt x="150982" y="51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859934" y="1232366"/>
              <a:ext cx="170274" cy="43677"/>
            </a:xfrm>
            <a:custGeom>
              <a:rect b="b" l="l" r="r" t="t"/>
              <a:pathLst>
                <a:path extrusionOk="0" h="43677" w="170274">
                  <a:moveTo>
                    <a:pt x="5455" y="43659"/>
                  </a:moveTo>
                  <a:lnTo>
                    <a:pt x="0" y="38419"/>
                  </a:lnTo>
                  <a:cubicBezTo>
                    <a:pt x="52560" y="-16284"/>
                    <a:pt x="110756" y="552"/>
                    <a:pt x="133354" y="10311"/>
                  </a:cubicBezTo>
                  <a:cubicBezTo>
                    <a:pt x="154115" y="19297"/>
                    <a:pt x="170681" y="33161"/>
                    <a:pt x="170267" y="41228"/>
                  </a:cubicBezTo>
                  <a:lnTo>
                    <a:pt x="162722" y="40850"/>
                  </a:lnTo>
                  <a:lnTo>
                    <a:pt x="166485" y="41048"/>
                  </a:lnTo>
                  <a:lnTo>
                    <a:pt x="162722" y="40940"/>
                  </a:lnTo>
                  <a:cubicBezTo>
                    <a:pt x="162343" y="37465"/>
                    <a:pt x="147543" y="22736"/>
                    <a:pt x="121344" y="13787"/>
                  </a:cubicBezTo>
                  <a:cubicBezTo>
                    <a:pt x="96819" y="5414"/>
                    <a:pt x="49175" y="-1825"/>
                    <a:pt x="5455" y="43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8"/>
          <p:cNvGrpSpPr/>
          <p:nvPr/>
        </p:nvGrpSpPr>
        <p:grpSpPr>
          <a:xfrm>
            <a:off x="5502811" y="811537"/>
            <a:ext cx="2778854" cy="2656264"/>
            <a:chOff x="496985" y="1578461"/>
            <a:chExt cx="1230108" cy="1175841"/>
          </a:xfrm>
        </p:grpSpPr>
        <p:sp>
          <p:nvSpPr>
            <p:cNvPr id="551" name="Google Shape;551;p8"/>
            <p:cNvSpPr/>
            <p:nvPr/>
          </p:nvSpPr>
          <p:spPr>
            <a:xfrm>
              <a:off x="1496617" y="1870856"/>
              <a:ext cx="64924" cy="94531"/>
            </a:xfrm>
            <a:custGeom>
              <a:rect b="b" l="l" r="r" t="t"/>
              <a:pathLst>
                <a:path extrusionOk="0" h="140046" w="96183">
                  <a:moveTo>
                    <a:pt x="81650" y="139994"/>
                  </a:moveTo>
                  <a:cubicBezTo>
                    <a:pt x="75414" y="126993"/>
                    <a:pt x="68702" y="113993"/>
                    <a:pt x="61674" y="101362"/>
                  </a:cubicBezTo>
                  <a:cubicBezTo>
                    <a:pt x="43652" y="69019"/>
                    <a:pt x="22883" y="38368"/>
                    <a:pt x="0" y="10147"/>
                  </a:cubicBezTo>
                  <a:lnTo>
                    <a:pt x="12472" y="0"/>
                  </a:lnTo>
                  <a:cubicBezTo>
                    <a:pt x="35989" y="28908"/>
                    <a:pt x="57287" y="60352"/>
                    <a:pt x="75731" y="93541"/>
                  </a:cubicBezTo>
                  <a:cubicBezTo>
                    <a:pt x="82918" y="106488"/>
                    <a:pt x="89789" y="119753"/>
                    <a:pt x="96183" y="133071"/>
                  </a:cubicBezTo>
                  <a:lnTo>
                    <a:pt x="81650" y="140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329937" y="2055179"/>
              <a:ext cx="276368" cy="532694"/>
            </a:xfrm>
            <a:custGeom>
              <a:rect b="b" l="l" r="r" t="t"/>
              <a:pathLst>
                <a:path extrusionOk="0" h="789177" w="409434">
                  <a:moveTo>
                    <a:pt x="7029" y="789124"/>
                  </a:moveTo>
                  <a:lnTo>
                    <a:pt x="0" y="774644"/>
                  </a:lnTo>
                  <a:cubicBezTo>
                    <a:pt x="289606" y="634333"/>
                    <a:pt x="447833" y="310058"/>
                    <a:pt x="376224" y="3647"/>
                  </a:cubicBezTo>
                  <a:lnTo>
                    <a:pt x="391920" y="0"/>
                  </a:lnTo>
                  <a:cubicBezTo>
                    <a:pt x="465167" y="313705"/>
                    <a:pt x="303294" y="645589"/>
                    <a:pt x="6976" y="789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872755" y="2583433"/>
              <a:ext cx="359113" cy="55292"/>
            </a:xfrm>
            <a:custGeom>
              <a:rect b="b" l="l" r="r" t="t"/>
              <a:pathLst>
                <a:path extrusionOk="0" h="81914" w="532019">
                  <a:moveTo>
                    <a:pt x="334051" y="81861"/>
                  </a:moveTo>
                  <a:cubicBezTo>
                    <a:pt x="215144" y="81861"/>
                    <a:pt x="100147" y="59084"/>
                    <a:pt x="0" y="14692"/>
                  </a:cubicBezTo>
                  <a:lnTo>
                    <a:pt x="6500" y="0"/>
                  </a:lnTo>
                  <a:cubicBezTo>
                    <a:pt x="146864" y="62202"/>
                    <a:pt x="317193" y="81121"/>
                    <a:pt x="486147" y="53271"/>
                  </a:cubicBezTo>
                  <a:cubicBezTo>
                    <a:pt x="500311" y="50945"/>
                    <a:pt x="514527" y="48144"/>
                    <a:pt x="528426" y="44974"/>
                  </a:cubicBezTo>
                  <a:lnTo>
                    <a:pt x="532019" y="60669"/>
                  </a:lnTo>
                  <a:cubicBezTo>
                    <a:pt x="517803" y="63946"/>
                    <a:pt x="503270" y="66800"/>
                    <a:pt x="488790" y="69178"/>
                  </a:cubicBezTo>
                  <a:cubicBezTo>
                    <a:pt x="437052" y="77686"/>
                    <a:pt x="385208" y="81914"/>
                    <a:pt x="334104" y="819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4039" y="2337074"/>
              <a:ext cx="39703" cy="73520"/>
            </a:xfrm>
            <a:custGeom>
              <a:rect b="b" l="l" r="r" t="t"/>
              <a:pathLst>
                <a:path extrusionOk="0" h="108919" w="58819">
                  <a:moveTo>
                    <a:pt x="44604" y="108919"/>
                  </a:moveTo>
                  <a:cubicBezTo>
                    <a:pt x="27164" y="76312"/>
                    <a:pt x="12155" y="41380"/>
                    <a:pt x="0" y="5126"/>
                  </a:cubicBezTo>
                  <a:lnTo>
                    <a:pt x="15273" y="0"/>
                  </a:lnTo>
                  <a:cubicBezTo>
                    <a:pt x="27164" y="35408"/>
                    <a:pt x="41803" y="69442"/>
                    <a:pt x="58820" y="101309"/>
                  </a:cubicBezTo>
                  <a:lnTo>
                    <a:pt x="44604" y="1089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617303" y="1974678"/>
              <a:ext cx="47073" cy="289445"/>
            </a:xfrm>
            <a:custGeom>
              <a:rect b="b" l="l" r="r" t="t"/>
              <a:pathLst>
                <a:path extrusionOk="0" h="428807" w="69738">
                  <a:moveTo>
                    <a:pt x="11341" y="428808"/>
                  </a:moveTo>
                  <a:cubicBezTo>
                    <a:pt x="-1078" y="355825"/>
                    <a:pt x="-3297" y="280834"/>
                    <a:pt x="4683" y="205842"/>
                  </a:cubicBezTo>
                  <a:cubicBezTo>
                    <a:pt x="12346" y="133652"/>
                    <a:pt x="29204" y="64369"/>
                    <a:pt x="54782" y="0"/>
                  </a:cubicBezTo>
                  <a:lnTo>
                    <a:pt x="69738" y="5919"/>
                  </a:lnTo>
                  <a:cubicBezTo>
                    <a:pt x="44741" y="68914"/>
                    <a:pt x="28253" y="136770"/>
                    <a:pt x="20695" y="207534"/>
                  </a:cubicBezTo>
                  <a:cubicBezTo>
                    <a:pt x="12874" y="281045"/>
                    <a:pt x="15041" y="354556"/>
                    <a:pt x="27196" y="426059"/>
                  </a:cubicBezTo>
                  <a:lnTo>
                    <a:pt x="11341" y="428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702718" y="1687701"/>
              <a:ext cx="608926" cy="201345"/>
            </a:xfrm>
            <a:custGeom>
              <a:rect b="b" l="l" r="r" t="t"/>
              <a:pathLst>
                <a:path extrusionOk="0" h="298289" w="902112">
                  <a:moveTo>
                    <a:pt x="13318" y="298236"/>
                  </a:moveTo>
                  <a:lnTo>
                    <a:pt x="0" y="289199"/>
                  </a:lnTo>
                  <a:cubicBezTo>
                    <a:pt x="88837" y="158771"/>
                    <a:pt x="218103" y="67978"/>
                    <a:pt x="373846" y="26651"/>
                  </a:cubicBezTo>
                  <a:cubicBezTo>
                    <a:pt x="545918" y="-19062"/>
                    <a:pt x="733581" y="-5639"/>
                    <a:pt x="902113" y="64384"/>
                  </a:cubicBezTo>
                  <a:lnTo>
                    <a:pt x="895930" y="79235"/>
                  </a:lnTo>
                  <a:cubicBezTo>
                    <a:pt x="730622" y="10585"/>
                    <a:pt x="546658" y="-2521"/>
                    <a:pt x="377968" y="42241"/>
                  </a:cubicBezTo>
                  <a:cubicBezTo>
                    <a:pt x="226083" y="82564"/>
                    <a:pt x="99935" y="171084"/>
                    <a:pt x="13318" y="298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182221" y="1578461"/>
              <a:ext cx="151785" cy="47301"/>
            </a:xfrm>
            <a:custGeom>
              <a:rect b="b" l="l" r="r" t="t"/>
              <a:pathLst>
                <a:path extrusionOk="0" h="70076" w="224867">
                  <a:moveTo>
                    <a:pt x="219372" y="70076"/>
                  </a:moveTo>
                  <a:cubicBezTo>
                    <a:pt x="148925" y="44181"/>
                    <a:pt x="75097" y="26001"/>
                    <a:pt x="0" y="15960"/>
                  </a:cubicBezTo>
                  <a:lnTo>
                    <a:pt x="2114" y="0"/>
                  </a:lnTo>
                  <a:cubicBezTo>
                    <a:pt x="78373" y="10147"/>
                    <a:pt x="153312" y="28644"/>
                    <a:pt x="224868" y="54962"/>
                  </a:cubicBezTo>
                  <a:lnTo>
                    <a:pt x="219319" y="700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447509" y="1672962"/>
              <a:ext cx="270039" cy="383976"/>
            </a:xfrm>
            <a:custGeom>
              <a:rect b="b" l="l" r="r" t="t"/>
              <a:pathLst>
                <a:path extrusionOk="0" h="568854" w="400058">
                  <a:moveTo>
                    <a:pt x="384151" y="568802"/>
                  </a:moveTo>
                  <a:cubicBezTo>
                    <a:pt x="367821" y="479541"/>
                    <a:pt x="336535" y="393082"/>
                    <a:pt x="291245" y="311750"/>
                  </a:cubicBezTo>
                  <a:cubicBezTo>
                    <a:pt x="247804" y="233693"/>
                    <a:pt x="192683" y="164938"/>
                    <a:pt x="127363" y="107440"/>
                  </a:cubicBezTo>
                  <a:cubicBezTo>
                    <a:pt x="88309" y="73036"/>
                    <a:pt x="45449" y="41486"/>
                    <a:pt x="0" y="13740"/>
                  </a:cubicBezTo>
                  <a:lnTo>
                    <a:pt x="8403" y="0"/>
                  </a:lnTo>
                  <a:cubicBezTo>
                    <a:pt x="54645" y="28274"/>
                    <a:pt x="98297" y="60352"/>
                    <a:pt x="138039" y="95390"/>
                  </a:cubicBezTo>
                  <a:cubicBezTo>
                    <a:pt x="204733" y="154157"/>
                    <a:pt x="261016" y="224339"/>
                    <a:pt x="305355" y="303981"/>
                  </a:cubicBezTo>
                  <a:cubicBezTo>
                    <a:pt x="351491" y="386846"/>
                    <a:pt x="383358" y="474997"/>
                    <a:pt x="400058" y="565948"/>
                  </a:cubicBezTo>
                  <a:lnTo>
                    <a:pt x="384204" y="5688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714476" y="2129108"/>
              <a:ext cx="12617" cy="73057"/>
            </a:xfrm>
            <a:custGeom>
              <a:rect b="b" l="l" r="r" t="t"/>
              <a:pathLst>
                <a:path extrusionOk="0" h="108232" w="18692">
                  <a:moveTo>
                    <a:pt x="16013" y="108179"/>
                  </a:moveTo>
                  <a:lnTo>
                    <a:pt x="0" y="106911"/>
                  </a:lnTo>
                  <a:cubicBezTo>
                    <a:pt x="2801" y="71662"/>
                    <a:pt x="3329" y="35936"/>
                    <a:pt x="1586" y="793"/>
                  </a:cubicBezTo>
                  <a:lnTo>
                    <a:pt x="17651" y="0"/>
                  </a:lnTo>
                  <a:cubicBezTo>
                    <a:pt x="19448" y="35831"/>
                    <a:pt x="18920" y="72243"/>
                    <a:pt x="16066" y="1082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440331" y="2452218"/>
              <a:ext cx="202725" cy="207648"/>
            </a:xfrm>
            <a:custGeom>
              <a:rect b="b" l="l" r="r" t="t"/>
              <a:pathLst>
                <a:path extrusionOk="0" h="307627" w="300334">
                  <a:moveTo>
                    <a:pt x="8561" y="307627"/>
                  </a:moveTo>
                  <a:lnTo>
                    <a:pt x="0" y="293993"/>
                  </a:lnTo>
                  <a:cubicBezTo>
                    <a:pt x="116529" y="220745"/>
                    <a:pt x="215566" y="119066"/>
                    <a:pt x="286488" y="0"/>
                  </a:cubicBezTo>
                  <a:lnTo>
                    <a:pt x="300334" y="8244"/>
                  </a:lnTo>
                  <a:cubicBezTo>
                    <a:pt x="228144" y="129477"/>
                    <a:pt x="127258" y="233006"/>
                    <a:pt x="8561" y="3076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008113" y="2732935"/>
              <a:ext cx="216852" cy="21367"/>
            </a:xfrm>
            <a:custGeom>
              <a:rect b="b" l="l" r="r" t="t"/>
              <a:pathLst>
                <a:path extrusionOk="0" h="31655" w="321262">
                  <a:moveTo>
                    <a:pt x="129953" y="31656"/>
                  </a:moveTo>
                  <a:cubicBezTo>
                    <a:pt x="86406" y="31656"/>
                    <a:pt x="43018" y="29172"/>
                    <a:pt x="0" y="24257"/>
                  </a:cubicBezTo>
                  <a:lnTo>
                    <a:pt x="1850" y="8244"/>
                  </a:lnTo>
                  <a:cubicBezTo>
                    <a:pt x="106277" y="20188"/>
                    <a:pt x="212871" y="17440"/>
                    <a:pt x="318673" y="0"/>
                  </a:cubicBezTo>
                  <a:lnTo>
                    <a:pt x="321262" y="15854"/>
                  </a:lnTo>
                  <a:cubicBezTo>
                    <a:pt x="257580" y="26371"/>
                    <a:pt x="193582" y="31603"/>
                    <a:pt x="129953" y="31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570003" y="2470040"/>
              <a:ext cx="336853" cy="259302"/>
            </a:xfrm>
            <a:custGeom>
              <a:rect b="b" l="l" r="r" t="t"/>
              <a:pathLst>
                <a:path extrusionOk="0" h="384151" w="499042">
                  <a:moveTo>
                    <a:pt x="494867" y="384151"/>
                  </a:moveTo>
                  <a:cubicBezTo>
                    <a:pt x="342296" y="342930"/>
                    <a:pt x="215091" y="270158"/>
                    <a:pt x="116899" y="167950"/>
                  </a:cubicBezTo>
                  <a:cubicBezTo>
                    <a:pt x="71715" y="120916"/>
                    <a:pt x="32396" y="67011"/>
                    <a:pt x="0" y="7716"/>
                  </a:cubicBezTo>
                  <a:lnTo>
                    <a:pt x="14110" y="0"/>
                  </a:lnTo>
                  <a:cubicBezTo>
                    <a:pt x="45819" y="58027"/>
                    <a:pt x="84292" y="110769"/>
                    <a:pt x="128473" y="156800"/>
                  </a:cubicBezTo>
                  <a:cubicBezTo>
                    <a:pt x="224656" y="256894"/>
                    <a:pt x="349324" y="328185"/>
                    <a:pt x="499042" y="368614"/>
                  </a:cubicBezTo>
                  <a:lnTo>
                    <a:pt x="494814" y="3841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496985" y="2145287"/>
              <a:ext cx="30338" cy="192559"/>
            </a:xfrm>
            <a:custGeom>
              <a:rect b="b" l="l" r="r" t="t"/>
              <a:pathLst>
                <a:path extrusionOk="0" h="285272" w="44945">
                  <a:moveTo>
                    <a:pt x="29303" y="285273"/>
                  </a:moveTo>
                  <a:cubicBezTo>
                    <a:pt x="6261" y="193740"/>
                    <a:pt x="-3251" y="97769"/>
                    <a:pt x="976" y="0"/>
                  </a:cubicBezTo>
                  <a:lnTo>
                    <a:pt x="17095" y="687"/>
                  </a:lnTo>
                  <a:cubicBezTo>
                    <a:pt x="12920" y="96870"/>
                    <a:pt x="22274" y="191309"/>
                    <a:pt x="44946" y="281309"/>
                  </a:cubicBezTo>
                  <a:lnTo>
                    <a:pt x="29303" y="285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511216" y="1685461"/>
              <a:ext cx="221881" cy="351800"/>
            </a:xfrm>
            <a:custGeom>
              <a:rect b="b" l="l" r="r" t="t"/>
              <a:pathLst>
                <a:path extrusionOk="0" h="521185" w="328713">
                  <a:moveTo>
                    <a:pt x="15749" y="521186"/>
                  </a:moveTo>
                  <a:lnTo>
                    <a:pt x="0" y="517909"/>
                  </a:lnTo>
                  <a:cubicBezTo>
                    <a:pt x="44709" y="301391"/>
                    <a:pt x="155056" y="122290"/>
                    <a:pt x="319095" y="0"/>
                  </a:cubicBezTo>
                  <a:lnTo>
                    <a:pt x="328714" y="12895"/>
                  </a:lnTo>
                  <a:cubicBezTo>
                    <a:pt x="167898" y="132807"/>
                    <a:pt x="59665" y="308579"/>
                    <a:pt x="15749" y="5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789397" y="1594425"/>
              <a:ext cx="130382" cy="60321"/>
            </a:xfrm>
            <a:custGeom>
              <a:rect b="b" l="l" r="r" t="t"/>
              <a:pathLst>
                <a:path extrusionOk="0" h="89365" w="193158">
                  <a:moveTo>
                    <a:pt x="7716" y="89366"/>
                  </a:moveTo>
                  <a:lnTo>
                    <a:pt x="0" y="75255"/>
                  </a:lnTo>
                  <a:cubicBezTo>
                    <a:pt x="58608" y="43071"/>
                    <a:pt x="122184" y="17757"/>
                    <a:pt x="189037" y="0"/>
                  </a:cubicBezTo>
                  <a:lnTo>
                    <a:pt x="193159" y="15590"/>
                  </a:lnTo>
                  <a:cubicBezTo>
                    <a:pt x="127575" y="32977"/>
                    <a:pt x="65214" y="57816"/>
                    <a:pt x="7769" y="89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674503" y="1742946"/>
              <a:ext cx="873995" cy="839554"/>
            </a:xfrm>
            <a:custGeom>
              <a:rect b="b" l="l" r="r" t="t"/>
              <a:pathLst>
                <a:path extrusionOk="0" h="1243784" w="1294808">
                  <a:moveTo>
                    <a:pt x="1217773" y="322132"/>
                  </a:moveTo>
                  <a:cubicBezTo>
                    <a:pt x="1187069" y="266958"/>
                    <a:pt x="1147380" y="216647"/>
                    <a:pt x="1098918" y="173946"/>
                  </a:cubicBezTo>
                  <a:cubicBezTo>
                    <a:pt x="924626" y="20370"/>
                    <a:pt x="667521" y="-36494"/>
                    <a:pt x="441914" y="23383"/>
                  </a:cubicBezTo>
                  <a:cubicBezTo>
                    <a:pt x="188614" y="90605"/>
                    <a:pt x="31445" y="300675"/>
                    <a:pt x="4122" y="557199"/>
                  </a:cubicBezTo>
                  <a:cubicBezTo>
                    <a:pt x="-15062" y="737304"/>
                    <a:pt x="32026" y="931203"/>
                    <a:pt x="159812" y="1064221"/>
                  </a:cubicBezTo>
                  <a:cubicBezTo>
                    <a:pt x="312912" y="1223558"/>
                    <a:pt x="555537" y="1267421"/>
                    <a:pt x="766664" y="1232594"/>
                  </a:cubicBezTo>
                  <a:cubicBezTo>
                    <a:pt x="1184532" y="1163681"/>
                    <a:pt x="1428161" y="699941"/>
                    <a:pt x="1217773" y="322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8"/>
          <p:cNvGrpSpPr/>
          <p:nvPr/>
        </p:nvGrpSpPr>
        <p:grpSpPr>
          <a:xfrm>
            <a:off x="6952975" y="486654"/>
            <a:ext cx="1477805" cy="281439"/>
            <a:chOff x="4839550" y="841767"/>
            <a:chExt cx="1477805" cy="281439"/>
          </a:xfrm>
        </p:grpSpPr>
        <p:sp>
          <p:nvSpPr>
            <p:cNvPr id="568" name="Google Shape;568;p8"/>
            <p:cNvSpPr/>
            <p:nvPr/>
          </p:nvSpPr>
          <p:spPr>
            <a:xfrm>
              <a:off x="4839550" y="841767"/>
              <a:ext cx="1477805" cy="281439"/>
            </a:xfrm>
            <a:custGeom>
              <a:rect b="b" l="l" r="r" t="t"/>
              <a:pathLst>
                <a:path extrusionOk="0" h="281439" w="1477805">
                  <a:moveTo>
                    <a:pt x="1477806" y="281440"/>
                  </a:moveTo>
                  <a:lnTo>
                    <a:pt x="0" y="281440"/>
                  </a:lnTo>
                  <a:cubicBezTo>
                    <a:pt x="73483" y="202573"/>
                    <a:pt x="125234" y="182658"/>
                    <a:pt x="159445" y="210333"/>
                  </a:cubicBezTo>
                  <a:cubicBezTo>
                    <a:pt x="281869" y="115963"/>
                    <a:pt x="393814" y="122877"/>
                    <a:pt x="443817" y="188330"/>
                  </a:cubicBezTo>
                  <a:cubicBezTo>
                    <a:pt x="514888" y="-46237"/>
                    <a:pt x="761447" y="-43662"/>
                    <a:pt x="849551" y="97200"/>
                  </a:cubicBezTo>
                  <a:cubicBezTo>
                    <a:pt x="957696" y="-2518"/>
                    <a:pt x="1142260" y="82939"/>
                    <a:pt x="1202941" y="210333"/>
                  </a:cubicBezTo>
                  <a:cubicBezTo>
                    <a:pt x="1285481" y="170864"/>
                    <a:pt x="1381634" y="177490"/>
                    <a:pt x="1477806" y="2814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979073" y="1048769"/>
              <a:ext cx="65218" cy="51119"/>
            </a:xfrm>
            <a:custGeom>
              <a:rect b="b" l="l" r="r" t="t"/>
              <a:pathLst>
                <a:path extrusionOk="0" h="51119" w="65218">
                  <a:moveTo>
                    <a:pt x="5492" y="51119"/>
                  </a:moveTo>
                  <a:lnTo>
                    <a:pt x="0" y="45916"/>
                  </a:lnTo>
                  <a:cubicBezTo>
                    <a:pt x="24686" y="19843"/>
                    <a:pt x="60159" y="810"/>
                    <a:pt x="61654" y="0"/>
                  </a:cubicBezTo>
                  <a:lnTo>
                    <a:pt x="65219" y="6680"/>
                  </a:lnTo>
                  <a:cubicBezTo>
                    <a:pt x="64858" y="6860"/>
                    <a:pt x="29332" y="25947"/>
                    <a:pt x="5510" y="5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5685914" y="936950"/>
              <a:ext cx="55009" cy="109459"/>
            </a:xfrm>
            <a:custGeom>
              <a:rect b="b" l="l" r="r" t="t"/>
              <a:pathLst>
                <a:path extrusionOk="0" h="109459" w="55009">
                  <a:moveTo>
                    <a:pt x="47735" y="109460"/>
                  </a:moveTo>
                  <a:cubicBezTo>
                    <a:pt x="33780" y="57620"/>
                    <a:pt x="342" y="4574"/>
                    <a:pt x="0" y="4051"/>
                  </a:cubicBezTo>
                  <a:lnTo>
                    <a:pt x="6374" y="0"/>
                  </a:lnTo>
                  <a:cubicBezTo>
                    <a:pt x="6716" y="540"/>
                    <a:pt x="40749" y="54523"/>
                    <a:pt x="55009" y="107497"/>
                  </a:cubicBezTo>
                  <a:lnTo>
                    <a:pt x="47716" y="109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 rot="-4672513">
              <a:off x="5254718" y="1048913"/>
              <a:ext cx="46609" cy="7561"/>
            </a:xfrm>
            <a:custGeom>
              <a:rect b="b" l="l" r="r" t="t"/>
              <a:pathLst>
                <a:path extrusionOk="0" h="7562" w="46618">
                  <a:moveTo>
                    <a:pt x="0" y="0"/>
                  </a:moveTo>
                  <a:lnTo>
                    <a:pt x="46618" y="0"/>
                  </a:lnTo>
                  <a:lnTo>
                    <a:pt x="46618" y="7562"/>
                  </a:lnTo>
                  <a:lnTo>
                    <a:pt x="0" y="75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5667188" y="1040531"/>
              <a:ext cx="139170" cy="48751"/>
            </a:xfrm>
            <a:custGeom>
              <a:rect b="b" l="l" r="r" t="t"/>
              <a:pathLst>
                <a:path extrusionOk="0" h="48751" w="139170">
                  <a:moveTo>
                    <a:pt x="5492" y="48734"/>
                  </a:moveTo>
                  <a:lnTo>
                    <a:pt x="0" y="43548"/>
                  </a:lnTo>
                  <a:cubicBezTo>
                    <a:pt x="45448" y="-4547"/>
                    <a:pt x="92264" y="-12848"/>
                    <a:pt x="139170" y="18861"/>
                  </a:cubicBezTo>
                  <a:lnTo>
                    <a:pt x="134938" y="25127"/>
                  </a:lnTo>
                  <a:cubicBezTo>
                    <a:pt x="90950" y="-4619"/>
                    <a:pt x="48617" y="3106"/>
                    <a:pt x="5492" y="487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996889" y="1048967"/>
              <a:ext cx="44888" cy="51677"/>
            </a:xfrm>
            <a:custGeom>
              <a:rect b="b" l="l" r="r" t="t"/>
              <a:pathLst>
                <a:path extrusionOk="0" h="51677" w="44888">
                  <a:moveTo>
                    <a:pt x="37867" y="51678"/>
                  </a:moveTo>
                  <a:cubicBezTo>
                    <a:pt x="27117" y="24794"/>
                    <a:pt x="270" y="6446"/>
                    <a:pt x="0" y="6266"/>
                  </a:cubicBezTo>
                  <a:lnTo>
                    <a:pt x="4231" y="0"/>
                  </a:lnTo>
                  <a:cubicBezTo>
                    <a:pt x="5419" y="792"/>
                    <a:pt x="33293" y="19843"/>
                    <a:pt x="44889" y="48869"/>
                  </a:cubicBezTo>
                  <a:lnTo>
                    <a:pt x="37885" y="51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8"/>
          <p:cNvGrpSpPr/>
          <p:nvPr/>
        </p:nvGrpSpPr>
        <p:grpSpPr>
          <a:xfrm>
            <a:off x="5431729" y="965562"/>
            <a:ext cx="865216" cy="160193"/>
            <a:chOff x="4616904" y="741537"/>
            <a:chExt cx="865216" cy="160193"/>
          </a:xfrm>
        </p:grpSpPr>
        <p:sp>
          <p:nvSpPr>
            <p:cNvPr id="575" name="Google Shape;575;p8"/>
            <p:cNvSpPr/>
            <p:nvPr/>
          </p:nvSpPr>
          <p:spPr>
            <a:xfrm>
              <a:off x="4616904" y="741537"/>
              <a:ext cx="865216" cy="160193"/>
            </a:xfrm>
            <a:custGeom>
              <a:rect b="b" l="l" r="r" t="t"/>
              <a:pathLst>
                <a:path extrusionOk="0" h="160193" w="865216">
                  <a:moveTo>
                    <a:pt x="0" y="160194"/>
                  </a:moveTo>
                  <a:lnTo>
                    <a:pt x="865217" y="160194"/>
                  </a:lnTo>
                  <a:cubicBezTo>
                    <a:pt x="822199" y="115304"/>
                    <a:pt x="791895" y="103960"/>
                    <a:pt x="771872" y="119716"/>
                  </a:cubicBezTo>
                  <a:cubicBezTo>
                    <a:pt x="700190" y="66003"/>
                    <a:pt x="634647" y="69929"/>
                    <a:pt x="605387" y="107201"/>
                  </a:cubicBezTo>
                  <a:cubicBezTo>
                    <a:pt x="563774" y="-26314"/>
                    <a:pt x="419419" y="-24856"/>
                    <a:pt x="367831" y="55326"/>
                  </a:cubicBezTo>
                  <a:cubicBezTo>
                    <a:pt x="304521" y="-1430"/>
                    <a:pt x="196466" y="47205"/>
                    <a:pt x="160939" y="119716"/>
                  </a:cubicBezTo>
                  <a:cubicBezTo>
                    <a:pt x="112611" y="97244"/>
                    <a:pt x="56324" y="101025"/>
                    <a:pt x="18" y="16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4776078" y="857903"/>
              <a:ext cx="39974" cy="31708"/>
            </a:xfrm>
            <a:custGeom>
              <a:rect b="b" l="l" r="r" t="t"/>
              <a:pathLst>
                <a:path extrusionOk="0" h="31708" w="39974">
                  <a:moveTo>
                    <a:pt x="34555" y="31709"/>
                  </a:moveTo>
                  <a:cubicBezTo>
                    <a:pt x="20779" y="17556"/>
                    <a:pt x="199" y="6824"/>
                    <a:pt x="0" y="6716"/>
                  </a:cubicBezTo>
                  <a:lnTo>
                    <a:pt x="3476" y="0"/>
                  </a:lnTo>
                  <a:cubicBezTo>
                    <a:pt x="4358" y="450"/>
                    <a:pt x="25353" y="11416"/>
                    <a:pt x="39974" y="26433"/>
                  </a:cubicBezTo>
                  <a:lnTo>
                    <a:pt x="34555" y="31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4952864" y="794791"/>
              <a:ext cx="35022" cy="63669"/>
            </a:xfrm>
            <a:custGeom>
              <a:rect b="b" l="l" r="r" t="t"/>
              <a:pathLst>
                <a:path extrusionOk="0" h="63669" w="35022">
                  <a:moveTo>
                    <a:pt x="7275" y="63670"/>
                  </a:moveTo>
                  <a:lnTo>
                    <a:pt x="0" y="61653"/>
                  </a:lnTo>
                  <a:cubicBezTo>
                    <a:pt x="8409" y="31259"/>
                    <a:pt x="27874" y="1260"/>
                    <a:pt x="28684" y="0"/>
                  </a:cubicBezTo>
                  <a:lnTo>
                    <a:pt x="35022" y="4141"/>
                  </a:lnTo>
                  <a:cubicBezTo>
                    <a:pt x="34824" y="4447"/>
                    <a:pt x="15377" y="34428"/>
                    <a:pt x="7275" y="636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 rot="-752659">
              <a:off x="5221372" y="848514"/>
              <a:ext cx="7573" cy="26596"/>
            </a:xfrm>
            <a:custGeom>
              <a:rect b="b" l="l" r="r" t="t"/>
              <a:pathLst>
                <a:path extrusionOk="0" h="26559" w="7562">
                  <a:moveTo>
                    <a:pt x="0" y="0"/>
                  </a:moveTo>
                  <a:lnTo>
                    <a:pt x="7563" y="0"/>
                  </a:lnTo>
                  <a:lnTo>
                    <a:pt x="7563" y="26559"/>
                  </a:lnTo>
                  <a:lnTo>
                    <a:pt x="0" y="265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4915248" y="852986"/>
              <a:ext cx="83422" cy="30576"/>
            </a:xfrm>
            <a:custGeom>
              <a:rect b="b" l="l" r="r" t="t"/>
              <a:pathLst>
                <a:path extrusionOk="0" h="30576" w="83422">
                  <a:moveTo>
                    <a:pt x="78003" y="30576"/>
                  </a:moveTo>
                  <a:cubicBezTo>
                    <a:pt x="53353" y="5224"/>
                    <a:pt x="29188" y="884"/>
                    <a:pt x="4142" y="17342"/>
                  </a:cubicBezTo>
                  <a:lnTo>
                    <a:pt x="0" y="11022"/>
                  </a:lnTo>
                  <a:cubicBezTo>
                    <a:pt x="28126" y="-7471"/>
                    <a:pt x="56216" y="-2681"/>
                    <a:pt x="83423" y="25301"/>
                  </a:cubicBezTo>
                  <a:lnTo>
                    <a:pt x="78003" y="30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5362271" y="858101"/>
              <a:ext cx="28557" cy="31420"/>
            </a:xfrm>
            <a:custGeom>
              <a:rect b="b" l="l" r="r" t="t"/>
              <a:pathLst>
                <a:path extrusionOk="0" h="31420" w="28557">
                  <a:moveTo>
                    <a:pt x="7005" y="31421"/>
                  </a:moveTo>
                  <a:lnTo>
                    <a:pt x="0" y="28558"/>
                  </a:lnTo>
                  <a:cubicBezTo>
                    <a:pt x="6986" y="11578"/>
                    <a:pt x="23696" y="468"/>
                    <a:pt x="24417" y="0"/>
                  </a:cubicBezTo>
                  <a:lnTo>
                    <a:pt x="28558" y="6320"/>
                  </a:lnTo>
                  <a:cubicBezTo>
                    <a:pt x="28396" y="6428"/>
                    <a:pt x="13054" y="16656"/>
                    <a:pt x="6986" y="31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"/>
          <p:cNvSpPr txBox="1"/>
          <p:nvPr>
            <p:ph type="title"/>
          </p:nvPr>
        </p:nvSpPr>
        <p:spPr>
          <a:xfrm>
            <a:off x="720000" y="347472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Code Structure</a:t>
            </a:r>
            <a:endParaRPr/>
          </a:p>
        </p:txBody>
      </p:sp>
      <p:grpSp>
        <p:nvGrpSpPr>
          <p:cNvPr id="586" name="Google Shape;586;p9"/>
          <p:cNvGrpSpPr/>
          <p:nvPr/>
        </p:nvGrpSpPr>
        <p:grpSpPr>
          <a:xfrm>
            <a:off x="7277385" y="311801"/>
            <a:ext cx="1758662" cy="455389"/>
            <a:chOff x="7050979" y="958825"/>
            <a:chExt cx="1936426" cy="501419"/>
          </a:xfrm>
        </p:grpSpPr>
        <p:grpSp>
          <p:nvGrpSpPr>
            <p:cNvPr id="587" name="Google Shape;587;p9"/>
            <p:cNvGrpSpPr/>
            <p:nvPr/>
          </p:nvGrpSpPr>
          <p:grpSpPr>
            <a:xfrm>
              <a:off x="7509600" y="1178805"/>
              <a:ext cx="1477805" cy="281439"/>
              <a:chOff x="4839550" y="841767"/>
              <a:chExt cx="1477805" cy="281439"/>
            </a:xfrm>
          </p:grpSpPr>
          <p:sp>
            <p:nvSpPr>
              <p:cNvPr id="588" name="Google Shape;588;p9"/>
              <p:cNvSpPr/>
              <p:nvPr/>
            </p:nvSpPr>
            <p:spPr>
              <a:xfrm>
                <a:off x="4839550" y="841767"/>
                <a:ext cx="1477805" cy="281439"/>
              </a:xfrm>
              <a:custGeom>
                <a:rect b="b" l="l" r="r" t="t"/>
                <a:pathLst>
                  <a:path extrusionOk="0" h="281439" w="1477805">
                    <a:moveTo>
                      <a:pt x="1477806" y="281440"/>
                    </a:moveTo>
                    <a:lnTo>
                      <a:pt x="0" y="281440"/>
                    </a:lnTo>
                    <a:cubicBezTo>
                      <a:pt x="73483" y="202573"/>
                      <a:pt x="125234" y="182658"/>
                      <a:pt x="159445" y="210333"/>
                    </a:cubicBezTo>
                    <a:cubicBezTo>
                      <a:pt x="281869" y="115963"/>
                      <a:pt x="393814" y="122877"/>
                      <a:pt x="443817" y="188330"/>
                    </a:cubicBezTo>
                    <a:cubicBezTo>
                      <a:pt x="514888" y="-46237"/>
                      <a:pt x="761447" y="-43662"/>
                      <a:pt x="849551" y="97200"/>
                    </a:cubicBezTo>
                    <a:cubicBezTo>
                      <a:pt x="957696" y="-2518"/>
                      <a:pt x="1142260" y="82939"/>
                      <a:pt x="1202941" y="210333"/>
                    </a:cubicBezTo>
                    <a:cubicBezTo>
                      <a:pt x="1285481" y="170864"/>
                      <a:pt x="1381634" y="177490"/>
                      <a:pt x="1477806" y="281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5979073" y="1048769"/>
                <a:ext cx="65218" cy="51119"/>
              </a:xfrm>
              <a:custGeom>
                <a:rect b="b" l="l" r="r" t="t"/>
                <a:pathLst>
                  <a:path extrusionOk="0" h="51119" w="65218">
                    <a:moveTo>
                      <a:pt x="5492" y="51119"/>
                    </a:moveTo>
                    <a:lnTo>
                      <a:pt x="0" y="45916"/>
                    </a:lnTo>
                    <a:cubicBezTo>
                      <a:pt x="24686" y="19843"/>
                      <a:pt x="60159" y="810"/>
                      <a:pt x="61654" y="0"/>
                    </a:cubicBezTo>
                    <a:lnTo>
                      <a:pt x="65219" y="6680"/>
                    </a:lnTo>
                    <a:cubicBezTo>
                      <a:pt x="64858" y="6860"/>
                      <a:pt x="29332" y="25947"/>
                      <a:pt x="5510" y="511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5685914" y="936950"/>
                <a:ext cx="55009" cy="109459"/>
              </a:xfrm>
              <a:custGeom>
                <a:rect b="b" l="l" r="r" t="t"/>
                <a:pathLst>
                  <a:path extrusionOk="0" h="109459" w="55009">
                    <a:moveTo>
                      <a:pt x="47735" y="109460"/>
                    </a:moveTo>
                    <a:cubicBezTo>
                      <a:pt x="33780" y="57620"/>
                      <a:pt x="342" y="4574"/>
                      <a:pt x="0" y="4051"/>
                    </a:cubicBezTo>
                    <a:lnTo>
                      <a:pt x="6374" y="0"/>
                    </a:lnTo>
                    <a:cubicBezTo>
                      <a:pt x="6716" y="540"/>
                      <a:pt x="40749" y="54523"/>
                      <a:pt x="55009" y="107497"/>
                    </a:cubicBezTo>
                    <a:lnTo>
                      <a:pt x="47716" y="1094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 rot="-4672513">
                <a:off x="5254718" y="1048913"/>
                <a:ext cx="46609" cy="7561"/>
              </a:xfrm>
              <a:custGeom>
                <a:rect b="b" l="l" r="r" t="t"/>
                <a:pathLst>
                  <a:path extrusionOk="0" h="7562" w="46618">
                    <a:moveTo>
                      <a:pt x="0" y="0"/>
                    </a:moveTo>
                    <a:lnTo>
                      <a:pt x="46618" y="0"/>
                    </a:lnTo>
                    <a:lnTo>
                      <a:pt x="46618" y="7562"/>
                    </a:lnTo>
                    <a:lnTo>
                      <a:pt x="0" y="7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5667188" y="1040531"/>
                <a:ext cx="139170" cy="48751"/>
              </a:xfrm>
              <a:custGeom>
                <a:rect b="b" l="l" r="r" t="t"/>
                <a:pathLst>
                  <a:path extrusionOk="0" h="48751" w="139170">
                    <a:moveTo>
                      <a:pt x="5492" y="48734"/>
                    </a:moveTo>
                    <a:lnTo>
                      <a:pt x="0" y="43548"/>
                    </a:lnTo>
                    <a:cubicBezTo>
                      <a:pt x="45448" y="-4547"/>
                      <a:pt x="92264" y="-12848"/>
                      <a:pt x="139170" y="18861"/>
                    </a:cubicBezTo>
                    <a:lnTo>
                      <a:pt x="134938" y="25127"/>
                    </a:lnTo>
                    <a:cubicBezTo>
                      <a:pt x="90950" y="-4619"/>
                      <a:pt x="48617" y="3106"/>
                      <a:pt x="5492" y="48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4996889" y="1048967"/>
                <a:ext cx="44888" cy="51677"/>
              </a:xfrm>
              <a:custGeom>
                <a:rect b="b" l="l" r="r" t="t"/>
                <a:pathLst>
                  <a:path extrusionOk="0" h="51677" w="44888">
                    <a:moveTo>
                      <a:pt x="37867" y="51678"/>
                    </a:moveTo>
                    <a:cubicBezTo>
                      <a:pt x="27117" y="24794"/>
                      <a:pt x="270" y="6446"/>
                      <a:pt x="0" y="6266"/>
                    </a:cubicBezTo>
                    <a:lnTo>
                      <a:pt x="4231" y="0"/>
                    </a:lnTo>
                    <a:cubicBezTo>
                      <a:pt x="5419" y="792"/>
                      <a:pt x="33293" y="19843"/>
                      <a:pt x="44889" y="48869"/>
                    </a:cubicBezTo>
                    <a:lnTo>
                      <a:pt x="37885" y="516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4" name="Google Shape;594;p9"/>
            <p:cNvGrpSpPr/>
            <p:nvPr/>
          </p:nvGrpSpPr>
          <p:grpSpPr>
            <a:xfrm>
              <a:off x="7050979" y="958825"/>
              <a:ext cx="865216" cy="160193"/>
              <a:chOff x="4616904" y="741537"/>
              <a:chExt cx="865216" cy="160193"/>
            </a:xfrm>
          </p:grpSpPr>
          <p:sp>
            <p:nvSpPr>
              <p:cNvPr id="595" name="Google Shape;595;p9"/>
              <p:cNvSpPr/>
              <p:nvPr/>
            </p:nvSpPr>
            <p:spPr>
              <a:xfrm>
                <a:off x="4616904" y="741537"/>
                <a:ext cx="865216" cy="160193"/>
              </a:xfrm>
              <a:custGeom>
                <a:rect b="b" l="l" r="r" t="t"/>
                <a:pathLst>
                  <a:path extrusionOk="0" h="160193" w="865216">
                    <a:moveTo>
                      <a:pt x="0" y="160194"/>
                    </a:moveTo>
                    <a:lnTo>
                      <a:pt x="865217" y="160194"/>
                    </a:lnTo>
                    <a:cubicBezTo>
                      <a:pt x="822199" y="115304"/>
                      <a:pt x="791895" y="103960"/>
                      <a:pt x="771872" y="119716"/>
                    </a:cubicBezTo>
                    <a:cubicBezTo>
                      <a:pt x="700190" y="66003"/>
                      <a:pt x="634647" y="69929"/>
                      <a:pt x="605387" y="107201"/>
                    </a:cubicBezTo>
                    <a:cubicBezTo>
                      <a:pt x="563774" y="-26314"/>
                      <a:pt x="419419" y="-24856"/>
                      <a:pt x="367831" y="55326"/>
                    </a:cubicBezTo>
                    <a:cubicBezTo>
                      <a:pt x="304521" y="-1430"/>
                      <a:pt x="196466" y="47205"/>
                      <a:pt x="160939" y="119716"/>
                    </a:cubicBezTo>
                    <a:cubicBezTo>
                      <a:pt x="112611" y="97244"/>
                      <a:pt x="56324" y="101025"/>
                      <a:pt x="18" y="16019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4776078" y="857903"/>
                <a:ext cx="39974" cy="31708"/>
              </a:xfrm>
              <a:custGeom>
                <a:rect b="b" l="l" r="r" t="t"/>
                <a:pathLst>
                  <a:path extrusionOk="0" h="31708" w="39974">
                    <a:moveTo>
                      <a:pt x="34555" y="31709"/>
                    </a:moveTo>
                    <a:cubicBezTo>
                      <a:pt x="20779" y="17556"/>
                      <a:pt x="199" y="6824"/>
                      <a:pt x="0" y="6716"/>
                    </a:cubicBezTo>
                    <a:lnTo>
                      <a:pt x="3476" y="0"/>
                    </a:lnTo>
                    <a:cubicBezTo>
                      <a:pt x="4358" y="450"/>
                      <a:pt x="25353" y="11416"/>
                      <a:pt x="39974" y="26433"/>
                    </a:cubicBezTo>
                    <a:lnTo>
                      <a:pt x="34555" y="317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4952864" y="794791"/>
                <a:ext cx="35022" cy="63669"/>
              </a:xfrm>
              <a:custGeom>
                <a:rect b="b" l="l" r="r" t="t"/>
                <a:pathLst>
                  <a:path extrusionOk="0" h="63669" w="35022">
                    <a:moveTo>
                      <a:pt x="7275" y="63670"/>
                    </a:moveTo>
                    <a:lnTo>
                      <a:pt x="0" y="61653"/>
                    </a:lnTo>
                    <a:cubicBezTo>
                      <a:pt x="8409" y="31259"/>
                      <a:pt x="27874" y="1260"/>
                      <a:pt x="28684" y="0"/>
                    </a:cubicBezTo>
                    <a:lnTo>
                      <a:pt x="35022" y="4141"/>
                    </a:lnTo>
                    <a:cubicBezTo>
                      <a:pt x="34824" y="4447"/>
                      <a:pt x="15377" y="34428"/>
                      <a:pt x="7275" y="636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 rot="-752659">
                <a:off x="5221372" y="848514"/>
                <a:ext cx="7573" cy="26596"/>
              </a:xfrm>
              <a:custGeom>
                <a:rect b="b" l="l" r="r" t="t"/>
                <a:pathLst>
                  <a:path extrusionOk="0" h="26559" w="7562">
                    <a:moveTo>
                      <a:pt x="0" y="0"/>
                    </a:moveTo>
                    <a:lnTo>
                      <a:pt x="7563" y="0"/>
                    </a:lnTo>
                    <a:lnTo>
                      <a:pt x="7563" y="26559"/>
                    </a:lnTo>
                    <a:lnTo>
                      <a:pt x="0" y="265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4915248" y="852986"/>
                <a:ext cx="83422" cy="30576"/>
              </a:xfrm>
              <a:custGeom>
                <a:rect b="b" l="l" r="r" t="t"/>
                <a:pathLst>
                  <a:path extrusionOk="0" h="30576" w="83422">
                    <a:moveTo>
                      <a:pt x="78003" y="30576"/>
                    </a:moveTo>
                    <a:cubicBezTo>
                      <a:pt x="53353" y="5224"/>
                      <a:pt x="29188" y="884"/>
                      <a:pt x="4142" y="17342"/>
                    </a:cubicBezTo>
                    <a:lnTo>
                      <a:pt x="0" y="11022"/>
                    </a:lnTo>
                    <a:cubicBezTo>
                      <a:pt x="28126" y="-7471"/>
                      <a:pt x="56216" y="-2681"/>
                      <a:pt x="83423" y="25301"/>
                    </a:cubicBezTo>
                    <a:lnTo>
                      <a:pt x="78003" y="305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5362271" y="858101"/>
                <a:ext cx="28557" cy="31420"/>
              </a:xfrm>
              <a:custGeom>
                <a:rect b="b" l="l" r="r" t="t"/>
                <a:pathLst>
                  <a:path extrusionOk="0" h="31420" w="28557">
                    <a:moveTo>
                      <a:pt x="7005" y="31421"/>
                    </a:moveTo>
                    <a:lnTo>
                      <a:pt x="0" y="28558"/>
                    </a:lnTo>
                    <a:cubicBezTo>
                      <a:pt x="6986" y="11578"/>
                      <a:pt x="23696" y="468"/>
                      <a:pt x="24417" y="0"/>
                    </a:cubicBezTo>
                    <a:lnTo>
                      <a:pt x="28558" y="6320"/>
                    </a:lnTo>
                    <a:cubicBezTo>
                      <a:pt x="28396" y="6428"/>
                      <a:pt x="13054" y="16656"/>
                      <a:pt x="6986" y="314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01" name="Google Shape;6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431" y="721140"/>
            <a:ext cx="3541752" cy="396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rricane, Cyclone and Typhoon Lesson for Elementary by Slidesgo">
  <a:themeElements>
    <a:clrScheme name="Simple Light">
      <a:dk1>
        <a:srgbClr val="262F41"/>
      </a:dk1>
      <a:lt1>
        <a:srgbClr val="ECF0F8"/>
      </a:lt1>
      <a:dk2>
        <a:srgbClr val="36445F"/>
      </a:dk2>
      <a:lt2>
        <a:srgbClr val="92AAD6"/>
      </a:lt2>
      <a:accent1>
        <a:srgbClr val="C9D6F0"/>
      </a:accent1>
      <a:accent2>
        <a:srgbClr val="C58A23"/>
      </a:accent2>
      <a:accent3>
        <a:srgbClr val="FABD53"/>
      </a:accent3>
      <a:accent4>
        <a:srgbClr val="A3B557"/>
      </a:accent4>
      <a:accent5>
        <a:srgbClr val="DC6944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Tasnemm Abd Eltawab Abd Elaziz Kotob</dc:creator>
</cp:coreProperties>
</file>