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8" r:id="rId2"/>
    <p:sldId id="273" r:id="rId3"/>
    <p:sldId id="259" r:id="rId4"/>
    <p:sldId id="260" r:id="rId5"/>
    <p:sldId id="262" r:id="rId6"/>
    <p:sldId id="276" r:id="rId7"/>
    <p:sldId id="275" r:id="rId8"/>
    <p:sldId id="277" r:id="rId9"/>
    <p:sldId id="272" r:id="rId10"/>
    <p:sldId id="269" r:id="rId11"/>
    <p:sldId id="271" r:id="rId12"/>
    <p:sldId id="267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A5E38-5294-694D-9F31-0F9A79EF358E}" v="452" dt="2024-12-01T07:54:29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7"/>
  </p:normalViewPr>
  <p:slideViewPr>
    <p:cSldViewPr snapToGrid="0">
      <p:cViewPr varScale="1">
        <p:scale>
          <a:sx n="124" d="100"/>
          <a:sy n="12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F4254-A889-4BA7-B21F-0A5766F119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635D1-37A9-49D0-B439-FF24DE409998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Missing Data Imputation:</a:t>
          </a:r>
        </a:p>
        <a:p>
          <a:pPr algn="ctr">
            <a:lnSpc>
              <a:spcPct val="100000"/>
            </a:lnSpc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There are no Missing values. Hence, Missing data imputation techniques are not implemented.</a:t>
          </a:r>
        </a:p>
      </dgm:t>
    </dgm:pt>
    <dgm:pt modelId="{80FE767B-A22B-4D5D-A513-8FDCC230D658}" type="parTrans" cxnId="{139864ED-66CD-4225-8396-23B0E91F21D7}">
      <dgm:prSet/>
      <dgm:spPr/>
      <dgm:t>
        <a:bodyPr/>
        <a:lstStyle/>
        <a:p>
          <a:endParaRPr lang="en-US"/>
        </a:p>
      </dgm:t>
    </dgm:pt>
    <dgm:pt modelId="{43160CAD-661D-40FA-8F91-FBF520C84383}" type="sibTrans" cxnId="{139864ED-66CD-4225-8396-23B0E91F21D7}">
      <dgm:prSet/>
      <dgm:spPr/>
      <dgm:t>
        <a:bodyPr/>
        <a:lstStyle/>
        <a:p>
          <a:endParaRPr lang="en-US"/>
        </a:p>
      </dgm:t>
    </dgm:pt>
    <dgm:pt modelId="{4C4C1528-846C-471F-A96D-8813B0D071E1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Encoding Categorical Data:</a:t>
          </a:r>
        </a:p>
        <a:p>
          <a:pPr algn="ctr">
            <a:lnSpc>
              <a:spcPct val="100000"/>
            </a:lnSpc>
          </a:pPr>
          <a:r>
            <a:rPr lang="en-US" sz="15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One-Hot Encoding:</a:t>
          </a:r>
          <a:r>
            <a:rPr lang="en-US" sz="1500" b="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Converted genres into binary columns.</a:t>
          </a:r>
          <a:endParaRPr lang="en-US" sz="15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523D5C-533D-4187-BB32-A56B557FBF60}" type="parTrans" cxnId="{9243D62D-D01F-4C81-9CBF-A5C2355A5E78}">
      <dgm:prSet/>
      <dgm:spPr/>
      <dgm:t>
        <a:bodyPr/>
        <a:lstStyle/>
        <a:p>
          <a:endParaRPr lang="en-US"/>
        </a:p>
      </dgm:t>
    </dgm:pt>
    <dgm:pt modelId="{8CE90D42-3237-4741-AE03-69D769236371}" type="sibTrans" cxnId="{9243D62D-D01F-4C81-9CBF-A5C2355A5E78}">
      <dgm:prSet/>
      <dgm:spPr/>
      <dgm:t>
        <a:bodyPr/>
        <a:lstStyle/>
        <a:p>
          <a:endParaRPr lang="en-US"/>
        </a:p>
      </dgm:t>
    </dgm:pt>
    <dgm:pt modelId="{E9895D63-25C0-4234-8B68-82E0519850E2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Normalization:</a:t>
          </a:r>
          <a:br>
            <a:rPr lang="en-US" sz="15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b="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Scaled numerical features for uniformity and to enhance model performance.</a:t>
          </a:r>
          <a:endParaRPr lang="en-US" sz="15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4D5931-9954-4505-92B8-3306BBAC19FF}" type="parTrans" cxnId="{A03193C4-7930-4101-9815-3A1E4FDE5CF2}">
      <dgm:prSet/>
      <dgm:spPr/>
      <dgm:t>
        <a:bodyPr/>
        <a:lstStyle/>
        <a:p>
          <a:endParaRPr lang="en-US"/>
        </a:p>
      </dgm:t>
    </dgm:pt>
    <dgm:pt modelId="{CE624F5A-4F8F-44C3-B10E-455D53D7E71A}" type="sibTrans" cxnId="{A03193C4-7930-4101-9815-3A1E4FDE5CF2}">
      <dgm:prSet/>
      <dgm:spPr/>
      <dgm:t>
        <a:bodyPr/>
        <a:lstStyle/>
        <a:p>
          <a:endParaRPr lang="en-US"/>
        </a:p>
      </dgm:t>
    </dgm:pt>
    <dgm:pt modelId="{92DE2B71-4652-4BA6-8B7F-F9CB0B0D39FC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Dropping Unnecessary Columns:</a:t>
          </a:r>
          <a:b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Removed </a:t>
          </a:r>
          <a:r>
            <a:rPr lang="en-US" sz="15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timestamp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column as it is irrelevant for prediction.</a:t>
          </a:r>
        </a:p>
      </dgm:t>
    </dgm:pt>
    <dgm:pt modelId="{D8D6815D-B768-44BA-880D-977EB4E0DC31}" type="parTrans" cxnId="{6DB1D77A-50BE-420A-9473-0EFB6DE117AC}">
      <dgm:prSet/>
      <dgm:spPr/>
      <dgm:t>
        <a:bodyPr/>
        <a:lstStyle/>
        <a:p>
          <a:endParaRPr lang="en-US"/>
        </a:p>
      </dgm:t>
    </dgm:pt>
    <dgm:pt modelId="{71C36B54-B73C-430C-8914-53F4A342BFF9}" type="sibTrans" cxnId="{6DB1D77A-50BE-420A-9473-0EFB6DE117AC}">
      <dgm:prSet/>
      <dgm:spPr/>
      <dgm:t>
        <a:bodyPr/>
        <a:lstStyle/>
        <a:p>
          <a:endParaRPr lang="en-US"/>
        </a:p>
      </dgm:t>
    </dgm:pt>
    <dgm:pt modelId="{66DEDBAB-F085-41B9-87B9-2543E8265E6F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Checking for Duplicates:</a:t>
          </a:r>
          <a:b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Ensured dataset uniqueness to maintain data integrity.</a:t>
          </a:r>
        </a:p>
      </dgm:t>
    </dgm:pt>
    <dgm:pt modelId="{2539F1DE-0217-47FC-B3D4-9AC96FC5C0C6}" type="parTrans" cxnId="{F5620E3B-DC56-400E-B612-1E43883F9BB2}">
      <dgm:prSet/>
      <dgm:spPr/>
      <dgm:t>
        <a:bodyPr/>
        <a:lstStyle/>
        <a:p>
          <a:endParaRPr lang="en-US"/>
        </a:p>
      </dgm:t>
    </dgm:pt>
    <dgm:pt modelId="{E3DD7BC1-6C82-413B-AE3A-34865B6C6539}" type="sibTrans" cxnId="{F5620E3B-DC56-400E-B612-1E43883F9BB2}">
      <dgm:prSet/>
      <dgm:spPr/>
      <dgm:t>
        <a:bodyPr/>
        <a:lstStyle/>
        <a:p>
          <a:endParaRPr lang="en-US"/>
        </a:p>
      </dgm:t>
    </dgm:pt>
    <dgm:pt modelId="{B778FFC0-EEF6-4B96-B312-C9E298A26AD6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Stratified Sampling:</a:t>
          </a:r>
          <a:b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Sampled </a:t>
          </a:r>
          <a:r>
            <a:rPr lang="en-US" sz="15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20% of data 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stratified by rating and genres to ensure representativeness.</a:t>
          </a:r>
          <a:b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Original Data: 20,000,263 entries; Sampled Data: 36,95,583 entries.</a:t>
          </a:r>
        </a:p>
      </dgm:t>
    </dgm:pt>
    <dgm:pt modelId="{9B1A254C-D6CD-4F82-8FBD-593F48428BBF}" type="parTrans" cxnId="{2CB2BCE2-E7E2-4BB5-B163-E35F327E5914}">
      <dgm:prSet/>
      <dgm:spPr/>
      <dgm:t>
        <a:bodyPr/>
        <a:lstStyle/>
        <a:p>
          <a:endParaRPr lang="en-US"/>
        </a:p>
      </dgm:t>
    </dgm:pt>
    <dgm:pt modelId="{53575228-7F7D-4D73-8A5F-D69A378E16E1}" type="sibTrans" cxnId="{2CB2BCE2-E7E2-4BB5-B163-E35F327E5914}">
      <dgm:prSet/>
      <dgm:spPr/>
      <dgm:t>
        <a:bodyPr/>
        <a:lstStyle/>
        <a:p>
          <a:endParaRPr lang="en-US"/>
        </a:p>
      </dgm:t>
    </dgm:pt>
    <dgm:pt modelId="{D0328AA0-9633-4044-8CC3-241FF8F09EDF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Balancing the Data:</a:t>
          </a:r>
        </a:p>
        <a:p>
          <a:pPr algn="ctr">
            <a:lnSpc>
              <a:spcPct val="100000"/>
            </a:lnSpc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Filtered users with </a:t>
          </a: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≥10 ratings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and movies with </a:t>
          </a: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≥5 ratings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to address imbalance.</a:t>
          </a:r>
        </a:p>
        <a:p>
          <a:pPr algn="ctr">
            <a:lnSpc>
              <a:spcPct val="100000"/>
            </a:lnSpc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Ensured sufficient representation across users and movies.</a:t>
          </a:r>
        </a:p>
      </dgm:t>
    </dgm:pt>
    <dgm:pt modelId="{FAAF694C-E345-4C4A-BAC7-E1135BA6E31A}" type="parTrans" cxnId="{3BE534E8-27FB-4F23-877E-2F0FC9A804CB}">
      <dgm:prSet/>
      <dgm:spPr/>
      <dgm:t>
        <a:bodyPr/>
        <a:lstStyle/>
        <a:p>
          <a:endParaRPr lang="en-US"/>
        </a:p>
      </dgm:t>
    </dgm:pt>
    <dgm:pt modelId="{686D8301-FD61-4AE7-B6A1-C1B4B2DFC25C}" type="sibTrans" cxnId="{3BE534E8-27FB-4F23-877E-2F0FC9A804CB}">
      <dgm:prSet/>
      <dgm:spPr/>
      <dgm:t>
        <a:bodyPr/>
        <a:lstStyle/>
        <a:p>
          <a:endParaRPr lang="en-US"/>
        </a:p>
      </dgm:t>
    </dgm:pt>
    <dgm:pt modelId="{E929361B-DBF3-7544-B9FD-CFEEC41FBFB2}" type="pres">
      <dgm:prSet presAssocID="{4A7F4254-A889-4BA7-B21F-0A5766F11927}" presName="diagram" presStyleCnt="0">
        <dgm:presLayoutVars>
          <dgm:dir/>
          <dgm:resizeHandles val="exact"/>
        </dgm:presLayoutVars>
      </dgm:prSet>
      <dgm:spPr/>
    </dgm:pt>
    <dgm:pt modelId="{2BCA917E-C03B-DD45-B9E1-998AC204E424}" type="pres">
      <dgm:prSet presAssocID="{A00635D1-37A9-49D0-B439-FF24DE409998}" presName="node" presStyleLbl="node1" presStyleIdx="0" presStyleCnt="7">
        <dgm:presLayoutVars>
          <dgm:bulletEnabled val="1"/>
        </dgm:presLayoutVars>
      </dgm:prSet>
      <dgm:spPr/>
    </dgm:pt>
    <dgm:pt modelId="{7DCACF47-0C77-2945-AD7D-FF07A98C839A}" type="pres">
      <dgm:prSet presAssocID="{43160CAD-661D-40FA-8F91-FBF520C84383}" presName="sibTrans" presStyleCnt="0"/>
      <dgm:spPr/>
    </dgm:pt>
    <dgm:pt modelId="{A6A3502C-8D87-0C4F-8D1D-3FCE78FCEB11}" type="pres">
      <dgm:prSet presAssocID="{4C4C1528-846C-471F-A96D-8813B0D071E1}" presName="node" presStyleLbl="node1" presStyleIdx="1" presStyleCnt="7">
        <dgm:presLayoutVars>
          <dgm:bulletEnabled val="1"/>
        </dgm:presLayoutVars>
      </dgm:prSet>
      <dgm:spPr/>
    </dgm:pt>
    <dgm:pt modelId="{5CAD4614-D4B4-DF42-96DD-9744EBF26EE5}" type="pres">
      <dgm:prSet presAssocID="{8CE90D42-3237-4741-AE03-69D769236371}" presName="sibTrans" presStyleCnt="0"/>
      <dgm:spPr/>
    </dgm:pt>
    <dgm:pt modelId="{6308BB23-5FA9-4447-B2A9-25CECBAAA507}" type="pres">
      <dgm:prSet presAssocID="{E9895D63-25C0-4234-8B68-82E0519850E2}" presName="node" presStyleLbl="node1" presStyleIdx="2" presStyleCnt="7">
        <dgm:presLayoutVars>
          <dgm:bulletEnabled val="1"/>
        </dgm:presLayoutVars>
      </dgm:prSet>
      <dgm:spPr/>
    </dgm:pt>
    <dgm:pt modelId="{4ACAF515-70E1-344B-8D6E-97902C7FE5B3}" type="pres">
      <dgm:prSet presAssocID="{CE624F5A-4F8F-44C3-B10E-455D53D7E71A}" presName="sibTrans" presStyleCnt="0"/>
      <dgm:spPr/>
    </dgm:pt>
    <dgm:pt modelId="{AE79954E-4B69-4B4F-9B6F-5E757812D9CD}" type="pres">
      <dgm:prSet presAssocID="{92DE2B71-4652-4BA6-8B7F-F9CB0B0D39FC}" presName="node" presStyleLbl="node1" presStyleIdx="3" presStyleCnt="7">
        <dgm:presLayoutVars>
          <dgm:bulletEnabled val="1"/>
        </dgm:presLayoutVars>
      </dgm:prSet>
      <dgm:spPr/>
    </dgm:pt>
    <dgm:pt modelId="{A572393A-0BA0-2F40-AB15-D1F5FFDBB78E}" type="pres">
      <dgm:prSet presAssocID="{71C36B54-B73C-430C-8914-53F4A342BFF9}" presName="sibTrans" presStyleCnt="0"/>
      <dgm:spPr/>
    </dgm:pt>
    <dgm:pt modelId="{27B95C79-7F00-1641-8104-B566FF81D026}" type="pres">
      <dgm:prSet presAssocID="{66DEDBAB-F085-41B9-87B9-2543E8265E6F}" presName="node" presStyleLbl="node1" presStyleIdx="4" presStyleCnt="7">
        <dgm:presLayoutVars>
          <dgm:bulletEnabled val="1"/>
        </dgm:presLayoutVars>
      </dgm:prSet>
      <dgm:spPr/>
    </dgm:pt>
    <dgm:pt modelId="{A6C56F2F-7638-2A4D-A0F6-AA254BB0F869}" type="pres">
      <dgm:prSet presAssocID="{E3DD7BC1-6C82-413B-AE3A-34865B6C6539}" presName="sibTrans" presStyleCnt="0"/>
      <dgm:spPr/>
    </dgm:pt>
    <dgm:pt modelId="{33D75BAB-D2AA-F040-836F-4C4E4838228C}" type="pres">
      <dgm:prSet presAssocID="{B778FFC0-EEF6-4B96-B312-C9E298A26AD6}" presName="node" presStyleLbl="node1" presStyleIdx="5" presStyleCnt="7" custScaleX="133867">
        <dgm:presLayoutVars>
          <dgm:bulletEnabled val="1"/>
        </dgm:presLayoutVars>
      </dgm:prSet>
      <dgm:spPr/>
    </dgm:pt>
    <dgm:pt modelId="{99CE5E9E-3D54-D247-A9A6-A1020584E3BB}" type="pres">
      <dgm:prSet presAssocID="{53575228-7F7D-4D73-8A5F-D69A378E16E1}" presName="sibTrans" presStyleCnt="0"/>
      <dgm:spPr/>
    </dgm:pt>
    <dgm:pt modelId="{0793813D-17AA-8745-8DC1-E2A116B2AE19}" type="pres">
      <dgm:prSet presAssocID="{D0328AA0-9633-4044-8CC3-241FF8F09EDF}" presName="node" presStyleLbl="node1" presStyleIdx="6" presStyleCnt="7" custScaleX="144722">
        <dgm:presLayoutVars>
          <dgm:bulletEnabled val="1"/>
        </dgm:presLayoutVars>
      </dgm:prSet>
      <dgm:spPr/>
    </dgm:pt>
  </dgm:ptLst>
  <dgm:cxnLst>
    <dgm:cxn modelId="{24DDD618-A445-BA41-A1A8-474ADBE2D77F}" type="presOf" srcId="{A00635D1-37A9-49D0-B439-FF24DE409998}" destId="{2BCA917E-C03B-DD45-B9E1-998AC204E424}" srcOrd="0" destOrd="0" presId="urn:microsoft.com/office/officeart/2005/8/layout/default"/>
    <dgm:cxn modelId="{488A1525-5B1E-CE4A-834B-923F85E3160F}" type="presOf" srcId="{4A7F4254-A889-4BA7-B21F-0A5766F11927}" destId="{E929361B-DBF3-7544-B9FD-CFEEC41FBFB2}" srcOrd="0" destOrd="0" presId="urn:microsoft.com/office/officeart/2005/8/layout/default"/>
    <dgm:cxn modelId="{9243D62D-D01F-4C81-9CBF-A5C2355A5E78}" srcId="{4A7F4254-A889-4BA7-B21F-0A5766F11927}" destId="{4C4C1528-846C-471F-A96D-8813B0D071E1}" srcOrd="1" destOrd="0" parTransId="{7F523D5C-533D-4187-BB32-A56B557FBF60}" sibTransId="{8CE90D42-3237-4741-AE03-69D769236371}"/>
    <dgm:cxn modelId="{F5620E3B-DC56-400E-B612-1E43883F9BB2}" srcId="{4A7F4254-A889-4BA7-B21F-0A5766F11927}" destId="{66DEDBAB-F085-41B9-87B9-2543E8265E6F}" srcOrd="4" destOrd="0" parTransId="{2539F1DE-0217-47FC-B3D4-9AC96FC5C0C6}" sibTransId="{E3DD7BC1-6C82-413B-AE3A-34865B6C6539}"/>
    <dgm:cxn modelId="{40083842-2434-F04A-80A3-013524D5571B}" type="presOf" srcId="{E9895D63-25C0-4234-8B68-82E0519850E2}" destId="{6308BB23-5FA9-4447-B2A9-25CECBAAA507}" srcOrd="0" destOrd="0" presId="urn:microsoft.com/office/officeart/2005/8/layout/default"/>
    <dgm:cxn modelId="{2674784E-D650-EA45-B553-69E17C664721}" type="presOf" srcId="{92DE2B71-4652-4BA6-8B7F-F9CB0B0D39FC}" destId="{AE79954E-4B69-4B4F-9B6F-5E757812D9CD}" srcOrd="0" destOrd="0" presId="urn:microsoft.com/office/officeart/2005/8/layout/default"/>
    <dgm:cxn modelId="{C718AD59-9371-B343-B517-054A934C3C8F}" type="presOf" srcId="{4C4C1528-846C-471F-A96D-8813B0D071E1}" destId="{A6A3502C-8D87-0C4F-8D1D-3FCE78FCEB11}" srcOrd="0" destOrd="0" presId="urn:microsoft.com/office/officeart/2005/8/layout/default"/>
    <dgm:cxn modelId="{6DB1D77A-50BE-420A-9473-0EFB6DE117AC}" srcId="{4A7F4254-A889-4BA7-B21F-0A5766F11927}" destId="{92DE2B71-4652-4BA6-8B7F-F9CB0B0D39FC}" srcOrd="3" destOrd="0" parTransId="{D8D6815D-B768-44BA-880D-977EB4E0DC31}" sibTransId="{71C36B54-B73C-430C-8914-53F4A342BFF9}"/>
    <dgm:cxn modelId="{0EF389C1-F827-7841-A9B3-B15DCE2455E1}" type="presOf" srcId="{B778FFC0-EEF6-4B96-B312-C9E298A26AD6}" destId="{33D75BAB-D2AA-F040-836F-4C4E4838228C}" srcOrd="0" destOrd="0" presId="urn:microsoft.com/office/officeart/2005/8/layout/default"/>
    <dgm:cxn modelId="{A03193C4-7930-4101-9815-3A1E4FDE5CF2}" srcId="{4A7F4254-A889-4BA7-B21F-0A5766F11927}" destId="{E9895D63-25C0-4234-8B68-82E0519850E2}" srcOrd="2" destOrd="0" parTransId="{014D5931-9954-4505-92B8-3306BBAC19FF}" sibTransId="{CE624F5A-4F8F-44C3-B10E-455D53D7E71A}"/>
    <dgm:cxn modelId="{643051C5-78A2-DA4D-A9D5-920E88EEB653}" type="presOf" srcId="{66DEDBAB-F085-41B9-87B9-2543E8265E6F}" destId="{27B95C79-7F00-1641-8104-B566FF81D026}" srcOrd="0" destOrd="0" presId="urn:microsoft.com/office/officeart/2005/8/layout/default"/>
    <dgm:cxn modelId="{2CB2BCE2-E7E2-4BB5-B163-E35F327E5914}" srcId="{4A7F4254-A889-4BA7-B21F-0A5766F11927}" destId="{B778FFC0-EEF6-4B96-B312-C9E298A26AD6}" srcOrd="5" destOrd="0" parTransId="{9B1A254C-D6CD-4F82-8FBD-593F48428BBF}" sibTransId="{53575228-7F7D-4D73-8A5F-D69A378E16E1}"/>
    <dgm:cxn modelId="{E43C79E3-23D2-964B-B9F5-F1BD43AA4322}" type="presOf" srcId="{D0328AA0-9633-4044-8CC3-241FF8F09EDF}" destId="{0793813D-17AA-8745-8DC1-E2A116B2AE19}" srcOrd="0" destOrd="0" presId="urn:microsoft.com/office/officeart/2005/8/layout/default"/>
    <dgm:cxn modelId="{3BE534E8-27FB-4F23-877E-2F0FC9A804CB}" srcId="{4A7F4254-A889-4BA7-B21F-0A5766F11927}" destId="{D0328AA0-9633-4044-8CC3-241FF8F09EDF}" srcOrd="6" destOrd="0" parTransId="{FAAF694C-E345-4C4A-BAC7-E1135BA6E31A}" sibTransId="{686D8301-FD61-4AE7-B6A1-C1B4B2DFC25C}"/>
    <dgm:cxn modelId="{139864ED-66CD-4225-8396-23B0E91F21D7}" srcId="{4A7F4254-A889-4BA7-B21F-0A5766F11927}" destId="{A00635D1-37A9-49D0-B439-FF24DE409998}" srcOrd="0" destOrd="0" parTransId="{80FE767B-A22B-4D5D-A513-8FDCC230D658}" sibTransId="{43160CAD-661D-40FA-8F91-FBF520C84383}"/>
    <dgm:cxn modelId="{3E192340-4B86-1249-994E-5D36D2DE771C}" type="presParOf" srcId="{E929361B-DBF3-7544-B9FD-CFEEC41FBFB2}" destId="{2BCA917E-C03B-DD45-B9E1-998AC204E424}" srcOrd="0" destOrd="0" presId="urn:microsoft.com/office/officeart/2005/8/layout/default"/>
    <dgm:cxn modelId="{D5353E7E-F191-EB49-BC72-1BE99B06953A}" type="presParOf" srcId="{E929361B-DBF3-7544-B9FD-CFEEC41FBFB2}" destId="{7DCACF47-0C77-2945-AD7D-FF07A98C839A}" srcOrd="1" destOrd="0" presId="urn:microsoft.com/office/officeart/2005/8/layout/default"/>
    <dgm:cxn modelId="{3F78AA8F-9415-104B-B49A-0799686BD185}" type="presParOf" srcId="{E929361B-DBF3-7544-B9FD-CFEEC41FBFB2}" destId="{A6A3502C-8D87-0C4F-8D1D-3FCE78FCEB11}" srcOrd="2" destOrd="0" presId="urn:microsoft.com/office/officeart/2005/8/layout/default"/>
    <dgm:cxn modelId="{1E2482E4-C81E-A440-AAD9-BE88ABF4C06C}" type="presParOf" srcId="{E929361B-DBF3-7544-B9FD-CFEEC41FBFB2}" destId="{5CAD4614-D4B4-DF42-96DD-9744EBF26EE5}" srcOrd="3" destOrd="0" presId="urn:microsoft.com/office/officeart/2005/8/layout/default"/>
    <dgm:cxn modelId="{4EB50799-41C3-0340-BBE9-0BAE8F94D29D}" type="presParOf" srcId="{E929361B-DBF3-7544-B9FD-CFEEC41FBFB2}" destId="{6308BB23-5FA9-4447-B2A9-25CECBAAA507}" srcOrd="4" destOrd="0" presId="urn:microsoft.com/office/officeart/2005/8/layout/default"/>
    <dgm:cxn modelId="{A65C0D99-3DE4-9946-AB92-9C1927AC6B88}" type="presParOf" srcId="{E929361B-DBF3-7544-B9FD-CFEEC41FBFB2}" destId="{4ACAF515-70E1-344B-8D6E-97902C7FE5B3}" srcOrd="5" destOrd="0" presId="urn:microsoft.com/office/officeart/2005/8/layout/default"/>
    <dgm:cxn modelId="{293A7C20-6F75-384E-BF70-58B194BB0AB1}" type="presParOf" srcId="{E929361B-DBF3-7544-B9FD-CFEEC41FBFB2}" destId="{AE79954E-4B69-4B4F-9B6F-5E757812D9CD}" srcOrd="6" destOrd="0" presId="urn:microsoft.com/office/officeart/2005/8/layout/default"/>
    <dgm:cxn modelId="{D1E2A52E-CC23-EC4C-B0D2-C3C0F178EAFF}" type="presParOf" srcId="{E929361B-DBF3-7544-B9FD-CFEEC41FBFB2}" destId="{A572393A-0BA0-2F40-AB15-D1F5FFDBB78E}" srcOrd="7" destOrd="0" presId="urn:microsoft.com/office/officeart/2005/8/layout/default"/>
    <dgm:cxn modelId="{97AD0893-C1FF-E643-B2C2-B81591BEDD39}" type="presParOf" srcId="{E929361B-DBF3-7544-B9FD-CFEEC41FBFB2}" destId="{27B95C79-7F00-1641-8104-B566FF81D026}" srcOrd="8" destOrd="0" presId="urn:microsoft.com/office/officeart/2005/8/layout/default"/>
    <dgm:cxn modelId="{F0352ECB-1F51-B245-B72A-B20CF3C79403}" type="presParOf" srcId="{E929361B-DBF3-7544-B9FD-CFEEC41FBFB2}" destId="{A6C56F2F-7638-2A4D-A0F6-AA254BB0F869}" srcOrd="9" destOrd="0" presId="urn:microsoft.com/office/officeart/2005/8/layout/default"/>
    <dgm:cxn modelId="{17D851F1-0D5C-D34D-9D6C-FE24CA314251}" type="presParOf" srcId="{E929361B-DBF3-7544-B9FD-CFEEC41FBFB2}" destId="{33D75BAB-D2AA-F040-836F-4C4E4838228C}" srcOrd="10" destOrd="0" presId="urn:microsoft.com/office/officeart/2005/8/layout/default"/>
    <dgm:cxn modelId="{9E3584B4-9382-3347-A774-6BB7E97E40E0}" type="presParOf" srcId="{E929361B-DBF3-7544-B9FD-CFEEC41FBFB2}" destId="{99CE5E9E-3D54-D247-A9A6-A1020584E3BB}" srcOrd="11" destOrd="0" presId="urn:microsoft.com/office/officeart/2005/8/layout/default"/>
    <dgm:cxn modelId="{95A4D889-F1EF-4149-9312-A00CD2B28A3C}" type="presParOf" srcId="{E929361B-DBF3-7544-B9FD-CFEEC41FBFB2}" destId="{0793813D-17AA-8745-8DC1-E2A116B2AE1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F4254-A889-4BA7-B21F-0A5766F119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635D1-37A9-49D0-B439-FF24DE409998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Collaborative Filtering</a:t>
          </a:r>
          <a:endParaRPr lang="en-US" sz="15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FE767B-A22B-4D5D-A513-8FDCC230D658}" type="parTrans" cxnId="{139864ED-66CD-4225-8396-23B0E91F21D7}">
      <dgm:prSet/>
      <dgm:spPr/>
      <dgm:t>
        <a:bodyPr/>
        <a:lstStyle/>
        <a:p>
          <a:endParaRPr lang="en-US"/>
        </a:p>
      </dgm:t>
    </dgm:pt>
    <dgm:pt modelId="{43160CAD-661D-40FA-8F91-FBF520C84383}" type="sibTrans" cxnId="{139864ED-66CD-4225-8396-23B0E91F21D7}">
      <dgm:prSet/>
      <dgm:spPr/>
      <dgm:t>
        <a:bodyPr/>
        <a:lstStyle/>
        <a:p>
          <a:endParaRPr lang="en-US"/>
        </a:p>
      </dgm:t>
    </dgm:pt>
    <dgm:pt modelId="{4C4C1528-846C-471F-A96D-8813B0D071E1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Content-Based Filtering</a:t>
          </a:r>
          <a:endParaRPr lang="en-US" sz="15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523D5C-533D-4187-BB32-A56B557FBF60}" type="parTrans" cxnId="{9243D62D-D01F-4C81-9CBF-A5C2355A5E78}">
      <dgm:prSet/>
      <dgm:spPr/>
      <dgm:t>
        <a:bodyPr/>
        <a:lstStyle/>
        <a:p>
          <a:endParaRPr lang="en-US"/>
        </a:p>
      </dgm:t>
    </dgm:pt>
    <dgm:pt modelId="{8CE90D42-3237-4741-AE03-69D769236371}" type="sibTrans" cxnId="{9243D62D-D01F-4C81-9CBF-A5C2355A5E78}">
      <dgm:prSet/>
      <dgm:spPr/>
      <dgm:t>
        <a:bodyPr/>
        <a:lstStyle/>
        <a:p>
          <a:endParaRPr lang="en-US"/>
        </a:p>
      </dgm:t>
    </dgm:pt>
    <dgm:pt modelId="{E7406E9B-865C-1445-B1B2-F0FF93E9A1CE}">
      <dgm:prSet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Purpose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Recommends movies based on user behavior (e.g., ratings or watch history).</a:t>
          </a:r>
        </a:p>
      </dgm:t>
    </dgm:pt>
    <dgm:pt modelId="{F3B77B38-7C24-4946-8350-1DB36DF338AE}" type="parTrans" cxnId="{08C05158-B750-E048-8B9A-16D6ACDE509C}">
      <dgm:prSet/>
      <dgm:spPr/>
      <dgm:t>
        <a:bodyPr/>
        <a:lstStyle/>
        <a:p>
          <a:endParaRPr lang="en-US"/>
        </a:p>
      </dgm:t>
    </dgm:pt>
    <dgm:pt modelId="{EE50EA36-3E25-5D4B-8CD5-E068530A7E4C}" type="sibTrans" cxnId="{08C05158-B750-E048-8B9A-16D6ACDE509C}">
      <dgm:prSet/>
      <dgm:spPr/>
      <dgm:t>
        <a:bodyPr/>
        <a:lstStyle/>
        <a:p>
          <a:endParaRPr lang="en-US"/>
        </a:p>
      </dgm:t>
    </dgm:pt>
    <dgm:pt modelId="{FE1797FC-66BE-9345-A3A2-D9D6DE4583D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Types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9BB95698-ADCD-5D49-B4A6-0C5BB67B5062}" type="parTrans" cxnId="{3AF135BE-AA9F-2D45-BB37-4CEDABB7A9DF}">
      <dgm:prSet/>
      <dgm:spPr/>
      <dgm:t>
        <a:bodyPr/>
        <a:lstStyle/>
        <a:p>
          <a:endParaRPr lang="en-US"/>
        </a:p>
      </dgm:t>
    </dgm:pt>
    <dgm:pt modelId="{0EA6AFAA-5B61-7F4E-AD55-E0B2E5585A14}" type="sibTrans" cxnId="{3AF135BE-AA9F-2D45-BB37-4CEDABB7A9DF}">
      <dgm:prSet/>
      <dgm:spPr/>
      <dgm:t>
        <a:bodyPr/>
        <a:lstStyle/>
        <a:p>
          <a:endParaRPr lang="en-US"/>
        </a:p>
      </dgm:t>
    </dgm:pt>
    <dgm:pt modelId="{654455C2-57D8-3A41-96DE-FA0F154304C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User-Based Collaborative Filtering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56D14604-3D8F-5742-8F35-5ED5C9136108}" type="parTrans" cxnId="{211647E7-708D-AC48-A3C2-F08E79EB005C}">
      <dgm:prSet/>
      <dgm:spPr/>
      <dgm:t>
        <a:bodyPr/>
        <a:lstStyle/>
        <a:p>
          <a:endParaRPr lang="en-US"/>
        </a:p>
      </dgm:t>
    </dgm:pt>
    <dgm:pt modelId="{E1D0B847-0D94-254D-AEF9-E2745DF722E0}" type="sibTrans" cxnId="{211647E7-708D-AC48-A3C2-F08E79EB005C}">
      <dgm:prSet/>
      <dgm:spPr/>
      <dgm:t>
        <a:bodyPr/>
        <a:lstStyle/>
        <a:p>
          <a:endParaRPr lang="en-US"/>
        </a:p>
      </dgm:t>
    </dgm:pt>
    <dgm:pt modelId="{FD3BB930-B91B-6E4A-A96D-FF5F5E068C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Finds similar users (based on ratings/watch history) and recommends movies they liked.</a:t>
          </a:r>
        </a:p>
      </dgm:t>
    </dgm:pt>
    <dgm:pt modelId="{C7A43BC2-2833-DE44-8D1E-A4974588FDB1}" type="parTrans" cxnId="{808EF4A3-B09F-3449-BDB4-5106A55800CC}">
      <dgm:prSet/>
      <dgm:spPr/>
      <dgm:t>
        <a:bodyPr/>
        <a:lstStyle/>
        <a:p>
          <a:endParaRPr lang="en-US"/>
        </a:p>
      </dgm:t>
    </dgm:pt>
    <dgm:pt modelId="{4676F546-7A43-3243-938A-BC73FD48EC22}" type="sibTrans" cxnId="{808EF4A3-B09F-3449-BDB4-5106A55800CC}">
      <dgm:prSet/>
      <dgm:spPr/>
      <dgm:t>
        <a:bodyPr/>
        <a:lstStyle/>
        <a:p>
          <a:endParaRPr lang="en-US"/>
        </a:p>
      </dgm:t>
    </dgm:pt>
    <dgm:pt modelId="{6D9C0F02-E559-0A4D-8708-00F92B4E0F2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Item-Based Collaborative Filtering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234029D5-E7AF-C849-966B-203BA8014FBC}" type="parTrans" cxnId="{C3493C50-22A7-E64F-B2FD-1F201628F00F}">
      <dgm:prSet/>
      <dgm:spPr/>
      <dgm:t>
        <a:bodyPr/>
        <a:lstStyle/>
        <a:p>
          <a:endParaRPr lang="en-US"/>
        </a:p>
      </dgm:t>
    </dgm:pt>
    <dgm:pt modelId="{426133A4-5D38-7045-809E-3C9501C77E63}" type="sibTrans" cxnId="{C3493C50-22A7-E64F-B2FD-1F201628F00F}">
      <dgm:prSet/>
      <dgm:spPr/>
      <dgm:t>
        <a:bodyPr/>
        <a:lstStyle/>
        <a:p>
          <a:endParaRPr lang="en-US"/>
        </a:p>
      </dgm:t>
    </dgm:pt>
    <dgm:pt modelId="{AEF62996-A694-D34F-8EF7-EBD903F6538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Finds movies similar to the ones a user has watched and recommends them.</a:t>
          </a:r>
        </a:p>
      </dgm:t>
    </dgm:pt>
    <dgm:pt modelId="{1572C9C9-97E2-3147-B9C6-A4146CE547AC}" type="parTrans" cxnId="{5EA1C70E-57E2-2342-AB08-E3CB3870F503}">
      <dgm:prSet/>
      <dgm:spPr/>
      <dgm:t>
        <a:bodyPr/>
        <a:lstStyle/>
        <a:p>
          <a:endParaRPr lang="en-US"/>
        </a:p>
      </dgm:t>
    </dgm:pt>
    <dgm:pt modelId="{3C6E8C8F-FF98-EE42-8586-D7B2EA8533A2}" type="sibTrans" cxnId="{5EA1C70E-57E2-2342-AB08-E3CB3870F503}">
      <dgm:prSet/>
      <dgm:spPr/>
      <dgm:t>
        <a:bodyPr/>
        <a:lstStyle/>
        <a:p>
          <a:endParaRPr lang="en-US"/>
        </a:p>
      </dgm:t>
    </dgm:pt>
    <dgm:pt modelId="{0AF04CEA-2A7F-0A46-A891-F97481B611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Method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EAFE94E2-E2A3-8C45-99B2-CFA1944987CB}" type="parTrans" cxnId="{9B0F879B-9B36-6F42-BEF5-3AA023212056}">
      <dgm:prSet/>
      <dgm:spPr/>
      <dgm:t>
        <a:bodyPr/>
        <a:lstStyle/>
        <a:p>
          <a:endParaRPr lang="en-US"/>
        </a:p>
      </dgm:t>
    </dgm:pt>
    <dgm:pt modelId="{B3F7464B-DD2F-3C4C-BF02-17478CAD4255}" type="sibTrans" cxnId="{9B0F879B-9B36-6F42-BEF5-3AA023212056}">
      <dgm:prSet/>
      <dgm:spPr/>
      <dgm:t>
        <a:bodyPr/>
        <a:lstStyle/>
        <a:p>
          <a:endParaRPr lang="en-US"/>
        </a:p>
      </dgm:t>
    </dgm:pt>
    <dgm:pt modelId="{E6044424-D14C-0945-B49A-D7FB68C0E9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Uses similarity measures (e.g., cosine similarity, Pearson correlation).</a:t>
          </a:r>
        </a:p>
      </dgm:t>
    </dgm:pt>
    <dgm:pt modelId="{E339EF7C-C073-004C-9430-903FDB1DE268}" type="parTrans" cxnId="{8306FBAA-4679-1D4A-81B7-6409E8AC116B}">
      <dgm:prSet/>
      <dgm:spPr/>
      <dgm:t>
        <a:bodyPr/>
        <a:lstStyle/>
        <a:p>
          <a:endParaRPr lang="en-US"/>
        </a:p>
      </dgm:t>
    </dgm:pt>
    <dgm:pt modelId="{11706936-E136-3C47-9EC5-CE7BF6A41ADB}" type="sibTrans" cxnId="{8306FBAA-4679-1D4A-81B7-6409E8AC116B}">
      <dgm:prSet/>
      <dgm:spPr/>
      <dgm:t>
        <a:bodyPr/>
        <a:lstStyle/>
        <a:p>
          <a:endParaRPr lang="en-US"/>
        </a:p>
      </dgm:t>
    </dgm:pt>
    <dgm:pt modelId="{80338985-019B-9B4C-9AD5-6B752D9CAF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Can be enhanced with matrix factorization techniques like </a:t>
          </a: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SVD (Singular Value Decomposition)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E54F722C-7E2B-EF45-8A46-F53B4920ACAC}" type="parTrans" cxnId="{1EEE53E5-9795-1543-AB5A-18A6A34494CD}">
      <dgm:prSet/>
      <dgm:spPr/>
      <dgm:t>
        <a:bodyPr/>
        <a:lstStyle/>
        <a:p>
          <a:endParaRPr lang="en-US"/>
        </a:p>
      </dgm:t>
    </dgm:pt>
    <dgm:pt modelId="{47B1827D-E25C-7A48-AE9D-187EA3ED3A1E}" type="sibTrans" cxnId="{1EEE53E5-9795-1543-AB5A-18A6A34494CD}">
      <dgm:prSet/>
      <dgm:spPr/>
      <dgm:t>
        <a:bodyPr/>
        <a:lstStyle/>
        <a:p>
          <a:endParaRPr lang="en-US"/>
        </a:p>
      </dgm:t>
    </dgm:pt>
    <dgm:pt modelId="{783858AE-1B6C-CA45-BF24-7056FA6FBB63}">
      <dgm:prSet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Purpose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Recommends movies similar to the ones the user has watched or liked.</a:t>
          </a:r>
        </a:p>
      </dgm:t>
    </dgm:pt>
    <dgm:pt modelId="{C3CEA57B-A5A4-6D46-88C1-782D50BD9162}" type="parTrans" cxnId="{FB933863-82B2-E543-9315-8D1A9BCC4EFA}">
      <dgm:prSet/>
      <dgm:spPr/>
      <dgm:t>
        <a:bodyPr/>
        <a:lstStyle/>
        <a:p>
          <a:endParaRPr lang="en-US"/>
        </a:p>
      </dgm:t>
    </dgm:pt>
    <dgm:pt modelId="{812A3BC4-B7E3-944F-B05D-B0EB271742F0}" type="sibTrans" cxnId="{FB933863-82B2-E543-9315-8D1A9BCC4EFA}">
      <dgm:prSet/>
      <dgm:spPr/>
      <dgm:t>
        <a:bodyPr/>
        <a:lstStyle/>
        <a:p>
          <a:endParaRPr lang="en-US"/>
        </a:p>
      </dgm:t>
    </dgm:pt>
    <dgm:pt modelId="{97EFCA33-E7E0-974A-95B8-D02FC3393C5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Steps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78E8477F-3068-264E-85BB-5A828180D6BA}" type="parTrans" cxnId="{67FBC92F-7BED-0046-BC04-E154C99ECED4}">
      <dgm:prSet/>
      <dgm:spPr/>
      <dgm:t>
        <a:bodyPr/>
        <a:lstStyle/>
        <a:p>
          <a:endParaRPr lang="en-US"/>
        </a:p>
      </dgm:t>
    </dgm:pt>
    <dgm:pt modelId="{4A677512-DE2E-B54F-9F69-17AA7894FE5B}" type="sibTrans" cxnId="{67FBC92F-7BED-0046-BC04-E154C99ECED4}">
      <dgm:prSet/>
      <dgm:spPr/>
      <dgm:t>
        <a:bodyPr/>
        <a:lstStyle/>
        <a:p>
          <a:endParaRPr lang="en-US"/>
        </a:p>
      </dgm:t>
    </dgm:pt>
    <dgm:pt modelId="{D9693CB7-7293-0444-AE67-9273B9BC2B4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Create a </a:t>
          </a: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movie-feature vector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(e.g., based on genres, cast, director, etc.).</a:t>
          </a:r>
        </a:p>
      </dgm:t>
    </dgm:pt>
    <dgm:pt modelId="{D164E45C-A871-894D-9703-442CEA6B2A82}" type="parTrans" cxnId="{C49A0001-A931-254D-BC57-C60152425477}">
      <dgm:prSet/>
      <dgm:spPr/>
      <dgm:t>
        <a:bodyPr/>
        <a:lstStyle/>
        <a:p>
          <a:endParaRPr lang="en-US"/>
        </a:p>
      </dgm:t>
    </dgm:pt>
    <dgm:pt modelId="{07B86F09-923C-5D4E-B69E-E1F1B6DDA76D}" type="sibTrans" cxnId="{C49A0001-A931-254D-BC57-C60152425477}">
      <dgm:prSet/>
      <dgm:spPr/>
      <dgm:t>
        <a:bodyPr/>
        <a:lstStyle/>
        <a:p>
          <a:endParaRPr lang="en-US"/>
        </a:p>
      </dgm:t>
    </dgm:pt>
    <dgm:pt modelId="{AD053A7C-4EBC-6343-95EC-F865C335124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Compute similarity (e.g., using cosine similarity or a distance metric) between movies.</a:t>
          </a:r>
        </a:p>
      </dgm:t>
    </dgm:pt>
    <dgm:pt modelId="{3F54AFD3-6B2B-ED47-8F37-7FAC43C2810C}" type="parTrans" cxnId="{BDB79ACB-12C4-2C4F-9D7A-7D299CA50DA5}">
      <dgm:prSet/>
      <dgm:spPr/>
      <dgm:t>
        <a:bodyPr/>
        <a:lstStyle/>
        <a:p>
          <a:endParaRPr lang="en-US"/>
        </a:p>
      </dgm:t>
    </dgm:pt>
    <dgm:pt modelId="{CBCC8B5D-EF52-494A-8ED3-5E06E224210F}" type="sibTrans" cxnId="{BDB79ACB-12C4-2C4F-9D7A-7D299CA50DA5}">
      <dgm:prSet/>
      <dgm:spPr/>
      <dgm:t>
        <a:bodyPr/>
        <a:lstStyle/>
        <a:p>
          <a:endParaRPr lang="en-US"/>
        </a:p>
      </dgm:t>
    </dgm:pt>
    <dgm:pt modelId="{3D9883A1-79C1-114E-B5DB-27FD48CC5C6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Enhancement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DF34DD4C-F320-624F-81AD-360587DAF264}" type="parTrans" cxnId="{7BE48805-C25D-0E48-B598-F475B029FCE5}">
      <dgm:prSet/>
      <dgm:spPr/>
      <dgm:t>
        <a:bodyPr/>
        <a:lstStyle/>
        <a:p>
          <a:endParaRPr lang="en-US"/>
        </a:p>
      </dgm:t>
    </dgm:pt>
    <dgm:pt modelId="{6AE16F49-43D9-D143-9B56-E3F8F1E6A4E9}" type="sibTrans" cxnId="{7BE48805-C25D-0E48-B598-F475B029FCE5}">
      <dgm:prSet/>
      <dgm:spPr/>
      <dgm:t>
        <a:bodyPr/>
        <a:lstStyle/>
        <a:p>
          <a:endParaRPr lang="en-US"/>
        </a:p>
      </dgm:t>
    </dgm:pt>
    <dgm:pt modelId="{71117B62-C033-B440-91EB-5B9D6427E2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 </a:t>
          </a: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TF-IDF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(Term Frequency-Inverse Document Frequency) for text features like movie descriptions.</a:t>
          </a:r>
        </a:p>
      </dgm:t>
    </dgm:pt>
    <dgm:pt modelId="{90F1AC60-F0CF-5541-AA60-1012700938D0}" type="parTrans" cxnId="{58FB1DF4-1F19-C44B-9CEF-938E669FCAEE}">
      <dgm:prSet/>
      <dgm:spPr/>
      <dgm:t>
        <a:bodyPr/>
        <a:lstStyle/>
        <a:p>
          <a:endParaRPr lang="en-US"/>
        </a:p>
      </dgm:t>
    </dgm:pt>
    <dgm:pt modelId="{7AADD60C-EF2A-2E41-989E-DB1696C97877}" type="sibTrans" cxnId="{58FB1DF4-1F19-C44B-9CEF-938E669FCAEE}">
      <dgm:prSet/>
      <dgm:spPr/>
      <dgm:t>
        <a:bodyPr/>
        <a:lstStyle/>
        <a:p>
          <a:endParaRPr lang="en-US"/>
        </a:p>
      </dgm:t>
    </dgm:pt>
    <dgm:pt modelId="{4175FC0F-93D8-0A44-99FB-6071B88A37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Train a </a:t>
          </a: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classification model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(e.g., Logistic Regression, Naive Bayes) to predict user preferences.</a:t>
          </a:r>
        </a:p>
      </dgm:t>
    </dgm:pt>
    <dgm:pt modelId="{E65F53EA-BB94-0244-80C0-A908B32708F4}" type="parTrans" cxnId="{AA03D76E-FF00-1F4D-B855-5BD36990591B}">
      <dgm:prSet/>
      <dgm:spPr/>
      <dgm:t>
        <a:bodyPr/>
        <a:lstStyle/>
        <a:p>
          <a:endParaRPr lang="en-US"/>
        </a:p>
      </dgm:t>
    </dgm:pt>
    <dgm:pt modelId="{80244219-15DA-9F41-A966-EFA992FBEA60}" type="sibTrans" cxnId="{AA03D76E-FF00-1F4D-B855-5BD36990591B}">
      <dgm:prSet/>
      <dgm:spPr/>
      <dgm:t>
        <a:bodyPr/>
        <a:lstStyle/>
        <a:p>
          <a:endParaRPr lang="en-US"/>
        </a:p>
      </dgm:t>
    </dgm:pt>
    <dgm:pt modelId="{E929361B-DBF3-7544-B9FD-CFEEC41FBFB2}" type="pres">
      <dgm:prSet presAssocID="{4A7F4254-A889-4BA7-B21F-0A5766F11927}" presName="diagram" presStyleCnt="0">
        <dgm:presLayoutVars>
          <dgm:dir/>
          <dgm:resizeHandles val="exact"/>
        </dgm:presLayoutVars>
      </dgm:prSet>
      <dgm:spPr/>
    </dgm:pt>
    <dgm:pt modelId="{2BCA917E-C03B-DD45-B9E1-998AC204E424}" type="pres">
      <dgm:prSet presAssocID="{A00635D1-37A9-49D0-B439-FF24DE409998}" presName="node" presStyleLbl="node1" presStyleIdx="0" presStyleCnt="2" custScaleX="98925" custScaleY="123273">
        <dgm:presLayoutVars>
          <dgm:bulletEnabled val="1"/>
        </dgm:presLayoutVars>
      </dgm:prSet>
      <dgm:spPr/>
    </dgm:pt>
    <dgm:pt modelId="{7DCACF47-0C77-2945-AD7D-FF07A98C839A}" type="pres">
      <dgm:prSet presAssocID="{43160CAD-661D-40FA-8F91-FBF520C84383}" presName="sibTrans" presStyleCnt="0"/>
      <dgm:spPr/>
    </dgm:pt>
    <dgm:pt modelId="{A6A3502C-8D87-0C4F-8D1D-3FCE78FCEB11}" type="pres">
      <dgm:prSet presAssocID="{4C4C1528-846C-471F-A96D-8813B0D071E1}" presName="node" presStyleLbl="node1" presStyleIdx="1" presStyleCnt="2" custScaleY="123953">
        <dgm:presLayoutVars>
          <dgm:bulletEnabled val="1"/>
        </dgm:presLayoutVars>
      </dgm:prSet>
      <dgm:spPr/>
    </dgm:pt>
  </dgm:ptLst>
  <dgm:cxnLst>
    <dgm:cxn modelId="{C49A0001-A931-254D-BC57-C60152425477}" srcId="{97EFCA33-E7E0-974A-95B8-D02FC3393C5C}" destId="{D9693CB7-7293-0444-AE67-9273B9BC2B40}" srcOrd="0" destOrd="0" parTransId="{D164E45C-A871-894D-9703-442CEA6B2A82}" sibTransId="{07B86F09-923C-5D4E-B69E-E1F1B6DDA76D}"/>
    <dgm:cxn modelId="{1AE7E003-9652-7B4A-9DE4-4DB487959023}" type="presOf" srcId="{AD053A7C-4EBC-6343-95EC-F865C335124F}" destId="{A6A3502C-8D87-0C4F-8D1D-3FCE78FCEB11}" srcOrd="0" destOrd="4" presId="urn:microsoft.com/office/officeart/2005/8/layout/default"/>
    <dgm:cxn modelId="{7BE48805-C25D-0E48-B598-F475B029FCE5}" srcId="{4C4C1528-846C-471F-A96D-8813B0D071E1}" destId="{3D9883A1-79C1-114E-B5DB-27FD48CC5C6F}" srcOrd="2" destOrd="0" parTransId="{DF34DD4C-F320-624F-81AD-360587DAF264}" sibTransId="{6AE16F49-43D9-D143-9B56-E3F8F1E6A4E9}"/>
    <dgm:cxn modelId="{623FE009-A919-6E41-9F28-5246F9469AA1}" type="presOf" srcId="{FE1797FC-66BE-9345-A3A2-D9D6DE4583D8}" destId="{2BCA917E-C03B-DD45-B9E1-998AC204E424}" srcOrd="0" destOrd="2" presId="urn:microsoft.com/office/officeart/2005/8/layout/default"/>
    <dgm:cxn modelId="{5EA1C70E-57E2-2342-AB08-E3CB3870F503}" srcId="{6D9C0F02-E559-0A4D-8708-00F92B4E0F27}" destId="{AEF62996-A694-D34F-8EF7-EBD903F6538D}" srcOrd="0" destOrd="0" parTransId="{1572C9C9-97E2-3147-B9C6-A4146CE547AC}" sibTransId="{3C6E8C8F-FF98-EE42-8586-D7B2EA8533A2}"/>
    <dgm:cxn modelId="{0EF48411-955A-A74F-9BDA-1F9C95C0CE79}" type="presOf" srcId="{FD3BB930-B91B-6E4A-A96D-FF5F5E068CEA}" destId="{2BCA917E-C03B-DD45-B9E1-998AC204E424}" srcOrd="0" destOrd="4" presId="urn:microsoft.com/office/officeart/2005/8/layout/default"/>
    <dgm:cxn modelId="{B0F82F18-7D52-0345-B515-AD2DD98D9FF7}" type="presOf" srcId="{80338985-019B-9B4C-9AD5-6B752D9CAF67}" destId="{2BCA917E-C03B-DD45-B9E1-998AC204E424}" srcOrd="0" destOrd="9" presId="urn:microsoft.com/office/officeart/2005/8/layout/default"/>
    <dgm:cxn modelId="{24DDD618-A445-BA41-A1A8-474ADBE2D77F}" type="presOf" srcId="{A00635D1-37A9-49D0-B439-FF24DE409998}" destId="{2BCA917E-C03B-DD45-B9E1-998AC204E424}" srcOrd="0" destOrd="0" presId="urn:microsoft.com/office/officeart/2005/8/layout/default"/>
    <dgm:cxn modelId="{488A1525-5B1E-CE4A-834B-923F85E3160F}" type="presOf" srcId="{4A7F4254-A889-4BA7-B21F-0A5766F11927}" destId="{E929361B-DBF3-7544-B9FD-CFEEC41FBFB2}" srcOrd="0" destOrd="0" presId="urn:microsoft.com/office/officeart/2005/8/layout/default"/>
    <dgm:cxn modelId="{9243D62D-D01F-4C81-9CBF-A5C2355A5E78}" srcId="{4A7F4254-A889-4BA7-B21F-0A5766F11927}" destId="{4C4C1528-846C-471F-A96D-8813B0D071E1}" srcOrd="1" destOrd="0" parTransId="{7F523D5C-533D-4187-BB32-A56B557FBF60}" sibTransId="{8CE90D42-3237-4741-AE03-69D769236371}"/>
    <dgm:cxn modelId="{67FBC92F-7BED-0046-BC04-E154C99ECED4}" srcId="{4C4C1528-846C-471F-A96D-8813B0D071E1}" destId="{97EFCA33-E7E0-974A-95B8-D02FC3393C5C}" srcOrd="1" destOrd="0" parTransId="{78E8477F-3068-264E-85BB-5A828180D6BA}" sibTransId="{4A677512-DE2E-B54F-9F69-17AA7894FE5B}"/>
    <dgm:cxn modelId="{01A00531-0B97-1D44-9F2C-6F8AE52B5DD4}" type="presOf" srcId="{E7406E9B-865C-1445-B1B2-F0FF93E9A1CE}" destId="{2BCA917E-C03B-DD45-B9E1-998AC204E424}" srcOrd="0" destOrd="1" presId="urn:microsoft.com/office/officeart/2005/8/layout/default"/>
    <dgm:cxn modelId="{C77F5F36-01E9-7348-BD1E-1E882B1F8098}" type="presOf" srcId="{E6044424-D14C-0945-B49A-D7FB68C0E975}" destId="{2BCA917E-C03B-DD45-B9E1-998AC204E424}" srcOrd="0" destOrd="8" presId="urn:microsoft.com/office/officeart/2005/8/layout/default"/>
    <dgm:cxn modelId="{C3493C50-22A7-E64F-B2FD-1F201628F00F}" srcId="{FE1797FC-66BE-9345-A3A2-D9D6DE4583D8}" destId="{6D9C0F02-E559-0A4D-8708-00F92B4E0F27}" srcOrd="1" destOrd="0" parTransId="{234029D5-E7AF-C849-966B-203BA8014FBC}" sibTransId="{426133A4-5D38-7045-809E-3C9501C77E63}"/>
    <dgm:cxn modelId="{37D66C52-58B9-254D-A74B-764437E6B047}" type="presOf" srcId="{0AF04CEA-2A7F-0A46-A891-F97481B6119F}" destId="{2BCA917E-C03B-DD45-B9E1-998AC204E424}" srcOrd="0" destOrd="7" presId="urn:microsoft.com/office/officeart/2005/8/layout/default"/>
    <dgm:cxn modelId="{08C05158-B750-E048-8B9A-16D6ACDE509C}" srcId="{A00635D1-37A9-49D0-B439-FF24DE409998}" destId="{E7406E9B-865C-1445-B1B2-F0FF93E9A1CE}" srcOrd="0" destOrd="0" parTransId="{F3B77B38-7C24-4946-8350-1DB36DF338AE}" sibTransId="{EE50EA36-3E25-5D4B-8CD5-E068530A7E4C}"/>
    <dgm:cxn modelId="{C718AD59-9371-B343-B517-054A934C3C8F}" type="presOf" srcId="{4C4C1528-846C-471F-A96D-8813B0D071E1}" destId="{A6A3502C-8D87-0C4F-8D1D-3FCE78FCEB11}" srcOrd="0" destOrd="0" presId="urn:microsoft.com/office/officeart/2005/8/layout/default"/>
    <dgm:cxn modelId="{FB933863-82B2-E543-9315-8D1A9BCC4EFA}" srcId="{4C4C1528-846C-471F-A96D-8813B0D071E1}" destId="{783858AE-1B6C-CA45-BF24-7056FA6FBB63}" srcOrd="0" destOrd="0" parTransId="{C3CEA57B-A5A4-6D46-88C1-782D50BD9162}" sibTransId="{812A3BC4-B7E3-944F-B05D-B0EB271742F0}"/>
    <dgm:cxn modelId="{AA03D76E-FF00-1F4D-B855-5BD36990591B}" srcId="{3D9883A1-79C1-114E-B5DB-27FD48CC5C6F}" destId="{4175FC0F-93D8-0A44-99FB-6071B88A3732}" srcOrd="1" destOrd="0" parTransId="{E65F53EA-BB94-0244-80C0-A908B32708F4}" sibTransId="{80244219-15DA-9F41-A966-EFA992FBEA60}"/>
    <dgm:cxn modelId="{62B36E76-5562-B84D-8E01-1A5258F78B60}" type="presOf" srcId="{3D9883A1-79C1-114E-B5DB-27FD48CC5C6F}" destId="{A6A3502C-8D87-0C4F-8D1D-3FCE78FCEB11}" srcOrd="0" destOrd="5" presId="urn:microsoft.com/office/officeart/2005/8/layout/default"/>
    <dgm:cxn modelId="{14D0DF84-973D-E54C-B463-B5EC37EF1D5C}" type="presOf" srcId="{97EFCA33-E7E0-974A-95B8-D02FC3393C5C}" destId="{A6A3502C-8D87-0C4F-8D1D-3FCE78FCEB11}" srcOrd="0" destOrd="2" presId="urn:microsoft.com/office/officeart/2005/8/layout/default"/>
    <dgm:cxn modelId="{49522493-F4C1-784F-B731-F156960C58D6}" type="presOf" srcId="{6D9C0F02-E559-0A4D-8708-00F92B4E0F27}" destId="{2BCA917E-C03B-DD45-B9E1-998AC204E424}" srcOrd="0" destOrd="5" presId="urn:microsoft.com/office/officeart/2005/8/layout/default"/>
    <dgm:cxn modelId="{87B95094-6948-CC4B-A66B-35FEF1CDE4C4}" type="presOf" srcId="{D9693CB7-7293-0444-AE67-9273B9BC2B40}" destId="{A6A3502C-8D87-0C4F-8D1D-3FCE78FCEB11}" srcOrd="0" destOrd="3" presId="urn:microsoft.com/office/officeart/2005/8/layout/default"/>
    <dgm:cxn modelId="{9B0F879B-9B36-6F42-BEF5-3AA023212056}" srcId="{A00635D1-37A9-49D0-B439-FF24DE409998}" destId="{0AF04CEA-2A7F-0A46-A891-F97481B6119F}" srcOrd="2" destOrd="0" parTransId="{EAFE94E2-E2A3-8C45-99B2-CFA1944987CB}" sibTransId="{B3F7464B-DD2F-3C4C-BF02-17478CAD4255}"/>
    <dgm:cxn modelId="{808EF4A3-B09F-3449-BDB4-5106A55800CC}" srcId="{654455C2-57D8-3A41-96DE-FA0F154304CE}" destId="{FD3BB930-B91B-6E4A-A96D-FF5F5E068CEA}" srcOrd="0" destOrd="0" parTransId="{C7A43BC2-2833-DE44-8D1E-A4974588FDB1}" sibTransId="{4676F546-7A43-3243-938A-BC73FD48EC22}"/>
    <dgm:cxn modelId="{8306FBAA-4679-1D4A-81B7-6409E8AC116B}" srcId="{0AF04CEA-2A7F-0A46-A891-F97481B6119F}" destId="{E6044424-D14C-0945-B49A-D7FB68C0E975}" srcOrd="0" destOrd="0" parTransId="{E339EF7C-C073-004C-9430-903FDB1DE268}" sibTransId="{11706936-E136-3C47-9EC5-CE7BF6A41ADB}"/>
    <dgm:cxn modelId="{5A0A8EB5-5F05-D44A-9BE0-48247E8E30C4}" type="presOf" srcId="{4175FC0F-93D8-0A44-99FB-6071B88A3732}" destId="{A6A3502C-8D87-0C4F-8D1D-3FCE78FCEB11}" srcOrd="0" destOrd="7" presId="urn:microsoft.com/office/officeart/2005/8/layout/default"/>
    <dgm:cxn modelId="{3AF135BE-AA9F-2D45-BB37-4CEDABB7A9DF}" srcId="{A00635D1-37A9-49D0-B439-FF24DE409998}" destId="{FE1797FC-66BE-9345-A3A2-D9D6DE4583D8}" srcOrd="1" destOrd="0" parTransId="{9BB95698-ADCD-5D49-B4A6-0C5BB67B5062}" sibTransId="{0EA6AFAA-5B61-7F4E-AD55-E0B2E5585A14}"/>
    <dgm:cxn modelId="{FB7914C1-0D32-7542-8991-D3D405C0D76A}" type="presOf" srcId="{AEF62996-A694-D34F-8EF7-EBD903F6538D}" destId="{2BCA917E-C03B-DD45-B9E1-998AC204E424}" srcOrd="0" destOrd="6" presId="urn:microsoft.com/office/officeart/2005/8/layout/default"/>
    <dgm:cxn modelId="{C2E83CC2-4832-B940-A17E-793A5828097B}" type="presOf" srcId="{654455C2-57D8-3A41-96DE-FA0F154304CE}" destId="{2BCA917E-C03B-DD45-B9E1-998AC204E424}" srcOrd="0" destOrd="3" presId="urn:microsoft.com/office/officeart/2005/8/layout/default"/>
    <dgm:cxn modelId="{BDB79ACB-12C4-2C4F-9D7A-7D299CA50DA5}" srcId="{97EFCA33-E7E0-974A-95B8-D02FC3393C5C}" destId="{AD053A7C-4EBC-6343-95EC-F865C335124F}" srcOrd="1" destOrd="0" parTransId="{3F54AFD3-6B2B-ED47-8F37-7FAC43C2810C}" sibTransId="{CBCC8B5D-EF52-494A-8ED3-5E06E224210F}"/>
    <dgm:cxn modelId="{A7A449DB-EC45-204F-8B67-53CC4BB2ADEA}" type="presOf" srcId="{71117B62-C033-B440-91EB-5B9D6427E2DB}" destId="{A6A3502C-8D87-0C4F-8D1D-3FCE78FCEB11}" srcOrd="0" destOrd="6" presId="urn:microsoft.com/office/officeart/2005/8/layout/default"/>
    <dgm:cxn modelId="{1EEE53E5-9795-1543-AB5A-18A6A34494CD}" srcId="{0AF04CEA-2A7F-0A46-A891-F97481B6119F}" destId="{80338985-019B-9B4C-9AD5-6B752D9CAF67}" srcOrd="1" destOrd="0" parTransId="{E54F722C-7E2B-EF45-8A46-F53B4920ACAC}" sibTransId="{47B1827D-E25C-7A48-AE9D-187EA3ED3A1E}"/>
    <dgm:cxn modelId="{211647E7-708D-AC48-A3C2-F08E79EB005C}" srcId="{FE1797FC-66BE-9345-A3A2-D9D6DE4583D8}" destId="{654455C2-57D8-3A41-96DE-FA0F154304CE}" srcOrd="0" destOrd="0" parTransId="{56D14604-3D8F-5742-8F35-5ED5C9136108}" sibTransId="{E1D0B847-0D94-254D-AEF9-E2745DF722E0}"/>
    <dgm:cxn modelId="{A5C4C1EB-F5CB-5A4A-A6F8-EACFA8D581BF}" type="presOf" srcId="{783858AE-1B6C-CA45-BF24-7056FA6FBB63}" destId="{A6A3502C-8D87-0C4F-8D1D-3FCE78FCEB11}" srcOrd="0" destOrd="1" presId="urn:microsoft.com/office/officeart/2005/8/layout/default"/>
    <dgm:cxn modelId="{139864ED-66CD-4225-8396-23B0E91F21D7}" srcId="{4A7F4254-A889-4BA7-B21F-0A5766F11927}" destId="{A00635D1-37A9-49D0-B439-FF24DE409998}" srcOrd="0" destOrd="0" parTransId="{80FE767B-A22B-4D5D-A513-8FDCC230D658}" sibTransId="{43160CAD-661D-40FA-8F91-FBF520C84383}"/>
    <dgm:cxn modelId="{58FB1DF4-1F19-C44B-9CEF-938E669FCAEE}" srcId="{3D9883A1-79C1-114E-B5DB-27FD48CC5C6F}" destId="{71117B62-C033-B440-91EB-5B9D6427E2DB}" srcOrd="0" destOrd="0" parTransId="{90F1AC60-F0CF-5541-AA60-1012700938D0}" sibTransId="{7AADD60C-EF2A-2E41-989E-DB1696C97877}"/>
    <dgm:cxn modelId="{3E192340-4B86-1249-994E-5D36D2DE771C}" type="presParOf" srcId="{E929361B-DBF3-7544-B9FD-CFEEC41FBFB2}" destId="{2BCA917E-C03B-DD45-B9E1-998AC204E424}" srcOrd="0" destOrd="0" presId="urn:microsoft.com/office/officeart/2005/8/layout/default"/>
    <dgm:cxn modelId="{D5353E7E-F191-EB49-BC72-1BE99B06953A}" type="presParOf" srcId="{E929361B-DBF3-7544-B9FD-CFEEC41FBFB2}" destId="{7DCACF47-0C77-2945-AD7D-FF07A98C839A}" srcOrd="1" destOrd="0" presId="urn:microsoft.com/office/officeart/2005/8/layout/default"/>
    <dgm:cxn modelId="{3F78AA8F-9415-104B-B49A-0799686BD185}" type="presParOf" srcId="{E929361B-DBF3-7544-B9FD-CFEEC41FBFB2}" destId="{A6A3502C-8D87-0C4F-8D1D-3FCE78FCEB1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7F4254-A889-4BA7-B21F-0A5766F11927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0635D1-37A9-49D0-B439-FF24DE409998}">
      <dgm:prSet custT="1"/>
      <dgm:spPr/>
      <dgm:t>
        <a:bodyPr anchor="t"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1. Similarity Calculation</a:t>
          </a:r>
        </a:p>
        <a:p>
          <a:r>
            <a: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Feature Matrix</a:t>
          </a:r>
        </a:p>
        <a:p>
          <a:r>
            <a:rPr lang="en-US" sz="1500" b="0" dirty="0">
              <a:latin typeface="Calibri" panose="020F0502020204030204" pitchFamily="34" charset="0"/>
              <a:cs typeface="Calibri" panose="020F0502020204030204" pitchFamily="34" charset="0"/>
            </a:rPr>
            <a:t>Extracted genre columns to create a movie-feature matrix.</a:t>
          </a:r>
        </a:p>
        <a:p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Distance Metric:</a:t>
          </a:r>
        </a:p>
        <a:p>
          <a:r>
            <a:rPr lang="en-US" sz="1500" b="0" dirty="0">
              <a:latin typeface="Calibri" panose="020F0502020204030204" pitchFamily="34" charset="0"/>
              <a:cs typeface="Calibri" panose="020F0502020204030204" pitchFamily="34" charset="0"/>
            </a:rPr>
            <a:t>Used Euclidean distance to measure the similarity between movies:</a:t>
          </a:r>
        </a:p>
        <a:p>
          <a:r>
            <a:rPr lang="en-US" sz="1500" b="0" dirty="0">
              <a:latin typeface="Calibri" panose="020F0502020204030204" pitchFamily="34" charset="0"/>
              <a:cs typeface="Calibri" panose="020F0502020204030204" pitchFamily="34" charset="0"/>
            </a:rPr>
            <a:t>Smaller distances indicate greater similarity.</a:t>
          </a:r>
        </a:p>
        <a:p>
          <a:r>
            <a:rPr lang="en-US" sz="1500" b="0" dirty="0">
              <a:latin typeface="Calibri" panose="020F0502020204030204" pitchFamily="34" charset="0"/>
              <a:cs typeface="Calibri" panose="020F0502020204030204" pitchFamily="34" charset="0"/>
            </a:rPr>
            <a:t>Computed pairwise distances to form a genre similarity matrix.</a:t>
          </a:r>
        </a:p>
      </dgm:t>
    </dgm:pt>
    <dgm:pt modelId="{80FE767B-A22B-4D5D-A513-8FDCC230D658}" type="parTrans" cxnId="{139864ED-66CD-4225-8396-23B0E91F21D7}">
      <dgm:prSet/>
      <dgm:spPr/>
      <dgm:t>
        <a:bodyPr/>
        <a:lstStyle/>
        <a:p>
          <a:endParaRPr lang="en-US"/>
        </a:p>
      </dgm:t>
    </dgm:pt>
    <dgm:pt modelId="{43160CAD-661D-40FA-8F91-FBF520C84383}" type="sibTrans" cxnId="{139864ED-66CD-4225-8396-23B0E91F21D7}">
      <dgm:prSet/>
      <dgm:spPr/>
      <dgm:t>
        <a:bodyPr/>
        <a:lstStyle/>
        <a:p>
          <a:endParaRPr lang="en-US"/>
        </a:p>
      </dgm:t>
    </dgm:pt>
    <dgm:pt modelId="{4C4C1528-846C-471F-A96D-8813B0D071E1}">
      <dgm:prSet custT="1"/>
      <dgm:spPr/>
      <dgm:t>
        <a:bodyPr anchor="t"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2. Input Processing</a:t>
          </a:r>
        </a:p>
        <a:p>
          <a:r>
            <a: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Movie Selection</a:t>
          </a:r>
          <a:endParaRPr lang="en-US" sz="15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Accepted input movie names (from UI or batch file).</a:t>
          </a:r>
        </a:p>
        <a:p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Normalized titles (converted to lowercase and trimmed).</a:t>
          </a:r>
        </a:p>
        <a:p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Identify Input Movies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Matched input titles to corresponding movieId from the dataset.</a:t>
          </a:r>
          <a:endParaRPr lang="en-US" sz="15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523D5C-533D-4187-BB32-A56B557FBF60}" type="parTrans" cxnId="{9243D62D-D01F-4C81-9CBF-A5C2355A5E78}">
      <dgm:prSet/>
      <dgm:spPr/>
      <dgm:t>
        <a:bodyPr/>
        <a:lstStyle/>
        <a:p>
          <a:endParaRPr lang="en-US"/>
        </a:p>
      </dgm:t>
    </dgm:pt>
    <dgm:pt modelId="{8CE90D42-3237-4741-AE03-69D769236371}" type="sibTrans" cxnId="{9243D62D-D01F-4C81-9CBF-A5C2355A5E78}">
      <dgm:prSet/>
      <dgm:spPr/>
      <dgm:t>
        <a:bodyPr/>
        <a:lstStyle/>
        <a:p>
          <a:endParaRPr lang="en-US"/>
        </a:p>
      </dgm:t>
    </dgm:pt>
    <dgm:pt modelId="{E9895D63-25C0-4234-8B68-82E0519850E2}">
      <dgm:prSet custT="1"/>
      <dgm:spPr/>
      <dgm:t>
        <a:bodyPr anchor="t"/>
        <a:lstStyle/>
        <a:p>
          <a:r>
            <a: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3. Generating Recommendations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Locate Input Movies</a:t>
          </a:r>
          <a:endParaRPr lang="en-US" sz="15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Found indices of input movies in the similarity matrix.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Average Similarity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For each input movie, computed an </a:t>
          </a: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average similarity score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 for all other movies.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Exclusion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Excluded the input movies themselves from the recommendation list.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Ranking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Sorted movies by similarity (ascending order for Euclidean distance).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Top Recommendations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>
            <a:buFont typeface="Arial" panose="020B0604020202020204" pitchFamily="34" charset="0"/>
            <a:buChar char="•"/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Selected top N movies with the highest similarity.</a:t>
          </a:r>
          <a:r>
            <a:rPr lang="en-US" sz="1500" b="1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br>
            <a:rPr lang="en-US" sz="1500" b="1" i="0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1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4D5931-9954-4505-92B8-3306BBAC19FF}" type="parTrans" cxnId="{A03193C4-7930-4101-9815-3A1E4FDE5CF2}">
      <dgm:prSet/>
      <dgm:spPr/>
      <dgm:t>
        <a:bodyPr/>
        <a:lstStyle/>
        <a:p>
          <a:endParaRPr lang="en-US"/>
        </a:p>
      </dgm:t>
    </dgm:pt>
    <dgm:pt modelId="{CE624F5A-4F8F-44C3-B10E-455D53D7E71A}" type="sibTrans" cxnId="{A03193C4-7930-4101-9815-3A1E4FDE5CF2}">
      <dgm:prSet/>
      <dgm:spPr/>
      <dgm:t>
        <a:bodyPr/>
        <a:lstStyle/>
        <a:p>
          <a:endParaRPr lang="en-US"/>
        </a:p>
      </dgm:t>
    </dgm:pt>
    <dgm:pt modelId="{4FB5F4AA-ED6C-634A-BEC5-F3F45ADF2D9C}" type="pres">
      <dgm:prSet presAssocID="{4A7F4254-A889-4BA7-B21F-0A5766F11927}" presName="Name0" presStyleCnt="0">
        <dgm:presLayoutVars>
          <dgm:dir/>
          <dgm:resizeHandles val="exact"/>
        </dgm:presLayoutVars>
      </dgm:prSet>
      <dgm:spPr/>
    </dgm:pt>
    <dgm:pt modelId="{6B523615-6F03-8F44-A647-C8276C5FEE47}" type="pres">
      <dgm:prSet presAssocID="{A00635D1-37A9-49D0-B439-FF24DE409998}" presName="node" presStyleLbl="node1" presStyleIdx="0" presStyleCnt="3">
        <dgm:presLayoutVars>
          <dgm:bulletEnabled val="1"/>
        </dgm:presLayoutVars>
      </dgm:prSet>
      <dgm:spPr/>
    </dgm:pt>
    <dgm:pt modelId="{14F30D3B-3EEB-5A42-B9E4-D5ACE28B3543}" type="pres">
      <dgm:prSet presAssocID="{43160CAD-661D-40FA-8F91-FBF520C84383}" presName="sibTrans" presStyleLbl="sibTrans2D1" presStyleIdx="0" presStyleCnt="2"/>
      <dgm:spPr/>
    </dgm:pt>
    <dgm:pt modelId="{E0A80EA0-5B97-E742-B8BB-33EAF30A8CD3}" type="pres">
      <dgm:prSet presAssocID="{43160CAD-661D-40FA-8F91-FBF520C84383}" presName="connectorText" presStyleLbl="sibTrans2D1" presStyleIdx="0" presStyleCnt="2"/>
      <dgm:spPr/>
    </dgm:pt>
    <dgm:pt modelId="{92280CAF-9B91-0E47-BCFA-2D75286030D2}" type="pres">
      <dgm:prSet presAssocID="{4C4C1528-846C-471F-A96D-8813B0D071E1}" presName="node" presStyleLbl="node1" presStyleIdx="1" presStyleCnt="3" custScaleX="110804">
        <dgm:presLayoutVars>
          <dgm:bulletEnabled val="1"/>
        </dgm:presLayoutVars>
      </dgm:prSet>
      <dgm:spPr/>
    </dgm:pt>
    <dgm:pt modelId="{FD3093D9-108D-8E45-AD59-3BB129C35FFA}" type="pres">
      <dgm:prSet presAssocID="{8CE90D42-3237-4741-AE03-69D769236371}" presName="sibTrans" presStyleLbl="sibTrans2D1" presStyleIdx="1" presStyleCnt="2"/>
      <dgm:spPr/>
    </dgm:pt>
    <dgm:pt modelId="{C108678A-A5E1-484B-A2B7-477ED5787417}" type="pres">
      <dgm:prSet presAssocID="{8CE90D42-3237-4741-AE03-69D769236371}" presName="connectorText" presStyleLbl="sibTrans2D1" presStyleIdx="1" presStyleCnt="2"/>
      <dgm:spPr/>
    </dgm:pt>
    <dgm:pt modelId="{362915DE-F16C-3746-904A-D9A8E4978C14}" type="pres">
      <dgm:prSet presAssocID="{E9895D63-25C0-4234-8B68-82E0519850E2}" presName="node" presStyleLbl="node1" presStyleIdx="2" presStyleCnt="3" custScaleX="164673">
        <dgm:presLayoutVars>
          <dgm:bulletEnabled val="1"/>
        </dgm:presLayoutVars>
      </dgm:prSet>
      <dgm:spPr/>
    </dgm:pt>
  </dgm:ptLst>
  <dgm:cxnLst>
    <dgm:cxn modelId="{A4876706-247B-CB44-B8BB-262C81C2275D}" type="presOf" srcId="{43160CAD-661D-40FA-8F91-FBF520C84383}" destId="{14F30D3B-3EEB-5A42-B9E4-D5ACE28B3543}" srcOrd="0" destOrd="0" presId="urn:microsoft.com/office/officeart/2005/8/layout/process1"/>
    <dgm:cxn modelId="{9243D62D-D01F-4C81-9CBF-A5C2355A5E78}" srcId="{4A7F4254-A889-4BA7-B21F-0A5766F11927}" destId="{4C4C1528-846C-471F-A96D-8813B0D071E1}" srcOrd="1" destOrd="0" parTransId="{7F523D5C-533D-4187-BB32-A56B557FBF60}" sibTransId="{8CE90D42-3237-4741-AE03-69D769236371}"/>
    <dgm:cxn modelId="{69954468-7A05-5B4C-9D6A-44A5E5DA3DB4}" type="presOf" srcId="{4C4C1528-846C-471F-A96D-8813B0D071E1}" destId="{92280CAF-9B91-0E47-BCFA-2D75286030D2}" srcOrd="0" destOrd="0" presId="urn:microsoft.com/office/officeart/2005/8/layout/process1"/>
    <dgm:cxn modelId="{5821BF7B-5CDB-3D43-92C7-0430B64F737B}" type="presOf" srcId="{4A7F4254-A889-4BA7-B21F-0A5766F11927}" destId="{4FB5F4AA-ED6C-634A-BEC5-F3F45ADF2D9C}" srcOrd="0" destOrd="0" presId="urn:microsoft.com/office/officeart/2005/8/layout/process1"/>
    <dgm:cxn modelId="{588D24B2-A32F-084C-9469-BC5414D8BDA7}" type="presOf" srcId="{8CE90D42-3237-4741-AE03-69D769236371}" destId="{C108678A-A5E1-484B-A2B7-477ED5787417}" srcOrd="1" destOrd="0" presId="urn:microsoft.com/office/officeart/2005/8/layout/process1"/>
    <dgm:cxn modelId="{2B2626B8-7071-7644-9A04-545490AE2382}" type="presOf" srcId="{43160CAD-661D-40FA-8F91-FBF520C84383}" destId="{E0A80EA0-5B97-E742-B8BB-33EAF30A8CD3}" srcOrd="1" destOrd="0" presId="urn:microsoft.com/office/officeart/2005/8/layout/process1"/>
    <dgm:cxn modelId="{A03193C4-7930-4101-9815-3A1E4FDE5CF2}" srcId="{4A7F4254-A889-4BA7-B21F-0A5766F11927}" destId="{E9895D63-25C0-4234-8B68-82E0519850E2}" srcOrd="2" destOrd="0" parTransId="{014D5931-9954-4505-92B8-3306BBAC19FF}" sibTransId="{CE624F5A-4F8F-44C3-B10E-455D53D7E71A}"/>
    <dgm:cxn modelId="{0D772CD7-5702-1240-B70B-AD2D60F88176}" type="presOf" srcId="{8CE90D42-3237-4741-AE03-69D769236371}" destId="{FD3093D9-108D-8E45-AD59-3BB129C35FFA}" srcOrd="0" destOrd="0" presId="urn:microsoft.com/office/officeart/2005/8/layout/process1"/>
    <dgm:cxn modelId="{139864ED-66CD-4225-8396-23B0E91F21D7}" srcId="{4A7F4254-A889-4BA7-B21F-0A5766F11927}" destId="{A00635D1-37A9-49D0-B439-FF24DE409998}" srcOrd="0" destOrd="0" parTransId="{80FE767B-A22B-4D5D-A513-8FDCC230D658}" sibTransId="{43160CAD-661D-40FA-8F91-FBF520C84383}"/>
    <dgm:cxn modelId="{82102EEE-DB22-6A4F-B2F7-CBB448150020}" type="presOf" srcId="{A00635D1-37A9-49D0-B439-FF24DE409998}" destId="{6B523615-6F03-8F44-A647-C8276C5FEE47}" srcOrd="0" destOrd="0" presId="urn:microsoft.com/office/officeart/2005/8/layout/process1"/>
    <dgm:cxn modelId="{7FAEF5F8-B96F-3444-B106-ADDECEBDE5B3}" type="presOf" srcId="{E9895D63-25C0-4234-8B68-82E0519850E2}" destId="{362915DE-F16C-3746-904A-D9A8E4978C14}" srcOrd="0" destOrd="0" presId="urn:microsoft.com/office/officeart/2005/8/layout/process1"/>
    <dgm:cxn modelId="{337E27FA-4CBF-F841-8CDA-7249388A3FAB}" type="presParOf" srcId="{4FB5F4AA-ED6C-634A-BEC5-F3F45ADF2D9C}" destId="{6B523615-6F03-8F44-A647-C8276C5FEE47}" srcOrd="0" destOrd="0" presId="urn:microsoft.com/office/officeart/2005/8/layout/process1"/>
    <dgm:cxn modelId="{9F4004E4-C732-0B40-9532-069131A2AD08}" type="presParOf" srcId="{4FB5F4AA-ED6C-634A-BEC5-F3F45ADF2D9C}" destId="{14F30D3B-3EEB-5A42-B9E4-D5ACE28B3543}" srcOrd="1" destOrd="0" presId="urn:microsoft.com/office/officeart/2005/8/layout/process1"/>
    <dgm:cxn modelId="{88EDBC9D-A82B-814E-858D-8B453BFF6495}" type="presParOf" srcId="{14F30D3B-3EEB-5A42-B9E4-D5ACE28B3543}" destId="{E0A80EA0-5B97-E742-B8BB-33EAF30A8CD3}" srcOrd="0" destOrd="0" presId="urn:microsoft.com/office/officeart/2005/8/layout/process1"/>
    <dgm:cxn modelId="{D8171F27-F36B-404D-9840-40AA83F70668}" type="presParOf" srcId="{4FB5F4AA-ED6C-634A-BEC5-F3F45ADF2D9C}" destId="{92280CAF-9B91-0E47-BCFA-2D75286030D2}" srcOrd="2" destOrd="0" presId="urn:microsoft.com/office/officeart/2005/8/layout/process1"/>
    <dgm:cxn modelId="{5BC09B56-6A44-C647-A512-9E18081F9308}" type="presParOf" srcId="{4FB5F4AA-ED6C-634A-BEC5-F3F45ADF2D9C}" destId="{FD3093D9-108D-8E45-AD59-3BB129C35FFA}" srcOrd="3" destOrd="0" presId="urn:microsoft.com/office/officeart/2005/8/layout/process1"/>
    <dgm:cxn modelId="{806AF8F9-CE59-D447-BF58-5F9C7CD43E4A}" type="presParOf" srcId="{FD3093D9-108D-8E45-AD59-3BB129C35FFA}" destId="{C108678A-A5E1-484B-A2B7-477ED5787417}" srcOrd="0" destOrd="0" presId="urn:microsoft.com/office/officeart/2005/8/layout/process1"/>
    <dgm:cxn modelId="{1199841A-D616-C548-8380-033A8680B28C}" type="presParOf" srcId="{4FB5F4AA-ED6C-634A-BEC5-F3F45ADF2D9C}" destId="{362915DE-F16C-3746-904A-D9A8E4978C1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7F4254-A889-4BA7-B21F-0A5766F119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635D1-37A9-49D0-B439-FF24DE409998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Overlap Count</a:t>
          </a:r>
        </a:p>
      </dgm:t>
    </dgm:pt>
    <dgm:pt modelId="{80FE767B-A22B-4D5D-A513-8FDCC230D658}" type="parTrans" cxnId="{139864ED-66CD-4225-8396-23B0E91F21D7}">
      <dgm:prSet/>
      <dgm:spPr/>
      <dgm:t>
        <a:bodyPr/>
        <a:lstStyle/>
        <a:p>
          <a:endParaRPr lang="en-US"/>
        </a:p>
      </dgm:t>
    </dgm:pt>
    <dgm:pt modelId="{43160CAD-661D-40FA-8F91-FBF520C84383}" type="sibTrans" cxnId="{139864ED-66CD-4225-8396-23B0E91F21D7}">
      <dgm:prSet/>
      <dgm:spPr/>
      <dgm:t>
        <a:bodyPr/>
        <a:lstStyle/>
        <a:p>
          <a:endParaRPr lang="en-US"/>
        </a:p>
      </dgm:t>
    </dgm:pt>
    <dgm:pt modelId="{4C4C1528-846C-471F-A96D-8813B0D071E1}">
      <dgm:prSet custT="1"/>
      <dgm:spPr>
        <a:solidFill>
          <a:schemeClr val="accent1">
            <a:lumMod val="20000"/>
            <a:lumOff val="80000"/>
            <a:alpha val="51915"/>
          </a:schemeClr>
        </a:solidFill>
      </dgm:spPr>
      <dgm:t>
        <a:bodyPr anchor="t"/>
        <a:lstStyle/>
        <a:p>
          <a:pPr algn="ctr">
            <a:lnSpc>
              <a:spcPct val="100000"/>
            </a:lnSpc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Summative Scores</a:t>
          </a:r>
          <a:endParaRPr lang="en-US" sz="15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523D5C-533D-4187-BB32-A56B557FBF60}" type="parTrans" cxnId="{9243D62D-D01F-4C81-9CBF-A5C2355A5E78}">
      <dgm:prSet/>
      <dgm:spPr/>
      <dgm:t>
        <a:bodyPr/>
        <a:lstStyle/>
        <a:p>
          <a:endParaRPr lang="en-US"/>
        </a:p>
      </dgm:t>
    </dgm:pt>
    <dgm:pt modelId="{8CE90D42-3237-4741-AE03-69D769236371}" type="sibTrans" cxnId="{9243D62D-D01F-4C81-9CBF-A5C2355A5E78}">
      <dgm:prSet/>
      <dgm:spPr/>
      <dgm:t>
        <a:bodyPr/>
        <a:lstStyle/>
        <a:p>
          <a:endParaRPr lang="en-US"/>
        </a:p>
      </dgm:t>
    </dgm:pt>
    <dgm:pt modelId="{6B321326-EA37-D643-81C1-6544ACE46E74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Definition</a:t>
          </a:r>
          <a:r>
            <a:rPr lang="en-US" sz="1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F2CCED62-040E-3847-BB1A-D4D29F1AAA6C}" type="parTrans" cxnId="{A43ED602-FA5C-3241-97D4-A8F09882168A}">
      <dgm:prSet/>
      <dgm:spPr/>
      <dgm:t>
        <a:bodyPr/>
        <a:lstStyle/>
        <a:p>
          <a:endParaRPr lang="en-US"/>
        </a:p>
      </dgm:t>
    </dgm:pt>
    <dgm:pt modelId="{7CD73E1B-A047-294C-AF03-734BDA856B63}" type="sibTrans" cxnId="{A43ED602-FA5C-3241-97D4-A8F09882168A}">
      <dgm:prSet/>
      <dgm:spPr/>
      <dgm:t>
        <a:bodyPr/>
        <a:lstStyle/>
        <a:p>
          <a:endParaRPr lang="en-US"/>
        </a:p>
      </dgm:t>
    </dgm:pt>
    <dgm:pt modelId="{35A441EB-92E5-6540-9DF2-E020F04D04E1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Counts the number of movies common between two lists (e.g., predicted vs. actual).</a:t>
          </a:r>
        </a:p>
      </dgm:t>
    </dgm:pt>
    <dgm:pt modelId="{86050135-0C34-674B-B61D-AEC95B97741E}" type="parTrans" cxnId="{473645E7-521D-0E43-AB1F-1B1592E72B84}">
      <dgm:prSet/>
      <dgm:spPr/>
      <dgm:t>
        <a:bodyPr/>
        <a:lstStyle/>
        <a:p>
          <a:endParaRPr lang="en-US"/>
        </a:p>
      </dgm:t>
    </dgm:pt>
    <dgm:pt modelId="{0DB88D12-1281-0245-9546-38ED64B7160E}" type="sibTrans" cxnId="{473645E7-521D-0E43-AB1F-1B1592E72B84}">
      <dgm:prSet/>
      <dgm:spPr/>
      <dgm:t>
        <a:bodyPr/>
        <a:lstStyle/>
        <a:p>
          <a:endParaRPr lang="en-US"/>
        </a:p>
      </dgm:t>
    </dgm:pt>
    <dgm:pt modelId="{38A83D75-C31A-3049-BE2B-E0F76ADD3E42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7363D3EB-5212-E94C-9F18-7F72E44315BD}" type="parTrans" cxnId="{FB5FE39C-68B1-0740-8958-7AB0F62EACF3}">
      <dgm:prSet/>
      <dgm:spPr/>
      <dgm:t>
        <a:bodyPr/>
        <a:lstStyle/>
        <a:p>
          <a:endParaRPr lang="en-US"/>
        </a:p>
      </dgm:t>
    </dgm:pt>
    <dgm:pt modelId="{EBDEFFB6-B666-914F-91E8-FE9218E855C1}" type="sibTrans" cxnId="{FB5FE39C-68B1-0740-8958-7AB0F62EACF3}">
      <dgm:prSet/>
      <dgm:spPr/>
      <dgm:t>
        <a:bodyPr/>
        <a:lstStyle/>
        <a:p>
          <a:endParaRPr lang="en-US"/>
        </a:p>
      </dgm:t>
    </dgm:pt>
    <dgm:pt modelId="{FFD75754-9688-7A42-8BFA-B2958A5A4404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Uses the intersect() function in R to find common movies between:</a:t>
          </a:r>
        </a:p>
      </dgm:t>
    </dgm:pt>
    <dgm:pt modelId="{3A8E67A0-8C2F-6D43-86B7-CE35D50D2C58}" type="parTrans" cxnId="{1C1BA83F-C0E6-EC44-8A72-CB1529699B7C}">
      <dgm:prSet/>
      <dgm:spPr/>
      <dgm:t>
        <a:bodyPr/>
        <a:lstStyle/>
        <a:p>
          <a:endParaRPr lang="en-US"/>
        </a:p>
      </dgm:t>
    </dgm:pt>
    <dgm:pt modelId="{09F00AE7-4B70-5848-A815-5C9AAC750BFA}" type="sibTrans" cxnId="{1C1BA83F-C0E6-EC44-8A72-CB1529699B7C}">
      <dgm:prSet/>
      <dgm:spPr/>
      <dgm:t>
        <a:bodyPr/>
        <a:lstStyle/>
        <a:p>
          <a:endParaRPr lang="en-US"/>
        </a:p>
      </dgm:t>
    </dgm:pt>
    <dgm:pt modelId="{2C9E2EFF-CD8E-CB4E-9A49-6658669E7CCC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Predicted vs. Actual Movies</a:t>
          </a:r>
          <a:r>
            <a:rPr lang="en-US" sz="1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C972E1A0-5D6E-DB45-B327-8732AC11A57F}" type="parTrans" cxnId="{C7EAB063-293C-5942-ABE0-C1595CA16AAE}">
      <dgm:prSet/>
      <dgm:spPr/>
      <dgm:t>
        <a:bodyPr/>
        <a:lstStyle/>
        <a:p>
          <a:endParaRPr lang="en-US"/>
        </a:p>
      </dgm:t>
    </dgm:pt>
    <dgm:pt modelId="{13171FCB-E8E3-5448-A4C0-8878A842A641}" type="sibTrans" cxnId="{C7EAB063-293C-5942-ABE0-C1595CA16AAE}">
      <dgm:prSet/>
      <dgm:spPr/>
      <dgm:t>
        <a:bodyPr/>
        <a:lstStyle/>
        <a:p>
          <a:endParaRPr lang="en-US"/>
        </a:p>
      </dgm:t>
    </dgm:pt>
    <dgm:pt modelId="{E49872E4-D8CA-F440-B3C3-941E66A1CF7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Predicted vs. Input Movies</a:t>
          </a:r>
          <a:r>
            <a:rPr lang="en-US" sz="15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587037C8-F49F-1749-A0B1-7DAAC3DD7E5D}" type="parTrans" cxnId="{F5B7FCA9-1B54-AA4A-9D3D-74EEB2F1E6D7}">
      <dgm:prSet/>
      <dgm:spPr/>
      <dgm:t>
        <a:bodyPr/>
        <a:lstStyle/>
        <a:p>
          <a:endParaRPr lang="en-US"/>
        </a:p>
      </dgm:t>
    </dgm:pt>
    <dgm:pt modelId="{91D5F29C-B509-654D-AA0E-6AEEA6F760AA}" type="sibTrans" cxnId="{F5B7FCA9-1B54-AA4A-9D3D-74EEB2F1E6D7}">
      <dgm:prSet/>
      <dgm:spPr/>
      <dgm:t>
        <a:bodyPr/>
        <a:lstStyle/>
        <a:p>
          <a:endParaRPr lang="en-US"/>
        </a:p>
      </dgm:t>
    </dgm:pt>
    <dgm:pt modelId="{F586F92B-7A1C-BD4A-8537-987F0483537C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Significance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040F34F5-D4A5-7841-AF91-BBBE789E4F54}" type="parTrans" cxnId="{843359EA-573E-FC49-9DFC-9811FD477FCC}">
      <dgm:prSet/>
      <dgm:spPr/>
      <dgm:t>
        <a:bodyPr/>
        <a:lstStyle/>
        <a:p>
          <a:endParaRPr lang="en-US"/>
        </a:p>
      </dgm:t>
    </dgm:pt>
    <dgm:pt modelId="{80415F97-BA69-7B45-9567-69B667D0CA54}" type="sibTrans" cxnId="{843359EA-573E-FC49-9DFC-9811FD477FCC}">
      <dgm:prSet/>
      <dgm:spPr/>
      <dgm:t>
        <a:bodyPr/>
        <a:lstStyle/>
        <a:p>
          <a:endParaRPr lang="en-US"/>
        </a:p>
      </dgm:t>
    </dgm:pt>
    <dgm:pt modelId="{04FE4D7B-8196-194C-AE55-4339C115A99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Measures how well the recommendations align with actual or user-provided data.</a:t>
          </a:r>
        </a:p>
      </dgm:t>
    </dgm:pt>
    <dgm:pt modelId="{71227A72-6296-DF4F-9195-C6D6D90D382D}" type="parTrans" cxnId="{CCE6E35E-50D5-944D-927C-253D0E1EEDB8}">
      <dgm:prSet/>
      <dgm:spPr/>
      <dgm:t>
        <a:bodyPr/>
        <a:lstStyle/>
        <a:p>
          <a:endParaRPr lang="en-US"/>
        </a:p>
      </dgm:t>
    </dgm:pt>
    <dgm:pt modelId="{FFDD1ABB-88FB-4F4B-B013-10E832088EDC}" type="sibTrans" cxnId="{CCE6E35E-50D5-944D-927C-253D0E1EEDB8}">
      <dgm:prSet/>
      <dgm:spPr/>
      <dgm:t>
        <a:bodyPr/>
        <a:lstStyle/>
        <a:p>
          <a:endParaRPr lang="en-US"/>
        </a:p>
      </dgm:t>
    </dgm:pt>
    <dgm:pt modelId="{24F62F0C-5AD5-8741-8163-46838197E2B1}">
      <dgm:prSet custT="1"/>
      <dgm:spPr/>
      <dgm:t>
        <a:bodyPr/>
        <a:lstStyle/>
        <a:p>
          <a:pPr algn="l"/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Definition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8CFD3B5D-6A10-1642-9AF5-46C7635CB71C}" type="parTrans" cxnId="{D3646CDA-172C-1D45-8D13-15028B2E7CE7}">
      <dgm:prSet/>
      <dgm:spPr/>
      <dgm:t>
        <a:bodyPr/>
        <a:lstStyle/>
        <a:p>
          <a:endParaRPr lang="en-US"/>
        </a:p>
      </dgm:t>
    </dgm:pt>
    <dgm:pt modelId="{515B1AAD-4ADA-5742-8E55-5F05CAA4850A}" type="sibTrans" cxnId="{D3646CDA-172C-1D45-8D13-15028B2E7CE7}">
      <dgm:prSet/>
      <dgm:spPr/>
      <dgm:t>
        <a:bodyPr/>
        <a:lstStyle/>
        <a:p>
          <a:endParaRPr lang="en-US"/>
        </a:p>
      </dgm:t>
    </dgm:pt>
    <dgm:pt modelId="{33DE9BBA-5E23-824F-B079-257FB55CD0BF}">
      <dgm:prSet custT="1"/>
      <dgm:spPr/>
      <dgm:t>
        <a:bodyPr/>
        <a:lstStyle/>
        <a:p>
          <a:pPr algn="l"/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Sums up the overlap counts across all rows in the dataset.</a:t>
          </a:r>
        </a:p>
      </dgm:t>
    </dgm:pt>
    <dgm:pt modelId="{47158ABC-A402-1E4D-B72F-D7EC77B18D3A}" type="parTrans" cxnId="{8BCA2C0E-C3A9-9E48-8828-7AE753F8686D}">
      <dgm:prSet/>
      <dgm:spPr/>
      <dgm:t>
        <a:bodyPr/>
        <a:lstStyle/>
        <a:p>
          <a:endParaRPr lang="en-US"/>
        </a:p>
      </dgm:t>
    </dgm:pt>
    <dgm:pt modelId="{37DFD0C8-6005-D742-84D9-DF1F8AC18939}" type="sibTrans" cxnId="{8BCA2C0E-C3A9-9E48-8828-7AE753F8686D}">
      <dgm:prSet/>
      <dgm:spPr/>
      <dgm:t>
        <a:bodyPr/>
        <a:lstStyle/>
        <a:p>
          <a:endParaRPr lang="en-US"/>
        </a:p>
      </dgm:t>
    </dgm:pt>
    <dgm:pt modelId="{E9D0997B-8573-3047-B503-4AEBDF8635E9}">
      <dgm:prSet custT="1"/>
      <dgm:spPr/>
      <dgm:t>
        <a:bodyPr/>
        <a:lstStyle/>
        <a:p>
          <a:pPr algn="l"/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Types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9A94A6B0-CB6C-FA47-AC05-3EBCF904050F}" type="parTrans" cxnId="{F511C481-F994-CC4C-91D7-23237C22EF10}">
      <dgm:prSet/>
      <dgm:spPr/>
      <dgm:t>
        <a:bodyPr/>
        <a:lstStyle/>
        <a:p>
          <a:endParaRPr lang="en-US"/>
        </a:p>
      </dgm:t>
    </dgm:pt>
    <dgm:pt modelId="{3771390A-72E2-EF49-AD27-EA94960C6FE5}" type="sibTrans" cxnId="{F511C481-F994-CC4C-91D7-23237C22EF10}">
      <dgm:prSet/>
      <dgm:spPr/>
      <dgm:t>
        <a:bodyPr/>
        <a:lstStyle/>
        <a:p>
          <a:endParaRPr lang="en-US"/>
        </a:p>
      </dgm:t>
    </dgm:pt>
    <dgm:pt modelId="{26EECD66-F9A8-114D-A3CD-FAEDF49B9A4E}">
      <dgm:prSet custT="1"/>
      <dgm:spPr/>
      <dgm:t>
        <a:bodyPr/>
        <a:lstStyle/>
        <a:p>
          <a:pPr algn="l"/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 of Scores (Actual vs. Predicted)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6DA88B04-B294-D843-A843-F97BB13CD6AD}" type="parTrans" cxnId="{16558682-095B-4D4C-9278-F5C010464DF6}">
      <dgm:prSet/>
      <dgm:spPr/>
      <dgm:t>
        <a:bodyPr/>
        <a:lstStyle/>
        <a:p>
          <a:endParaRPr lang="en-US"/>
        </a:p>
      </dgm:t>
    </dgm:pt>
    <dgm:pt modelId="{78B294F2-5E35-7541-ABE6-300509EB01E0}" type="sibTrans" cxnId="{16558682-095B-4D4C-9278-F5C010464DF6}">
      <dgm:prSet/>
      <dgm:spPr/>
      <dgm:t>
        <a:bodyPr/>
        <a:lstStyle/>
        <a:p>
          <a:endParaRPr lang="en-US"/>
        </a:p>
      </dgm:t>
    </dgm:pt>
    <dgm:pt modelId="{6F853849-1F41-AC4E-A6B6-8A85734F8DFD}">
      <dgm:prSet custT="1"/>
      <dgm:spPr/>
      <dgm:t>
        <a:bodyPr/>
        <a:lstStyle/>
        <a:p>
          <a:pPr algn="l"/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Represents the overall alignment of the predicted recommendations with the ground truth.</a:t>
          </a:r>
        </a:p>
      </dgm:t>
    </dgm:pt>
    <dgm:pt modelId="{17312F8C-61D7-2C46-90E5-8CC1CFD89150}" type="parTrans" cxnId="{2CD778E3-F525-664B-8813-6D58B4232C6B}">
      <dgm:prSet/>
      <dgm:spPr/>
      <dgm:t>
        <a:bodyPr/>
        <a:lstStyle/>
        <a:p>
          <a:endParaRPr lang="en-US"/>
        </a:p>
      </dgm:t>
    </dgm:pt>
    <dgm:pt modelId="{30A5CF63-AE68-404B-85FC-039D5BF2219C}" type="sibTrans" cxnId="{2CD778E3-F525-664B-8813-6D58B4232C6B}">
      <dgm:prSet/>
      <dgm:spPr/>
      <dgm:t>
        <a:bodyPr/>
        <a:lstStyle/>
        <a:p>
          <a:endParaRPr lang="en-US"/>
        </a:p>
      </dgm:t>
    </dgm:pt>
    <dgm:pt modelId="{32E5565F-1D02-6544-835E-44F414A9BF93}">
      <dgm:prSet custT="1"/>
      <dgm:spPr/>
      <dgm:t>
        <a:bodyPr/>
        <a:lstStyle/>
        <a:p>
          <a:pPr algn="l"/>
          <a:r>
            <a: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 of Scores (Input vs. Predicted)</a:t>
          </a:r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99E45F6D-480A-204D-9497-0A3EAC3D0A88}" type="parTrans" cxnId="{5AC7A959-1771-F94C-94DC-E20B7EC86D8B}">
      <dgm:prSet/>
      <dgm:spPr/>
      <dgm:t>
        <a:bodyPr/>
        <a:lstStyle/>
        <a:p>
          <a:endParaRPr lang="en-US"/>
        </a:p>
      </dgm:t>
    </dgm:pt>
    <dgm:pt modelId="{0E4DC9B1-6332-044D-AD08-97EF60A33E37}" type="sibTrans" cxnId="{5AC7A959-1771-F94C-94DC-E20B7EC86D8B}">
      <dgm:prSet/>
      <dgm:spPr/>
      <dgm:t>
        <a:bodyPr/>
        <a:lstStyle/>
        <a:p>
          <a:endParaRPr lang="en-US"/>
        </a:p>
      </dgm:t>
    </dgm:pt>
    <dgm:pt modelId="{044F80AE-763B-BA48-9000-A9A94B84B6E0}">
      <dgm:prSet custT="1"/>
      <dgm:spPr/>
      <dgm:t>
        <a:bodyPr/>
        <a:lstStyle/>
        <a:p>
          <a:pPr algn="l"/>
          <a:r>
            <a: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Measures the relevance of the recommendations to the original user input.</a:t>
          </a:r>
        </a:p>
      </dgm:t>
    </dgm:pt>
    <dgm:pt modelId="{7CF44167-8A45-DE44-9C10-88B77D2771EA}" type="parTrans" cxnId="{22B2241E-925F-AB48-8A6B-40D2D74ACF77}">
      <dgm:prSet/>
      <dgm:spPr/>
      <dgm:t>
        <a:bodyPr/>
        <a:lstStyle/>
        <a:p>
          <a:endParaRPr lang="en-US"/>
        </a:p>
      </dgm:t>
    </dgm:pt>
    <dgm:pt modelId="{DD84E61A-77DD-B34A-9CD7-224394EA519E}" type="sibTrans" cxnId="{22B2241E-925F-AB48-8A6B-40D2D74ACF77}">
      <dgm:prSet/>
      <dgm:spPr/>
      <dgm:t>
        <a:bodyPr/>
        <a:lstStyle/>
        <a:p>
          <a:endParaRPr lang="en-US"/>
        </a:p>
      </dgm:t>
    </dgm:pt>
    <dgm:pt modelId="{E929361B-DBF3-7544-B9FD-CFEEC41FBFB2}" type="pres">
      <dgm:prSet presAssocID="{4A7F4254-A889-4BA7-B21F-0A5766F11927}" presName="diagram" presStyleCnt="0">
        <dgm:presLayoutVars>
          <dgm:dir/>
          <dgm:resizeHandles val="exact"/>
        </dgm:presLayoutVars>
      </dgm:prSet>
      <dgm:spPr/>
    </dgm:pt>
    <dgm:pt modelId="{2BCA917E-C03B-DD45-B9E1-998AC204E424}" type="pres">
      <dgm:prSet presAssocID="{A00635D1-37A9-49D0-B439-FF24DE409998}" presName="node" presStyleLbl="node1" presStyleIdx="0" presStyleCnt="2" custScaleX="98925" custScaleY="107647">
        <dgm:presLayoutVars>
          <dgm:bulletEnabled val="1"/>
        </dgm:presLayoutVars>
      </dgm:prSet>
      <dgm:spPr/>
    </dgm:pt>
    <dgm:pt modelId="{7DCACF47-0C77-2945-AD7D-FF07A98C839A}" type="pres">
      <dgm:prSet presAssocID="{43160CAD-661D-40FA-8F91-FBF520C84383}" presName="sibTrans" presStyleCnt="0"/>
      <dgm:spPr/>
    </dgm:pt>
    <dgm:pt modelId="{A6A3502C-8D87-0C4F-8D1D-3FCE78FCEB11}" type="pres">
      <dgm:prSet presAssocID="{4C4C1528-846C-471F-A96D-8813B0D071E1}" presName="node" presStyleLbl="node1" presStyleIdx="1" presStyleCnt="2" custScaleY="107647">
        <dgm:presLayoutVars>
          <dgm:bulletEnabled val="1"/>
        </dgm:presLayoutVars>
      </dgm:prSet>
      <dgm:spPr/>
    </dgm:pt>
  </dgm:ptLst>
  <dgm:cxnLst>
    <dgm:cxn modelId="{A43ED602-FA5C-3241-97D4-A8F09882168A}" srcId="{A00635D1-37A9-49D0-B439-FF24DE409998}" destId="{6B321326-EA37-D643-81C1-6544ACE46E74}" srcOrd="0" destOrd="0" parTransId="{F2CCED62-040E-3847-BB1A-D4D29F1AAA6C}" sibTransId="{7CD73E1B-A047-294C-AF03-734BDA856B63}"/>
    <dgm:cxn modelId="{E858F006-88A4-D74B-9FEA-84C932AC5996}" type="presOf" srcId="{2C9E2EFF-CD8E-CB4E-9A49-6658669E7CCC}" destId="{2BCA917E-C03B-DD45-B9E1-998AC204E424}" srcOrd="0" destOrd="5" presId="urn:microsoft.com/office/officeart/2005/8/layout/default"/>
    <dgm:cxn modelId="{9A22D309-A6D6-7F41-963C-D793ED25280A}" type="presOf" srcId="{6F853849-1F41-AC4E-A6B6-8A85734F8DFD}" destId="{A6A3502C-8D87-0C4F-8D1D-3FCE78FCEB11}" srcOrd="0" destOrd="5" presId="urn:microsoft.com/office/officeart/2005/8/layout/default"/>
    <dgm:cxn modelId="{8BCA2C0E-C3A9-9E48-8828-7AE753F8686D}" srcId="{24F62F0C-5AD5-8741-8163-46838197E2B1}" destId="{33DE9BBA-5E23-824F-B079-257FB55CD0BF}" srcOrd="0" destOrd="0" parTransId="{47158ABC-A402-1E4D-B72F-D7EC77B18D3A}" sibTransId="{37DFD0C8-6005-D742-84D9-DF1F8AC18939}"/>
    <dgm:cxn modelId="{3DBD2B13-D3AF-3944-8CD9-96E13761EC6C}" type="presOf" srcId="{26EECD66-F9A8-114D-A3CD-FAEDF49B9A4E}" destId="{A6A3502C-8D87-0C4F-8D1D-3FCE78FCEB11}" srcOrd="0" destOrd="4" presId="urn:microsoft.com/office/officeart/2005/8/layout/default"/>
    <dgm:cxn modelId="{24DDD618-A445-BA41-A1A8-474ADBE2D77F}" type="presOf" srcId="{A00635D1-37A9-49D0-B439-FF24DE409998}" destId="{2BCA917E-C03B-DD45-B9E1-998AC204E424}" srcOrd="0" destOrd="0" presId="urn:microsoft.com/office/officeart/2005/8/layout/default"/>
    <dgm:cxn modelId="{22B2241E-925F-AB48-8A6B-40D2D74ACF77}" srcId="{32E5565F-1D02-6544-835E-44F414A9BF93}" destId="{044F80AE-763B-BA48-9000-A9A94B84B6E0}" srcOrd="0" destOrd="0" parTransId="{7CF44167-8A45-DE44-9C10-88B77D2771EA}" sibTransId="{DD84E61A-77DD-B34A-9CD7-224394EA519E}"/>
    <dgm:cxn modelId="{488A1525-5B1E-CE4A-834B-923F85E3160F}" type="presOf" srcId="{4A7F4254-A889-4BA7-B21F-0A5766F11927}" destId="{E929361B-DBF3-7544-B9FD-CFEEC41FBFB2}" srcOrd="0" destOrd="0" presId="urn:microsoft.com/office/officeart/2005/8/layout/default"/>
    <dgm:cxn modelId="{9243D62D-D01F-4C81-9CBF-A5C2355A5E78}" srcId="{4A7F4254-A889-4BA7-B21F-0A5766F11927}" destId="{4C4C1528-846C-471F-A96D-8813B0D071E1}" srcOrd="1" destOrd="0" parTransId="{7F523D5C-533D-4187-BB32-A56B557FBF60}" sibTransId="{8CE90D42-3237-4741-AE03-69D769236371}"/>
    <dgm:cxn modelId="{F0889B36-E359-F344-ACA2-FD1A6FE453C1}" type="presOf" srcId="{38A83D75-C31A-3049-BE2B-E0F76ADD3E42}" destId="{2BCA917E-C03B-DD45-B9E1-998AC204E424}" srcOrd="0" destOrd="3" presId="urn:microsoft.com/office/officeart/2005/8/layout/default"/>
    <dgm:cxn modelId="{1C1BA83F-C0E6-EC44-8A72-CB1529699B7C}" srcId="{38A83D75-C31A-3049-BE2B-E0F76ADD3E42}" destId="{FFD75754-9688-7A42-8BFA-B2958A5A4404}" srcOrd="0" destOrd="0" parTransId="{3A8E67A0-8C2F-6D43-86B7-CE35D50D2C58}" sibTransId="{09F00AE7-4B70-5848-A815-5C9AAC750BFA}"/>
    <dgm:cxn modelId="{0431374C-A6AF-7642-925D-070E193793F9}" type="presOf" srcId="{E49872E4-D8CA-F440-B3C3-941E66A1CF7A}" destId="{2BCA917E-C03B-DD45-B9E1-998AC204E424}" srcOrd="0" destOrd="6" presId="urn:microsoft.com/office/officeart/2005/8/layout/default"/>
    <dgm:cxn modelId="{5AC7A959-1771-F94C-94DC-E20B7EC86D8B}" srcId="{E9D0997B-8573-3047-B503-4AEBDF8635E9}" destId="{32E5565F-1D02-6544-835E-44F414A9BF93}" srcOrd="1" destOrd="0" parTransId="{99E45F6D-480A-204D-9497-0A3EAC3D0A88}" sibTransId="{0E4DC9B1-6332-044D-AD08-97EF60A33E37}"/>
    <dgm:cxn modelId="{C718AD59-9371-B343-B517-054A934C3C8F}" type="presOf" srcId="{4C4C1528-846C-471F-A96D-8813B0D071E1}" destId="{A6A3502C-8D87-0C4F-8D1D-3FCE78FCEB11}" srcOrd="0" destOrd="0" presId="urn:microsoft.com/office/officeart/2005/8/layout/default"/>
    <dgm:cxn modelId="{CCE6E35E-50D5-944D-927C-253D0E1EEDB8}" srcId="{F586F92B-7A1C-BD4A-8537-987F0483537C}" destId="{04FE4D7B-8196-194C-AE55-4339C115A99A}" srcOrd="0" destOrd="0" parTransId="{71227A72-6296-DF4F-9195-C6D6D90D382D}" sibTransId="{FFDD1ABB-88FB-4F4B-B013-10E832088EDC}"/>
    <dgm:cxn modelId="{C7EAB063-293C-5942-ABE0-C1595CA16AAE}" srcId="{FFD75754-9688-7A42-8BFA-B2958A5A4404}" destId="{2C9E2EFF-CD8E-CB4E-9A49-6658669E7CCC}" srcOrd="0" destOrd="0" parTransId="{C972E1A0-5D6E-DB45-B327-8732AC11A57F}" sibTransId="{13171FCB-E8E3-5448-A4C0-8878A842A641}"/>
    <dgm:cxn modelId="{B3AF5173-EF6D-9C43-99DA-4AB093FA0AA1}" type="presOf" srcId="{044F80AE-763B-BA48-9000-A9A94B84B6E0}" destId="{A6A3502C-8D87-0C4F-8D1D-3FCE78FCEB11}" srcOrd="0" destOrd="7" presId="urn:microsoft.com/office/officeart/2005/8/layout/default"/>
    <dgm:cxn modelId="{1AFBE577-80C9-024C-9C0E-B9725329067D}" type="presOf" srcId="{33DE9BBA-5E23-824F-B079-257FB55CD0BF}" destId="{A6A3502C-8D87-0C4F-8D1D-3FCE78FCEB11}" srcOrd="0" destOrd="2" presId="urn:microsoft.com/office/officeart/2005/8/layout/default"/>
    <dgm:cxn modelId="{5E78157F-0C90-324F-B0CB-EF59A3A38925}" type="presOf" srcId="{32E5565F-1D02-6544-835E-44F414A9BF93}" destId="{A6A3502C-8D87-0C4F-8D1D-3FCE78FCEB11}" srcOrd="0" destOrd="6" presId="urn:microsoft.com/office/officeart/2005/8/layout/default"/>
    <dgm:cxn modelId="{F511C481-F994-CC4C-91D7-23237C22EF10}" srcId="{4C4C1528-846C-471F-A96D-8813B0D071E1}" destId="{E9D0997B-8573-3047-B503-4AEBDF8635E9}" srcOrd="1" destOrd="0" parTransId="{9A94A6B0-CB6C-FA47-AC05-3EBCF904050F}" sibTransId="{3771390A-72E2-EF49-AD27-EA94960C6FE5}"/>
    <dgm:cxn modelId="{16558682-095B-4D4C-9278-F5C010464DF6}" srcId="{E9D0997B-8573-3047-B503-4AEBDF8635E9}" destId="{26EECD66-F9A8-114D-A3CD-FAEDF49B9A4E}" srcOrd="0" destOrd="0" parTransId="{6DA88B04-B294-D843-A843-F97BB13CD6AD}" sibTransId="{78B294F2-5E35-7541-ABE6-300509EB01E0}"/>
    <dgm:cxn modelId="{12514B87-41D4-B743-B991-A89CF7C53D02}" type="presOf" srcId="{FFD75754-9688-7A42-8BFA-B2958A5A4404}" destId="{2BCA917E-C03B-DD45-B9E1-998AC204E424}" srcOrd="0" destOrd="4" presId="urn:microsoft.com/office/officeart/2005/8/layout/default"/>
    <dgm:cxn modelId="{3BA87996-DA9E-E24B-B397-68AD5989DE55}" type="presOf" srcId="{6B321326-EA37-D643-81C1-6544ACE46E74}" destId="{2BCA917E-C03B-DD45-B9E1-998AC204E424}" srcOrd="0" destOrd="1" presId="urn:microsoft.com/office/officeart/2005/8/layout/default"/>
    <dgm:cxn modelId="{FB5FE39C-68B1-0740-8958-7AB0F62EACF3}" srcId="{A00635D1-37A9-49D0-B439-FF24DE409998}" destId="{38A83D75-C31A-3049-BE2B-E0F76ADD3E42}" srcOrd="1" destOrd="0" parTransId="{7363D3EB-5212-E94C-9F18-7F72E44315BD}" sibTransId="{EBDEFFB6-B666-914F-91E8-FE9218E855C1}"/>
    <dgm:cxn modelId="{2974D59D-9306-5F41-BC98-5C69C7C29C2F}" type="presOf" srcId="{24F62F0C-5AD5-8741-8163-46838197E2B1}" destId="{A6A3502C-8D87-0C4F-8D1D-3FCE78FCEB11}" srcOrd="0" destOrd="1" presId="urn:microsoft.com/office/officeart/2005/8/layout/default"/>
    <dgm:cxn modelId="{F5B7FCA9-1B54-AA4A-9D3D-74EEB2F1E6D7}" srcId="{FFD75754-9688-7A42-8BFA-B2958A5A4404}" destId="{E49872E4-D8CA-F440-B3C3-941E66A1CF7A}" srcOrd="1" destOrd="0" parTransId="{587037C8-F49F-1749-A0B1-7DAAC3DD7E5D}" sibTransId="{91D5F29C-B509-654D-AA0E-6AEEA6F760AA}"/>
    <dgm:cxn modelId="{D3646CDA-172C-1D45-8D13-15028B2E7CE7}" srcId="{4C4C1528-846C-471F-A96D-8813B0D071E1}" destId="{24F62F0C-5AD5-8741-8163-46838197E2B1}" srcOrd="0" destOrd="0" parTransId="{8CFD3B5D-6A10-1642-9AF5-46C7635CB71C}" sibTransId="{515B1AAD-4ADA-5742-8E55-5F05CAA4850A}"/>
    <dgm:cxn modelId="{2CD778E3-F525-664B-8813-6D58B4232C6B}" srcId="{26EECD66-F9A8-114D-A3CD-FAEDF49B9A4E}" destId="{6F853849-1F41-AC4E-A6B6-8A85734F8DFD}" srcOrd="0" destOrd="0" parTransId="{17312F8C-61D7-2C46-90E5-8CC1CFD89150}" sibTransId="{30A5CF63-AE68-404B-85FC-039D5BF2219C}"/>
    <dgm:cxn modelId="{473645E7-521D-0E43-AB1F-1B1592E72B84}" srcId="{6B321326-EA37-D643-81C1-6544ACE46E74}" destId="{35A441EB-92E5-6540-9DF2-E020F04D04E1}" srcOrd="0" destOrd="0" parTransId="{86050135-0C34-674B-B61D-AEC95B97741E}" sibTransId="{0DB88D12-1281-0245-9546-38ED64B7160E}"/>
    <dgm:cxn modelId="{843359EA-573E-FC49-9DFC-9811FD477FCC}" srcId="{A00635D1-37A9-49D0-B439-FF24DE409998}" destId="{F586F92B-7A1C-BD4A-8537-987F0483537C}" srcOrd="2" destOrd="0" parTransId="{040F34F5-D4A5-7841-AF91-BBBE789E4F54}" sibTransId="{80415F97-BA69-7B45-9567-69B667D0CA54}"/>
    <dgm:cxn modelId="{60FF3DED-E71D-7540-8360-DA3BAD2FDD96}" type="presOf" srcId="{35A441EB-92E5-6540-9DF2-E020F04D04E1}" destId="{2BCA917E-C03B-DD45-B9E1-998AC204E424}" srcOrd="0" destOrd="2" presId="urn:microsoft.com/office/officeart/2005/8/layout/default"/>
    <dgm:cxn modelId="{139864ED-66CD-4225-8396-23B0E91F21D7}" srcId="{4A7F4254-A889-4BA7-B21F-0A5766F11927}" destId="{A00635D1-37A9-49D0-B439-FF24DE409998}" srcOrd="0" destOrd="0" parTransId="{80FE767B-A22B-4D5D-A513-8FDCC230D658}" sibTransId="{43160CAD-661D-40FA-8F91-FBF520C84383}"/>
    <dgm:cxn modelId="{ADED64F0-ABAA-7C46-BE08-54D4E8437E89}" type="presOf" srcId="{F586F92B-7A1C-BD4A-8537-987F0483537C}" destId="{2BCA917E-C03B-DD45-B9E1-998AC204E424}" srcOrd="0" destOrd="7" presId="urn:microsoft.com/office/officeart/2005/8/layout/default"/>
    <dgm:cxn modelId="{1165A9F0-3CA8-0E4E-A1F5-F5CC3BD8A5BE}" type="presOf" srcId="{E9D0997B-8573-3047-B503-4AEBDF8635E9}" destId="{A6A3502C-8D87-0C4F-8D1D-3FCE78FCEB11}" srcOrd="0" destOrd="3" presId="urn:microsoft.com/office/officeart/2005/8/layout/default"/>
    <dgm:cxn modelId="{33652CFE-51B9-8A42-8285-E5642B43CD8B}" type="presOf" srcId="{04FE4D7B-8196-194C-AE55-4339C115A99A}" destId="{2BCA917E-C03B-DD45-B9E1-998AC204E424}" srcOrd="0" destOrd="8" presId="urn:microsoft.com/office/officeart/2005/8/layout/default"/>
    <dgm:cxn modelId="{3E192340-4B86-1249-994E-5D36D2DE771C}" type="presParOf" srcId="{E929361B-DBF3-7544-B9FD-CFEEC41FBFB2}" destId="{2BCA917E-C03B-DD45-B9E1-998AC204E424}" srcOrd="0" destOrd="0" presId="urn:microsoft.com/office/officeart/2005/8/layout/default"/>
    <dgm:cxn modelId="{D5353E7E-F191-EB49-BC72-1BE99B06953A}" type="presParOf" srcId="{E929361B-DBF3-7544-B9FD-CFEEC41FBFB2}" destId="{7DCACF47-0C77-2945-AD7D-FF07A98C839A}" srcOrd="1" destOrd="0" presId="urn:microsoft.com/office/officeart/2005/8/layout/default"/>
    <dgm:cxn modelId="{3F78AA8F-9415-104B-B49A-0799686BD185}" type="presParOf" srcId="{E929361B-DBF3-7544-B9FD-CFEEC41FBFB2}" destId="{A6A3502C-8D87-0C4F-8D1D-3FCE78FCEB1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C1161-AD9A-497F-AB76-91F21A895BC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84C67-0934-490E-B946-AED35CB8C7E8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Unlimited Movie Selection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</dgm:t>
    </dgm:pt>
    <dgm:pt modelId="{593ADFB6-7F5C-416D-890A-5939688A63F6}" type="parTrans" cxnId="{633C046C-E7D6-4A7D-94CE-22B8E844153C}">
      <dgm:prSet/>
      <dgm:spPr/>
      <dgm:t>
        <a:bodyPr/>
        <a:lstStyle/>
        <a:p>
          <a:pPr algn="ctr"/>
          <a:endParaRPr lang="en-US"/>
        </a:p>
      </dgm:t>
    </dgm:pt>
    <dgm:pt modelId="{7FC54A52-5026-4ADA-A3C9-8FF08328C9BD}" type="sibTrans" cxnId="{633C046C-E7D6-4A7D-94CE-22B8E844153C}">
      <dgm:prSet/>
      <dgm:spPr/>
      <dgm:t>
        <a:bodyPr/>
        <a:lstStyle/>
        <a:p>
          <a:pPr algn="ctr"/>
          <a:endParaRPr lang="en-US"/>
        </a:p>
      </dgm:t>
    </dgm:pt>
    <dgm:pt modelId="{1544C26D-46B2-41AC-8D28-9F2BE0139ED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Users can select multiple movies from the dataset without any restrictions.</a:t>
          </a:r>
        </a:p>
      </dgm:t>
    </dgm:pt>
    <dgm:pt modelId="{9530853C-7AB0-4C83-AB4B-1FF004561C14}" type="parTrans" cxnId="{7FEEB63A-AF62-42F4-B4B8-54DA268DE550}">
      <dgm:prSet/>
      <dgm:spPr/>
      <dgm:t>
        <a:bodyPr/>
        <a:lstStyle/>
        <a:p>
          <a:pPr algn="ctr"/>
          <a:endParaRPr lang="en-US"/>
        </a:p>
      </dgm:t>
    </dgm:pt>
    <dgm:pt modelId="{B5BAB5F8-910C-4649-8DC8-48F85189CE99}" type="sibTrans" cxnId="{7FEEB63A-AF62-42F4-B4B8-54DA268DE550}">
      <dgm:prSet/>
      <dgm:spPr/>
      <dgm:t>
        <a:bodyPr/>
        <a:lstStyle/>
        <a:p>
          <a:pPr algn="ctr"/>
          <a:endParaRPr lang="en-US"/>
        </a:p>
      </dgm:t>
    </dgm:pt>
    <dgm:pt modelId="{0BE11E46-B604-412D-A287-618653C1C7B6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Customizable Recommendations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</dgm:t>
    </dgm:pt>
    <dgm:pt modelId="{95191ED9-F78C-447B-8323-F04734473A7D}" type="parTrans" cxnId="{B4FF9E75-D0C5-447C-819C-217059D12234}">
      <dgm:prSet/>
      <dgm:spPr/>
      <dgm:t>
        <a:bodyPr/>
        <a:lstStyle/>
        <a:p>
          <a:pPr algn="ctr"/>
          <a:endParaRPr lang="en-US"/>
        </a:p>
      </dgm:t>
    </dgm:pt>
    <dgm:pt modelId="{C4C10644-DE17-4F96-A90F-1621B40A5432}" type="sibTrans" cxnId="{B4FF9E75-D0C5-447C-819C-217059D12234}">
      <dgm:prSet/>
      <dgm:spPr/>
      <dgm:t>
        <a:bodyPr/>
        <a:lstStyle/>
        <a:p>
          <a:pPr algn="ctr"/>
          <a:endParaRPr lang="en-US"/>
        </a:p>
      </dgm:t>
    </dgm:pt>
    <dgm:pt modelId="{F61E2763-6ED5-48A1-9631-107D8432365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>
              <a:latin typeface="Calibri" panose="020F0502020204030204" pitchFamily="34" charset="0"/>
              <a:cs typeface="Calibri" panose="020F0502020204030204" pitchFamily="34" charset="0"/>
            </a:rPr>
            <a:t>Users specify how many recommendations they want, offering complete control over results.</a:t>
          </a:r>
        </a:p>
      </dgm:t>
    </dgm:pt>
    <dgm:pt modelId="{C0728B6A-5A93-4052-93A6-40183F8269BB}" type="parTrans" cxnId="{4F95F4EB-4D5A-4751-A999-AB937DCA874E}">
      <dgm:prSet/>
      <dgm:spPr/>
      <dgm:t>
        <a:bodyPr/>
        <a:lstStyle/>
        <a:p>
          <a:pPr algn="ctr"/>
          <a:endParaRPr lang="en-US"/>
        </a:p>
      </dgm:t>
    </dgm:pt>
    <dgm:pt modelId="{4951371F-FFEA-412A-AD53-4DB60474DDA2}" type="sibTrans" cxnId="{4F95F4EB-4D5A-4751-A999-AB937DCA874E}">
      <dgm:prSet/>
      <dgm:spPr/>
      <dgm:t>
        <a:bodyPr/>
        <a:lstStyle/>
        <a:p>
          <a:pPr algn="ctr"/>
          <a:endParaRPr lang="en-US"/>
        </a:p>
      </dgm:t>
    </dgm:pt>
    <dgm:pt modelId="{30FB1D98-BEF7-4884-BC39-B44EDE28CDE5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500" b="1">
              <a:latin typeface="Calibri" panose="020F0502020204030204" pitchFamily="34" charset="0"/>
              <a:cs typeface="Calibri" panose="020F0502020204030204" pitchFamily="34" charset="0"/>
            </a:rPr>
            <a:t>Effortless Navigation</a:t>
          </a:r>
          <a:r>
            <a:rPr lang="en-US" sz="150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4D1CCA3E-E9AD-4569-ACDB-466A67E03251}" type="parTrans" cxnId="{9DFFBEE5-3F8F-4AAC-8571-1A637A6921B7}">
      <dgm:prSet/>
      <dgm:spPr/>
      <dgm:t>
        <a:bodyPr/>
        <a:lstStyle/>
        <a:p>
          <a:pPr algn="ctr"/>
          <a:endParaRPr lang="en-US"/>
        </a:p>
      </dgm:t>
    </dgm:pt>
    <dgm:pt modelId="{9CAB6A5E-A25B-407F-A82E-EB125A9558C4}" type="sibTrans" cxnId="{9DFFBEE5-3F8F-4AAC-8571-1A637A6921B7}">
      <dgm:prSet/>
      <dgm:spPr/>
      <dgm:t>
        <a:bodyPr/>
        <a:lstStyle/>
        <a:p>
          <a:pPr algn="ctr"/>
          <a:endParaRPr lang="en-US"/>
        </a:p>
      </dgm:t>
    </dgm:pt>
    <dgm:pt modelId="{88CC7379-F0ED-4042-9F09-3E1A4902ED4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>
              <a:latin typeface="Calibri" panose="020F0502020204030204" pitchFamily="34" charset="0"/>
              <a:cs typeface="Calibri" panose="020F0502020204030204" pitchFamily="34" charset="0"/>
            </a:rPr>
            <a:t>Movies can be sorted for better visibility.</a:t>
          </a:r>
        </a:p>
      </dgm:t>
    </dgm:pt>
    <dgm:pt modelId="{EFA46FF8-EDF6-405F-A10B-C2874888E21E}" type="parTrans" cxnId="{BD8B6061-8F94-48FC-884F-F9AC8362280C}">
      <dgm:prSet/>
      <dgm:spPr/>
      <dgm:t>
        <a:bodyPr/>
        <a:lstStyle/>
        <a:p>
          <a:pPr algn="ctr"/>
          <a:endParaRPr lang="en-US"/>
        </a:p>
      </dgm:t>
    </dgm:pt>
    <dgm:pt modelId="{88FEC407-9C97-4E81-85D0-AF3B9BF9BD52}" type="sibTrans" cxnId="{BD8B6061-8F94-48FC-884F-F9AC8362280C}">
      <dgm:prSet/>
      <dgm:spPr/>
      <dgm:t>
        <a:bodyPr/>
        <a:lstStyle/>
        <a:p>
          <a:pPr algn="ctr"/>
          <a:endParaRPr lang="en-US"/>
        </a:p>
      </dgm:t>
    </dgm:pt>
    <dgm:pt modelId="{B6298DAA-2BDF-4A26-9B8E-7EC006960F6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Options to display results on a single page or across multiple pages for user convenience.</a:t>
          </a:r>
        </a:p>
      </dgm:t>
    </dgm:pt>
    <dgm:pt modelId="{4CE45E40-B1A9-4092-98BC-6AD78952C851}" type="parTrans" cxnId="{9A873E56-DB9C-458E-866A-BD8662B26BB7}">
      <dgm:prSet/>
      <dgm:spPr/>
      <dgm:t>
        <a:bodyPr/>
        <a:lstStyle/>
        <a:p>
          <a:pPr algn="ctr"/>
          <a:endParaRPr lang="en-US"/>
        </a:p>
      </dgm:t>
    </dgm:pt>
    <dgm:pt modelId="{2B36A570-C72D-48A7-9C94-36FBAC5F5193}" type="sibTrans" cxnId="{9A873E56-DB9C-458E-866A-BD8662B26BB7}">
      <dgm:prSet/>
      <dgm:spPr/>
      <dgm:t>
        <a:bodyPr/>
        <a:lstStyle/>
        <a:p>
          <a:pPr algn="ctr"/>
          <a:endParaRPr lang="en-US"/>
        </a:p>
      </dgm:t>
    </dgm:pt>
    <dgm:pt modelId="{87444912-95AA-4C62-B41E-9288C64DF365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500" b="1">
              <a:latin typeface="Calibri" panose="020F0502020204030204" pitchFamily="34" charset="0"/>
              <a:cs typeface="Calibri" panose="020F0502020204030204" pitchFamily="34" charset="0"/>
            </a:rPr>
            <a:t>High-Speed Performance</a:t>
          </a:r>
          <a:r>
            <a:rPr lang="en-US" sz="150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45A1B342-7C1D-4361-AB9D-04F9DF0524AC}" type="parTrans" cxnId="{DA88AA65-CFF5-4DBC-A40D-263AEB7BD9DE}">
      <dgm:prSet/>
      <dgm:spPr/>
      <dgm:t>
        <a:bodyPr/>
        <a:lstStyle/>
        <a:p>
          <a:pPr algn="ctr"/>
          <a:endParaRPr lang="en-US"/>
        </a:p>
      </dgm:t>
    </dgm:pt>
    <dgm:pt modelId="{52C25547-92B7-4005-A909-205B7ADA02C8}" type="sibTrans" cxnId="{DA88AA65-CFF5-4DBC-A40D-263AEB7BD9DE}">
      <dgm:prSet/>
      <dgm:spPr/>
      <dgm:t>
        <a:bodyPr/>
        <a:lstStyle/>
        <a:p>
          <a:pPr algn="ctr"/>
          <a:endParaRPr lang="en-US"/>
        </a:p>
      </dgm:t>
    </dgm:pt>
    <dgm:pt modelId="{5A9994C8-729C-4D63-A173-13EC7553B81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Recommendations are generated within seconds for a seamless experience.</a:t>
          </a:r>
        </a:p>
      </dgm:t>
    </dgm:pt>
    <dgm:pt modelId="{28EBB38D-BB82-4608-B8BB-EBE5318DDCBE}" type="parTrans" cxnId="{1DC6A445-3261-4FB7-B6D4-F1DF28EAFEC5}">
      <dgm:prSet/>
      <dgm:spPr/>
      <dgm:t>
        <a:bodyPr/>
        <a:lstStyle/>
        <a:p>
          <a:pPr algn="ctr"/>
          <a:endParaRPr lang="en-US"/>
        </a:p>
      </dgm:t>
    </dgm:pt>
    <dgm:pt modelId="{470556B2-DF80-4D52-B17F-1FA2B6EB80F0}" type="sibTrans" cxnId="{1DC6A445-3261-4FB7-B6D4-F1DF28EAFEC5}">
      <dgm:prSet/>
      <dgm:spPr/>
      <dgm:t>
        <a:bodyPr/>
        <a:lstStyle/>
        <a:p>
          <a:pPr algn="ctr"/>
          <a:endParaRPr lang="en-US"/>
        </a:p>
      </dgm:t>
    </dgm:pt>
    <dgm:pt modelId="{690BB062-1713-4D80-9B81-E5D1511F6C98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500" b="1" dirty="0">
              <a:latin typeface="Calibri" panose="020F0502020204030204" pitchFamily="34" charset="0"/>
              <a:cs typeface="Calibri" panose="020F0502020204030204" pitchFamily="34" charset="0"/>
            </a:rPr>
            <a:t>Backend Independence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69A95041-524C-4C6D-975D-246D1E1AF2F8}" type="parTrans" cxnId="{9B3F8175-0B84-4413-8638-4418921B5401}">
      <dgm:prSet/>
      <dgm:spPr/>
      <dgm:t>
        <a:bodyPr/>
        <a:lstStyle/>
        <a:p>
          <a:pPr algn="ctr"/>
          <a:endParaRPr lang="en-US"/>
        </a:p>
      </dgm:t>
    </dgm:pt>
    <dgm:pt modelId="{13C9B0BD-026A-4072-A1F3-4C611895EBA9}" type="sibTrans" cxnId="{9B3F8175-0B84-4413-8638-4418921B5401}">
      <dgm:prSet/>
      <dgm:spPr/>
      <dgm:t>
        <a:bodyPr/>
        <a:lstStyle/>
        <a:p>
          <a:pPr algn="ctr"/>
          <a:endParaRPr lang="en-US"/>
        </a:p>
      </dgm:t>
    </dgm:pt>
    <dgm:pt modelId="{2BA2D37F-2C77-4C5C-9375-0151C4E3EE2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Backend processes are decoupled from the frontend, ensuring smooth performance.</a:t>
          </a:r>
        </a:p>
      </dgm:t>
    </dgm:pt>
    <dgm:pt modelId="{1338A628-23CC-42EF-AFA2-D1D3C2C6F7FA}" type="parTrans" cxnId="{B5878640-B42F-456E-BBB6-B7ED3BA9D4B6}">
      <dgm:prSet/>
      <dgm:spPr/>
      <dgm:t>
        <a:bodyPr/>
        <a:lstStyle/>
        <a:p>
          <a:pPr algn="ctr"/>
          <a:endParaRPr lang="en-US"/>
        </a:p>
      </dgm:t>
    </dgm:pt>
    <dgm:pt modelId="{43E91623-110C-4CDE-9C03-1D595C700616}" type="sibTrans" cxnId="{B5878640-B42F-456E-BBB6-B7ED3BA9D4B6}">
      <dgm:prSet/>
      <dgm:spPr/>
      <dgm:t>
        <a:bodyPr/>
        <a:lstStyle/>
        <a:p>
          <a:pPr algn="ctr"/>
          <a:endParaRPr lang="en-US"/>
        </a:p>
      </dgm:t>
    </dgm:pt>
    <dgm:pt modelId="{42C49069-7DF9-47F7-9BA3-12CC65888D1A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>
              <a:latin typeface="Calibri" panose="020F0502020204030204" pitchFamily="34" charset="0"/>
              <a:cs typeface="Calibri" panose="020F0502020204030204" pitchFamily="34" charset="0"/>
            </a:rPr>
            <a:t>Input data from a CSV file is processed in the background, delivering results without UI interruptions.</a:t>
          </a:r>
        </a:p>
      </dgm:t>
    </dgm:pt>
    <dgm:pt modelId="{C9302F6C-9C68-4FC7-B3EE-F3C4EF87D746}" type="parTrans" cxnId="{9075054F-8322-4247-BCD2-F5E65DAC41DC}">
      <dgm:prSet/>
      <dgm:spPr/>
      <dgm:t>
        <a:bodyPr/>
        <a:lstStyle/>
        <a:p>
          <a:pPr algn="ctr"/>
          <a:endParaRPr lang="en-US"/>
        </a:p>
      </dgm:t>
    </dgm:pt>
    <dgm:pt modelId="{71BBD096-983C-475F-B773-3B897DC53847}" type="sibTrans" cxnId="{9075054F-8322-4247-BCD2-F5E65DAC41DC}">
      <dgm:prSet/>
      <dgm:spPr/>
      <dgm:t>
        <a:bodyPr/>
        <a:lstStyle/>
        <a:p>
          <a:pPr algn="ctr"/>
          <a:endParaRPr lang="en-US"/>
        </a:p>
      </dgm:t>
    </dgm:pt>
    <dgm:pt modelId="{2FCA8751-BF36-46E8-8F30-86C41FF93973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500" b="1">
              <a:latin typeface="Calibri" panose="020F0502020204030204" pitchFamily="34" charset="0"/>
              <a:cs typeface="Calibri" panose="020F0502020204030204" pitchFamily="34" charset="0"/>
            </a:rPr>
            <a:t>Enhanced Efficiency</a:t>
          </a:r>
          <a:r>
            <a:rPr lang="en-US" sz="150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B1658A0D-86D5-4F02-9608-E4DBB7290FFF}" type="parTrans" cxnId="{99A90502-6FEF-43DC-979A-3797A55BE38C}">
      <dgm:prSet/>
      <dgm:spPr/>
      <dgm:t>
        <a:bodyPr/>
        <a:lstStyle/>
        <a:p>
          <a:pPr algn="ctr"/>
          <a:endParaRPr lang="en-US"/>
        </a:p>
      </dgm:t>
    </dgm:pt>
    <dgm:pt modelId="{C5C57A88-8A86-4813-85EB-EB7416D07C49}" type="sibTrans" cxnId="{99A90502-6FEF-43DC-979A-3797A55BE38C}">
      <dgm:prSet/>
      <dgm:spPr/>
      <dgm:t>
        <a:bodyPr/>
        <a:lstStyle/>
        <a:p>
          <a:pPr algn="ctr"/>
          <a:endParaRPr lang="en-US"/>
        </a:p>
      </dgm:t>
    </dgm:pt>
    <dgm:pt modelId="{4D746EFD-5756-4D7E-A13D-E0DED35959E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Utilizes parallel processing techniques, ensuring the frontend remains responsive even during intensive backend operations.</a:t>
          </a:r>
        </a:p>
      </dgm:t>
    </dgm:pt>
    <dgm:pt modelId="{1D96EE4B-23D1-4582-B73A-639D24116682}" type="parTrans" cxnId="{5A1E2D95-A347-4F14-BB79-36634A9FBCF2}">
      <dgm:prSet/>
      <dgm:spPr/>
      <dgm:t>
        <a:bodyPr/>
        <a:lstStyle/>
        <a:p>
          <a:pPr algn="ctr"/>
          <a:endParaRPr lang="en-US"/>
        </a:p>
      </dgm:t>
    </dgm:pt>
    <dgm:pt modelId="{A141A43E-E392-46AD-8EAA-CFCD43520E68}" type="sibTrans" cxnId="{5A1E2D95-A347-4F14-BB79-36634A9FBCF2}">
      <dgm:prSet/>
      <dgm:spPr/>
      <dgm:t>
        <a:bodyPr/>
        <a:lstStyle/>
        <a:p>
          <a:pPr algn="ctr"/>
          <a:endParaRPr lang="en-US"/>
        </a:p>
      </dgm:t>
    </dgm:pt>
    <dgm:pt modelId="{156C3AEB-2DBC-49E1-9F3C-5A4521E30ED6}" type="pres">
      <dgm:prSet presAssocID="{224C1161-AD9A-497F-AB76-91F21A895BC3}" presName="root" presStyleCnt="0">
        <dgm:presLayoutVars>
          <dgm:dir/>
          <dgm:resizeHandles val="exact"/>
        </dgm:presLayoutVars>
      </dgm:prSet>
      <dgm:spPr/>
    </dgm:pt>
    <dgm:pt modelId="{7024D693-D8F0-4F0E-867B-073B28D2CE34}" type="pres">
      <dgm:prSet presAssocID="{8E084C67-0934-490E-B946-AED35CB8C7E8}" presName="compNode" presStyleCnt="0"/>
      <dgm:spPr/>
    </dgm:pt>
    <dgm:pt modelId="{9ED874D0-3357-4A50-A680-A6702FBC115B}" type="pres">
      <dgm:prSet presAssocID="{8E084C67-0934-490E-B946-AED35CB8C7E8}" presName="iconRect" presStyleLbl="node1" presStyleIdx="0" presStyleCnt="6" custLinFactNeighborX="882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013692DC-31CE-42D9-A1F6-C27018751D97}" type="pres">
      <dgm:prSet presAssocID="{8E084C67-0934-490E-B946-AED35CB8C7E8}" presName="iconSpace" presStyleCnt="0"/>
      <dgm:spPr/>
    </dgm:pt>
    <dgm:pt modelId="{A6E9F01A-32C4-46BA-9ED6-8071E71C0571}" type="pres">
      <dgm:prSet presAssocID="{8E084C67-0934-490E-B946-AED35CB8C7E8}" presName="parTx" presStyleLbl="revTx" presStyleIdx="0" presStyleCnt="12">
        <dgm:presLayoutVars>
          <dgm:chMax val="0"/>
          <dgm:chPref val="0"/>
        </dgm:presLayoutVars>
      </dgm:prSet>
      <dgm:spPr/>
    </dgm:pt>
    <dgm:pt modelId="{648E1B86-272C-464A-BDF7-4D9692DC8457}" type="pres">
      <dgm:prSet presAssocID="{8E084C67-0934-490E-B946-AED35CB8C7E8}" presName="txSpace" presStyleCnt="0"/>
      <dgm:spPr/>
    </dgm:pt>
    <dgm:pt modelId="{72C0A396-2B49-43B3-8DE7-092E823A8FEE}" type="pres">
      <dgm:prSet presAssocID="{8E084C67-0934-490E-B946-AED35CB8C7E8}" presName="desTx" presStyleLbl="revTx" presStyleIdx="1" presStyleCnt="12">
        <dgm:presLayoutVars/>
      </dgm:prSet>
      <dgm:spPr/>
    </dgm:pt>
    <dgm:pt modelId="{AB01ECCA-F96B-4E5E-9982-08986C2DF0C6}" type="pres">
      <dgm:prSet presAssocID="{7FC54A52-5026-4ADA-A3C9-8FF08328C9BD}" presName="sibTrans" presStyleCnt="0"/>
      <dgm:spPr/>
    </dgm:pt>
    <dgm:pt modelId="{640984B0-4C25-4366-9996-1F36A10980B9}" type="pres">
      <dgm:prSet presAssocID="{0BE11E46-B604-412D-A287-618653C1C7B6}" presName="compNode" presStyleCnt="0"/>
      <dgm:spPr/>
    </dgm:pt>
    <dgm:pt modelId="{0E195D17-CE07-461E-AEDB-038F6411FE85}" type="pres">
      <dgm:prSet presAssocID="{0BE11E46-B604-412D-A287-618653C1C7B6}" presName="iconRect" presStyleLbl="node1" presStyleIdx="1" presStyleCnt="6" custLinFactNeighborX="93020" custLinFactNeighborY="71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DBC79EE-69AC-4D49-9512-17F2417C9B78}" type="pres">
      <dgm:prSet presAssocID="{0BE11E46-B604-412D-A287-618653C1C7B6}" presName="iconSpace" presStyleCnt="0"/>
      <dgm:spPr/>
    </dgm:pt>
    <dgm:pt modelId="{95593DB1-2F77-471C-8C5B-634D48356BDF}" type="pres">
      <dgm:prSet presAssocID="{0BE11E46-B604-412D-A287-618653C1C7B6}" presName="parTx" presStyleLbl="revTx" presStyleIdx="2" presStyleCnt="12">
        <dgm:presLayoutVars>
          <dgm:chMax val="0"/>
          <dgm:chPref val="0"/>
        </dgm:presLayoutVars>
      </dgm:prSet>
      <dgm:spPr/>
    </dgm:pt>
    <dgm:pt modelId="{180A6D82-8A55-406C-B9B3-41DE1378ECBE}" type="pres">
      <dgm:prSet presAssocID="{0BE11E46-B604-412D-A287-618653C1C7B6}" presName="txSpace" presStyleCnt="0"/>
      <dgm:spPr/>
    </dgm:pt>
    <dgm:pt modelId="{62056539-A491-40BC-BF3D-FC791133C7B5}" type="pres">
      <dgm:prSet presAssocID="{0BE11E46-B604-412D-A287-618653C1C7B6}" presName="desTx" presStyleLbl="revTx" presStyleIdx="3" presStyleCnt="12">
        <dgm:presLayoutVars/>
      </dgm:prSet>
      <dgm:spPr/>
    </dgm:pt>
    <dgm:pt modelId="{952A310C-AE61-4A36-8DED-9FFE3F12FD70}" type="pres">
      <dgm:prSet presAssocID="{C4C10644-DE17-4F96-A90F-1621B40A5432}" presName="sibTrans" presStyleCnt="0"/>
      <dgm:spPr/>
    </dgm:pt>
    <dgm:pt modelId="{913CB08C-7BC4-466A-963B-2D06D65BC68D}" type="pres">
      <dgm:prSet presAssocID="{30FB1D98-BEF7-4884-BC39-B44EDE28CDE5}" presName="compNode" presStyleCnt="0"/>
      <dgm:spPr/>
    </dgm:pt>
    <dgm:pt modelId="{4B7452C4-093B-4BDB-9E03-BA62ED2BB486}" type="pres">
      <dgm:prSet presAssocID="{30FB1D98-BEF7-4884-BC39-B44EDE28CDE5}" presName="iconRect" presStyleLbl="node1" presStyleIdx="2" presStyleCnt="6" custLinFactNeighborX="93020" custLinFactNeighborY="95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3A5226FC-F451-4168-BA5A-8745D3F7B61E}" type="pres">
      <dgm:prSet presAssocID="{30FB1D98-BEF7-4884-BC39-B44EDE28CDE5}" presName="iconSpace" presStyleCnt="0"/>
      <dgm:spPr/>
    </dgm:pt>
    <dgm:pt modelId="{2D5DEEF9-0631-46B4-8A27-D08A9E3E6A0F}" type="pres">
      <dgm:prSet presAssocID="{30FB1D98-BEF7-4884-BC39-B44EDE28CDE5}" presName="parTx" presStyleLbl="revTx" presStyleIdx="4" presStyleCnt="12">
        <dgm:presLayoutVars>
          <dgm:chMax val="0"/>
          <dgm:chPref val="0"/>
        </dgm:presLayoutVars>
      </dgm:prSet>
      <dgm:spPr/>
    </dgm:pt>
    <dgm:pt modelId="{0EE677E0-77E5-4D37-9C63-7852D21D854A}" type="pres">
      <dgm:prSet presAssocID="{30FB1D98-BEF7-4884-BC39-B44EDE28CDE5}" presName="txSpace" presStyleCnt="0"/>
      <dgm:spPr/>
    </dgm:pt>
    <dgm:pt modelId="{C3156CC9-9A11-4D18-AD55-346F59936FD7}" type="pres">
      <dgm:prSet presAssocID="{30FB1D98-BEF7-4884-BC39-B44EDE28CDE5}" presName="desTx" presStyleLbl="revTx" presStyleIdx="5" presStyleCnt="12" custScaleX="129823">
        <dgm:presLayoutVars/>
      </dgm:prSet>
      <dgm:spPr/>
    </dgm:pt>
    <dgm:pt modelId="{C6207E72-1036-4675-8990-5D4547A2F947}" type="pres">
      <dgm:prSet presAssocID="{9CAB6A5E-A25B-407F-A82E-EB125A9558C4}" presName="sibTrans" presStyleCnt="0"/>
      <dgm:spPr/>
    </dgm:pt>
    <dgm:pt modelId="{75BF0EB6-5B45-4251-B19A-8053495989A7}" type="pres">
      <dgm:prSet presAssocID="{87444912-95AA-4C62-B41E-9288C64DF365}" presName="compNode" presStyleCnt="0"/>
      <dgm:spPr/>
    </dgm:pt>
    <dgm:pt modelId="{07B83A99-31B0-4E78-BDE9-3D32B8D66BA2}" type="pres">
      <dgm:prSet presAssocID="{87444912-95AA-4C62-B41E-9288C64DF365}" presName="iconRect" presStyleLbl="node1" presStyleIdx="3" presStyleCnt="6" custLinFactNeighborX="81094" custLinFactNeighborY="238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CBBCBCA-A133-42DC-B775-D7069ECE36D6}" type="pres">
      <dgm:prSet presAssocID="{87444912-95AA-4C62-B41E-9288C64DF365}" presName="iconSpace" presStyleCnt="0"/>
      <dgm:spPr/>
    </dgm:pt>
    <dgm:pt modelId="{1DCE2AD0-D670-4470-ABA8-8DF8E4F77A43}" type="pres">
      <dgm:prSet presAssocID="{87444912-95AA-4C62-B41E-9288C64DF365}" presName="parTx" presStyleLbl="revTx" presStyleIdx="6" presStyleCnt="12">
        <dgm:presLayoutVars>
          <dgm:chMax val="0"/>
          <dgm:chPref val="0"/>
        </dgm:presLayoutVars>
      </dgm:prSet>
      <dgm:spPr/>
    </dgm:pt>
    <dgm:pt modelId="{C5FEAA29-A3F4-47A0-B502-9ECAABEB67FA}" type="pres">
      <dgm:prSet presAssocID="{87444912-95AA-4C62-B41E-9288C64DF365}" presName="txSpace" presStyleCnt="0"/>
      <dgm:spPr/>
    </dgm:pt>
    <dgm:pt modelId="{177B367F-239E-41AA-9CF8-23ECABC1A973}" type="pres">
      <dgm:prSet presAssocID="{87444912-95AA-4C62-B41E-9288C64DF365}" presName="desTx" presStyleLbl="revTx" presStyleIdx="7" presStyleCnt="12" custScaleX="114039">
        <dgm:presLayoutVars/>
      </dgm:prSet>
      <dgm:spPr/>
    </dgm:pt>
    <dgm:pt modelId="{1F2FD671-C31F-4E95-9321-F429CDF51DE4}" type="pres">
      <dgm:prSet presAssocID="{52C25547-92B7-4005-A909-205B7ADA02C8}" presName="sibTrans" presStyleCnt="0"/>
      <dgm:spPr/>
    </dgm:pt>
    <dgm:pt modelId="{8F7972D8-17D4-4C19-9BAA-41B685A33A6B}" type="pres">
      <dgm:prSet presAssocID="{690BB062-1713-4D80-9B81-E5D1511F6C98}" presName="compNode" presStyleCnt="0"/>
      <dgm:spPr/>
    </dgm:pt>
    <dgm:pt modelId="{E0BB6452-54C2-454C-9E93-EA13AE6B4DDD}" type="pres">
      <dgm:prSet presAssocID="{690BB062-1713-4D80-9B81-E5D1511F6C98}" presName="iconRect" presStyleLbl="node1" presStyleIdx="4" presStyleCnt="6" custLinFactNeighborX="88249" custLinFactNeighborY="238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CB423DF-434C-4EDD-805E-823A027E67C2}" type="pres">
      <dgm:prSet presAssocID="{690BB062-1713-4D80-9B81-E5D1511F6C98}" presName="iconSpace" presStyleCnt="0"/>
      <dgm:spPr/>
    </dgm:pt>
    <dgm:pt modelId="{F9CB39E9-9DB5-418D-B33B-EA5A262A3C51}" type="pres">
      <dgm:prSet presAssocID="{690BB062-1713-4D80-9B81-E5D1511F6C98}" presName="parTx" presStyleLbl="revTx" presStyleIdx="8" presStyleCnt="12">
        <dgm:presLayoutVars>
          <dgm:chMax val="0"/>
          <dgm:chPref val="0"/>
        </dgm:presLayoutVars>
      </dgm:prSet>
      <dgm:spPr/>
    </dgm:pt>
    <dgm:pt modelId="{4FAB0737-731B-437A-8B46-6B9EFD1E49B6}" type="pres">
      <dgm:prSet presAssocID="{690BB062-1713-4D80-9B81-E5D1511F6C98}" presName="txSpace" presStyleCnt="0"/>
      <dgm:spPr/>
    </dgm:pt>
    <dgm:pt modelId="{E1C34A7B-5686-484C-A01A-E42F3E44A51F}" type="pres">
      <dgm:prSet presAssocID="{690BB062-1713-4D80-9B81-E5D1511F6C98}" presName="desTx" presStyleLbl="revTx" presStyleIdx="9" presStyleCnt="12" custScaleX="179318">
        <dgm:presLayoutVars/>
      </dgm:prSet>
      <dgm:spPr/>
    </dgm:pt>
    <dgm:pt modelId="{C0AD70CB-4521-4317-A34B-6A06029B5E24}" type="pres">
      <dgm:prSet presAssocID="{13C9B0BD-026A-4072-A1F3-4C611895EBA9}" presName="sibTrans" presStyleCnt="0"/>
      <dgm:spPr/>
    </dgm:pt>
    <dgm:pt modelId="{6AE5DAC5-D935-4ACA-8AEC-05A07248549C}" type="pres">
      <dgm:prSet presAssocID="{2FCA8751-BF36-46E8-8F30-86C41FF93973}" presName="compNode" presStyleCnt="0"/>
      <dgm:spPr/>
    </dgm:pt>
    <dgm:pt modelId="{9BA029AD-4D3F-4D52-B8E4-D0CB6F213BDA}" type="pres">
      <dgm:prSet presAssocID="{2FCA8751-BF36-46E8-8F30-86C41FF93973}" presName="iconRect" presStyleLbl="node1" presStyleIdx="5" presStyleCnt="6" custLinFactNeighborX="96781" custLinFactNeighborY="95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9C44DC-5C7A-4E57-928B-9AE007FF9A92}" type="pres">
      <dgm:prSet presAssocID="{2FCA8751-BF36-46E8-8F30-86C41FF93973}" presName="iconSpace" presStyleCnt="0"/>
      <dgm:spPr/>
    </dgm:pt>
    <dgm:pt modelId="{3836C2EA-19D8-46BC-B70D-85A3D523533F}" type="pres">
      <dgm:prSet presAssocID="{2FCA8751-BF36-46E8-8F30-86C41FF93973}" presName="parTx" presStyleLbl="revTx" presStyleIdx="10" presStyleCnt="12">
        <dgm:presLayoutVars>
          <dgm:chMax val="0"/>
          <dgm:chPref val="0"/>
        </dgm:presLayoutVars>
      </dgm:prSet>
      <dgm:spPr/>
    </dgm:pt>
    <dgm:pt modelId="{B742146E-B16A-43E5-A100-4216BF741183}" type="pres">
      <dgm:prSet presAssocID="{2FCA8751-BF36-46E8-8F30-86C41FF93973}" presName="txSpace" presStyleCnt="0"/>
      <dgm:spPr/>
    </dgm:pt>
    <dgm:pt modelId="{A990231A-3A56-4264-8CBE-43614F457ABD}" type="pres">
      <dgm:prSet presAssocID="{2FCA8751-BF36-46E8-8F30-86C41FF93973}" presName="desTx" presStyleLbl="revTx" presStyleIdx="11" presStyleCnt="12" custScaleX="124859">
        <dgm:presLayoutVars/>
      </dgm:prSet>
      <dgm:spPr/>
    </dgm:pt>
  </dgm:ptLst>
  <dgm:cxnLst>
    <dgm:cxn modelId="{99A90502-6FEF-43DC-979A-3797A55BE38C}" srcId="{224C1161-AD9A-497F-AB76-91F21A895BC3}" destId="{2FCA8751-BF36-46E8-8F30-86C41FF93973}" srcOrd="5" destOrd="0" parTransId="{B1658A0D-86D5-4F02-9608-E4DBB7290FFF}" sibTransId="{C5C57A88-8A86-4813-85EB-EB7416D07C49}"/>
    <dgm:cxn modelId="{34320C09-406E-4956-B3C0-BA3E7EA5EFFA}" type="presOf" srcId="{4D746EFD-5756-4D7E-A13D-E0DED35959E3}" destId="{A990231A-3A56-4264-8CBE-43614F457ABD}" srcOrd="0" destOrd="0" presId="urn:microsoft.com/office/officeart/2018/2/layout/IconLabelDescriptionList"/>
    <dgm:cxn modelId="{2A00760F-BFD9-4563-B3DA-832F72EC643B}" type="presOf" srcId="{1544C26D-46B2-41AC-8D28-9F2BE0139EDD}" destId="{72C0A396-2B49-43B3-8DE7-092E823A8FEE}" srcOrd="0" destOrd="0" presId="urn:microsoft.com/office/officeart/2018/2/layout/IconLabelDescriptionList"/>
    <dgm:cxn modelId="{D7C0CA2C-BCB5-4CE4-8F10-A3F2998C5B4B}" type="presOf" srcId="{224C1161-AD9A-497F-AB76-91F21A895BC3}" destId="{156C3AEB-2DBC-49E1-9F3C-5A4521E30ED6}" srcOrd="0" destOrd="0" presId="urn:microsoft.com/office/officeart/2018/2/layout/IconLabelDescriptionList"/>
    <dgm:cxn modelId="{7FEEB63A-AF62-42F4-B4B8-54DA268DE550}" srcId="{8E084C67-0934-490E-B946-AED35CB8C7E8}" destId="{1544C26D-46B2-41AC-8D28-9F2BE0139EDD}" srcOrd="0" destOrd="0" parTransId="{9530853C-7AB0-4C83-AB4B-1FF004561C14}" sibTransId="{B5BAB5F8-910C-4649-8DC8-48F85189CE99}"/>
    <dgm:cxn modelId="{B5878640-B42F-456E-BBB6-B7ED3BA9D4B6}" srcId="{690BB062-1713-4D80-9B81-E5D1511F6C98}" destId="{2BA2D37F-2C77-4C5C-9375-0151C4E3EE2C}" srcOrd="0" destOrd="0" parTransId="{1338A628-23CC-42EF-AFA2-D1D3C2C6F7FA}" sibTransId="{43E91623-110C-4CDE-9C03-1D595C700616}"/>
    <dgm:cxn modelId="{1DC6A445-3261-4FB7-B6D4-F1DF28EAFEC5}" srcId="{87444912-95AA-4C62-B41E-9288C64DF365}" destId="{5A9994C8-729C-4D63-A173-13EC7553B81D}" srcOrd="0" destOrd="0" parTransId="{28EBB38D-BB82-4608-B8BB-EBE5318DDCBE}" sibTransId="{470556B2-DF80-4D52-B17F-1FA2B6EB80F0}"/>
    <dgm:cxn modelId="{9075054F-8322-4247-BCD2-F5E65DAC41DC}" srcId="{690BB062-1713-4D80-9B81-E5D1511F6C98}" destId="{42C49069-7DF9-47F7-9BA3-12CC65888D1A}" srcOrd="1" destOrd="0" parTransId="{C9302F6C-9C68-4FC7-B3EE-F3C4EF87D746}" sibTransId="{71BBD096-983C-475F-B773-3B897DC53847}"/>
    <dgm:cxn modelId="{9A873E56-DB9C-458E-866A-BD8662B26BB7}" srcId="{30FB1D98-BEF7-4884-BC39-B44EDE28CDE5}" destId="{B6298DAA-2BDF-4A26-9B8E-7EC006960F65}" srcOrd="1" destOrd="0" parTransId="{4CE45E40-B1A9-4092-98BC-6AD78952C851}" sibTransId="{2B36A570-C72D-48A7-9C94-36FBAC5F5193}"/>
    <dgm:cxn modelId="{C43F7D5D-9F01-4782-A208-3E0A0F0A6CA4}" type="presOf" srcId="{30FB1D98-BEF7-4884-BC39-B44EDE28CDE5}" destId="{2D5DEEF9-0631-46B4-8A27-D08A9E3E6A0F}" srcOrd="0" destOrd="0" presId="urn:microsoft.com/office/officeart/2018/2/layout/IconLabelDescriptionList"/>
    <dgm:cxn modelId="{BD8B6061-8F94-48FC-884F-F9AC8362280C}" srcId="{30FB1D98-BEF7-4884-BC39-B44EDE28CDE5}" destId="{88CC7379-F0ED-4042-9F09-3E1A4902ED45}" srcOrd="0" destOrd="0" parTransId="{EFA46FF8-EDF6-405F-A10B-C2874888E21E}" sibTransId="{88FEC407-9C97-4E81-85D0-AF3B9BF9BD52}"/>
    <dgm:cxn modelId="{40137562-DDE9-4651-8F25-3DE42E9E3C2B}" type="presOf" srcId="{88CC7379-F0ED-4042-9F09-3E1A4902ED45}" destId="{C3156CC9-9A11-4D18-AD55-346F59936FD7}" srcOrd="0" destOrd="0" presId="urn:microsoft.com/office/officeart/2018/2/layout/IconLabelDescriptionList"/>
    <dgm:cxn modelId="{DA88AA65-CFF5-4DBC-A40D-263AEB7BD9DE}" srcId="{224C1161-AD9A-497F-AB76-91F21A895BC3}" destId="{87444912-95AA-4C62-B41E-9288C64DF365}" srcOrd="3" destOrd="0" parTransId="{45A1B342-7C1D-4361-AB9D-04F9DF0524AC}" sibTransId="{52C25547-92B7-4005-A909-205B7ADA02C8}"/>
    <dgm:cxn modelId="{633C046C-E7D6-4A7D-94CE-22B8E844153C}" srcId="{224C1161-AD9A-497F-AB76-91F21A895BC3}" destId="{8E084C67-0934-490E-B946-AED35CB8C7E8}" srcOrd="0" destOrd="0" parTransId="{593ADFB6-7F5C-416D-890A-5939688A63F6}" sibTransId="{7FC54A52-5026-4ADA-A3C9-8FF08328C9BD}"/>
    <dgm:cxn modelId="{9B3F8175-0B84-4413-8638-4418921B5401}" srcId="{224C1161-AD9A-497F-AB76-91F21A895BC3}" destId="{690BB062-1713-4D80-9B81-E5D1511F6C98}" srcOrd="4" destOrd="0" parTransId="{69A95041-524C-4C6D-975D-246D1E1AF2F8}" sibTransId="{13C9B0BD-026A-4072-A1F3-4C611895EBA9}"/>
    <dgm:cxn modelId="{B4FF9E75-D0C5-447C-819C-217059D12234}" srcId="{224C1161-AD9A-497F-AB76-91F21A895BC3}" destId="{0BE11E46-B604-412D-A287-618653C1C7B6}" srcOrd="1" destOrd="0" parTransId="{95191ED9-F78C-447B-8323-F04734473A7D}" sibTransId="{C4C10644-DE17-4F96-A90F-1621B40A5432}"/>
    <dgm:cxn modelId="{5A1E2D95-A347-4F14-BB79-36634A9FBCF2}" srcId="{2FCA8751-BF36-46E8-8F30-86C41FF93973}" destId="{4D746EFD-5756-4D7E-A13D-E0DED35959E3}" srcOrd="0" destOrd="0" parTransId="{1D96EE4B-23D1-4582-B73A-639D24116682}" sibTransId="{A141A43E-E392-46AD-8EAA-CFCD43520E68}"/>
    <dgm:cxn modelId="{AEE1C8A2-E9BE-4726-BA5B-55F90DA635C2}" type="presOf" srcId="{2BA2D37F-2C77-4C5C-9375-0151C4E3EE2C}" destId="{E1C34A7B-5686-484C-A01A-E42F3E44A51F}" srcOrd="0" destOrd="0" presId="urn:microsoft.com/office/officeart/2018/2/layout/IconLabelDescriptionList"/>
    <dgm:cxn modelId="{3AE5ECAB-B9EE-4E38-AE18-59DEAB02F56A}" type="presOf" srcId="{5A9994C8-729C-4D63-A173-13EC7553B81D}" destId="{177B367F-239E-41AA-9CF8-23ECABC1A973}" srcOrd="0" destOrd="0" presId="urn:microsoft.com/office/officeart/2018/2/layout/IconLabelDescriptionList"/>
    <dgm:cxn modelId="{0C4DA0B4-357E-4055-B33F-74FE4AD050B5}" type="presOf" srcId="{42C49069-7DF9-47F7-9BA3-12CC65888D1A}" destId="{E1C34A7B-5686-484C-A01A-E42F3E44A51F}" srcOrd="0" destOrd="1" presId="urn:microsoft.com/office/officeart/2018/2/layout/IconLabelDescriptionList"/>
    <dgm:cxn modelId="{4B844EC5-0F35-4068-B7CC-A555FDEF83DF}" type="presOf" srcId="{87444912-95AA-4C62-B41E-9288C64DF365}" destId="{1DCE2AD0-D670-4470-ABA8-8DF8E4F77A43}" srcOrd="0" destOrd="0" presId="urn:microsoft.com/office/officeart/2018/2/layout/IconLabelDescriptionList"/>
    <dgm:cxn modelId="{9EFE4AC8-417C-4DE7-97B3-0E28745BE5A7}" type="presOf" srcId="{B6298DAA-2BDF-4A26-9B8E-7EC006960F65}" destId="{C3156CC9-9A11-4D18-AD55-346F59936FD7}" srcOrd="0" destOrd="1" presId="urn:microsoft.com/office/officeart/2018/2/layout/IconLabelDescriptionList"/>
    <dgm:cxn modelId="{C835E3C8-57CD-49C8-B2F3-3849A23AAA22}" type="presOf" srcId="{F61E2763-6ED5-48A1-9631-107D84323658}" destId="{62056539-A491-40BC-BF3D-FC791133C7B5}" srcOrd="0" destOrd="0" presId="urn:microsoft.com/office/officeart/2018/2/layout/IconLabelDescriptionList"/>
    <dgm:cxn modelId="{BA6781D7-3AAE-415A-A446-0B8B95B59330}" type="presOf" srcId="{690BB062-1713-4D80-9B81-E5D1511F6C98}" destId="{F9CB39E9-9DB5-418D-B33B-EA5A262A3C51}" srcOrd="0" destOrd="0" presId="urn:microsoft.com/office/officeart/2018/2/layout/IconLabelDescriptionList"/>
    <dgm:cxn modelId="{9DFFBEE5-3F8F-4AAC-8571-1A637A6921B7}" srcId="{224C1161-AD9A-497F-AB76-91F21A895BC3}" destId="{30FB1D98-BEF7-4884-BC39-B44EDE28CDE5}" srcOrd="2" destOrd="0" parTransId="{4D1CCA3E-E9AD-4569-ACDB-466A67E03251}" sibTransId="{9CAB6A5E-A25B-407F-A82E-EB125A9558C4}"/>
    <dgm:cxn modelId="{4F95F4EB-4D5A-4751-A999-AB937DCA874E}" srcId="{0BE11E46-B604-412D-A287-618653C1C7B6}" destId="{F61E2763-6ED5-48A1-9631-107D84323658}" srcOrd="0" destOrd="0" parTransId="{C0728B6A-5A93-4052-93A6-40183F8269BB}" sibTransId="{4951371F-FFEA-412A-AD53-4DB60474DDA2}"/>
    <dgm:cxn modelId="{43CCAAEE-D81C-4246-B9DA-AB81C39CA40B}" type="presOf" srcId="{8E084C67-0934-490E-B946-AED35CB8C7E8}" destId="{A6E9F01A-32C4-46BA-9ED6-8071E71C0571}" srcOrd="0" destOrd="0" presId="urn:microsoft.com/office/officeart/2018/2/layout/IconLabelDescriptionList"/>
    <dgm:cxn modelId="{07A912F4-33C2-498D-B2D6-A4BF2A22F1E3}" type="presOf" srcId="{0BE11E46-B604-412D-A287-618653C1C7B6}" destId="{95593DB1-2F77-471C-8C5B-634D48356BDF}" srcOrd="0" destOrd="0" presId="urn:microsoft.com/office/officeart/2018/2/layout/IconLabelDescriptionList"/>
    <dgm:cxn modelId="{7D5CE6FC-6ACA-460D-A417-9FD41CDD9BF4}" type="presOf" srcId="{2FCA8751-BF36-46E8-8F30-86C41FF93973}" destId="{3836C2EA-19D8-46BC-B70D-85A3D523533F}" srcOrd="0" destOrd="0" presId="urn:microsoft.com/office/officeart/2018/2/layout/IconLabelDescriptionList"/>
    <dgm:cxn modelId="{4FC47CB9-EAE6-4965-96FC-3564FC99AB09}" type="presParOf" srcId="{156C3AEB-2DBC-49E1-9F3C-5A4521E30ED6}" destId="{7024D693-D8F0-4F0E-867B-073B28D2CE34}" srcOrd="0" destOrd="0" presId="urn:microsoft.com/office/officeart/2018/2/layout/IconLabelDescriptionList"/>
    <dgm:cxn modelId="{AAF9C334-6C7C-44C7-BFDB-789E0A09AEFA}" type="presParOf" srcId="{7024D693-D8F0-4F0E-867B-073B28D2CE34}" destId="{9ED874D0-3357-4A50-A680-A6702FBC115B}" srcOrd="0" destOrd="0" presId="urn:microsoft.com/office/officeart/2018/2/layout/IconLabelDescriptionList"/>
    <dgm:cxn modelId="{6B7327C4-51B6-4FCC-B30C-7AAE677682E6}" type="presParOf" srcId="{7024D693-D8F0-4F0E-867B-073B28D2CE34}" destId="{013692DC-31CE-42D9-A1F6-C27018751D97}" srcOrd="1" destOrd="0" presId="urn:microsoft.com/office/officeart/2018/2/layout/IconLabelDescriptionList"/>
    <dgm:cxn modelId="{4042A80C-810A-4AD8-86A9-8F251C2487D3}" type="presParOf" srcId="{7024D693-D8F0-4F0E-867B-073B28D2CE34}" destId="{A6E9F01A-32C4-46BA-9ED6-8071E71C0571}" srcOrd="2" destOrd="0" presId="urn:microsoft.com/office/officeart/2018/2/layout/IconLabelDescriptionList"/>
    <dgm:cxn modelId="{A2FCA21F-5538-4E57-970C-8191013549E3}" type="presParOf" srcId="{7024D693-D8F0-4F0E-867B-073B28D2CE34}" destId="{648E1B86-272C-464A-BDF7-4D9692DC8457}" srcOrd="3" destOrd="0" presId="urn:microsoft.com/office/officeart/2018/2/layout/IconLabelDescriptionList"/>
    <dgm:cxn modelId="{9237A6FF-1A90-422C-ABDB-6A55DE02FC09}" type="presParOf" srcId="{7024D693-D8F0-4F0E-867B-073B28D2CE34}" destId="{72C0A396-2B49-43B3-8DE7-092E823A8FEE}" srcOrd="4" destOrd="0" presId="urn:microsoft.com/office/officeart/2018/2/layout/IconLabelDescriptionList"/>
    <dgm:cxn modelId="{8506C250-0687-400C-95B3-7E49420E5491}" type="presParOf" srcId="{156C3AEB-2DBC-49E1-9F3C-5A4521E30ED6}" destId="{AB01ECCA-F96B-4E5E-9982-08986C2DF0C6}" srcOrd="1" destOrd="0" presId="urn:microsoft.com/office/officeart/2018/2/layout/IconLabelDescriptionList"/>
    <dgm:cxn modelId="{9F5DEEBF-211D-4E9D-9726-40BF7DBDB316}" type="presParOf" srcId="{156C3AEB-2DBC-49E1-9F3C-5A4521E30ED6}" destId="{640984B0-4C25-4366-9996-1F36A10980B9}" srcOrd="2" destOrd="0" presId="urn:microsoft.com/office/officeart/2018/2/layout/IconLabelDescriptionList"/>
    <dgm:cxn modelId="{4C20EF96-B5BC-456B-884B-B7F9E0A6EAC7}" type="presParOf" srcId="{640984B0-4C25-4366-9996-1F36A10980B9}" destId="{0E195D17-CE07-461E-AEDB-038F6411FE85}" srcOrd="0" destOrd="0" presId="urn:microsoft.com/office/officeart/2018/2/layout/IconLabelDescriptionList"/>
    <dgm:cxn modelId="{C559AFBE-7C78-4FE9-926A-E466386C5884}" type="presParOf" srcId="{640984B0-4C25-4366-9996-1F36A10980B9}" destId="{5DBC79EE-69AC-4D49-9512-17F2417C9B78}" srcOrd="1" destOrd="0" presId="urn:microsoft.com/office/officeart/2018/2/layout/IconLabelDescriptionList"/>
    <dgm:cxn modelId="{F2EECD07-8007-405D-9D38-1F6AB1C04CEA}" type="presParOf" srcId="{640984B0-4C25-4366-9996-1F36A10980B9}" destId="{95593DB1-2F77-471C-8C5B-634D48356BDF}" srcOrd="2" destOrd="0" presId="urn:microsoft.com/office/officeart/2018/2/layout/IconLabelDescriptionList"/>
    <dgm:cxn modelId="{94566FDF-0523-452A-AF73-F79C6BEAA8C9}" type="presParOf" srcId="{640984B0-4C25-4366-9996-1F36A10980B9}" destId="{180A6D82-8A55-406C-B9B3-41DE1378ECBE}" srcOrd="3" destOrd="0" presId="urn:microsoft.com/office/officeart/2018/2/layout/IconLabelDescriptionList"/>
    <dgm:cxn modelId="{2DC84415-5D6D-44F5-B17E-5E0D3144C50A}" type="presParOf" srcId="{640984B0-4C25-4366-9996-1F36A10980B9}" destId="{62056539-A491-40BC-BF3D-FC791133C7B5}" srcOrd="4" destOrd="0" presId="urn:microsoft.com/office/officeart/2018/2/layout/IconLabelDescriptionList"/>
    <dgm:cxn modelId="{86F46E77-49DA-42D1-816E-70B34854DC44}" type="presParOf" srcId="{156C3AEB-2DBC-49E1-9F3C-5A4521E30ED6}" destId="{952A310C-AE61-4A36-8DED-9FFE3F12FD70}" srcOrd="3" destOrd="0" presId="urn:microsoft.com/office/officeart/2018/2/layout/IconLabelDescriptionList"/>
    <dgm:cxn modelId="{111D5744-18F7-4001-AE74-2777953BC718}" type="presParOf" srcId="{156C3AEB-2DBC-49E1-9F3C-5A4521E30ED6}" destId="{913CB08C-7BC4-466A-963B-2D06D65BC68D}" srcOrd="4" destOrd="0" presId="urn:microsoft.com/office/officeart/2018/2/layout/IconLabelDescriptionList"/>
    <dgm:cxn modelId="{7F331EAF-D9A8-429F-B356-F79532C42D83}" type="presParOf" srcId="{913CB08C-7BC4-466A-963B-2D06D65BC68D}" destId="{4B7452C4-093B-4BDB-9E03-BA62ED2BB486}" srcOrd="0" destOrd="0" presId="urn:microsoft.com/office/officeart/2018/2/layout/IconLabelDescriptionList"/>
    <dgm:cxn modelId="{3965FFE6-EDD8-4A60-85E9-42D668739AF4}" type="presParOf" srcId="{913CB08C-7BC4-466A-963B-2D06D65BC68D}" destId="{3A5226FC-F451-4168-BA5A-8745D3F7B61E}" srcOrd="1" destOrd="0" presId="urn:microsoft.com/office/officeart/2018/2/layout/IconLabelDescriptionList"/>
    <dgm:cxn modelId="{04508AAF-BA42-46B6-B212-D549BD88E071}" type="presParOf" srcId="{913CB08C-7BC4-466A-963B-2D06D65BC68D}" destId="{2D5DEEF9-0631-46B4-8A27-D08A9E3E6A0F}" srcOrd="2" destOrd="0" presId="urn:microsoft.com/office/officeart/2018/2/layout/IconLabelDescriptionList"/>
    <dgm:cxn modelId="{3DC57D61-D877-499F-9D58-DA551970DAAD}" type="presParOf" srcId="{913CB08C-7BC4-466A-963B-2D06D65BC68D}" destId="{0EE677E0-77E5-4D37-9C63-7852D21D854A}" srcOrd="3" destOrd="0" presId="urn:microsoft.com/office/officeart/2018/2/layout/IconLabelDescriptionList"/>
    <dgm:cxn modelId="{BBE10FE0-05AB-4621-B725-D9678F13610D}" type="presParOf" srcId="{913CB08C-7BC4-466A-963B-2D06D65BC68D}" destId="{C3156CC9-9A11-4D18-AD55-346F59936FD7}" srcOrd="4" destOrd="0" presId="urn:microsoft.com/office/officeart/2018/2/layout/IconLabelDescriptionList"/>
    <dgm:cxn modelId="{4D27568C-CE7F-4766-8C30-11D855042800}" type="presParOf" srcId="{156C3AEB-2DBC-49E1-9F3C-5A4521E30ED6}" destId="{C6207E72-1036-4675-8990-5D4547A2F947}" srcOrd="5" destOrd="0" presId="urn:microsoft.com/office/officeart/2018/2/layout/IconLabelDescriptionList"/>
    <dgm:cxn modelId="{9F26D576-10A0-41B9-B763-D1B81A4F4A97}" type="presParOf" srcId="{156C3AEB-2DBC-49E1-9F3C-5A4521E30ED6}" destId="{75BF0EB6-5B45-4251-B19A-8053495989A7}" srcOrd="6" destOrd="0" presId="urn:microsoft.com/office/officeart/2018/2/layout/IconLabelDescriptionList"/>
    <dgm:cxn modelId="{B57AF489-B298-41D8-A1A0-FE5DE845448E}" type="presParOf" srcId="{75BF0EB6-5B45-4251-B19A-8053495989A7}" destId="{07B83A99-31B0-4E78-BDE9-3D32B8D66BA2}" srcOrd="0" destOrd="0" presId="urn:microsoft.com/office/officeart/2018/2/layout/IconLabelDescriptionList"/>
    <dgm:cxn modelId="{5FA5660B-2F2D-49D4-AA15-1EC1F0A2E5F9}" type="presParOf" srcId="{75BF0EB6-5B45-4251-B19A-8053495989A7}" destId="{3CBBCBCA-A133-42DC-B775-D7069ECE36D6}" srcOrd="1" destOrd="0" presId="urn:microsoft.com/office/officeart/2018/2/layout/IconLabelDescriptionList"/>
    <dgm:cxn modelId="{4888AE50-0FB6-4D85-925D-2018857BD1C6}" type="presParOf" srcId="{75BF0EB6-5B45-4251-B19A-8053495989A7}" destId="{1DCE2AD0-D670-4470-ABA8-8DF8E4F77A43}" srcOrd="2" destOrd="0" presId="urn:microsoft.com/office/officeart/2018/2/layout/IconLabelDescriptionList"/>
    <dgm:cxn modelId="{76DA5565-B077-49D7-8F74-62BF1F09DB75}" type="presParOf" srcId="{75BF0EB6-5B45-4251-B19A-8053495989A7}" destId="{C5FEAA29-A3F4-47A0-B502-9ECAABEB67FA}" srcOrd="3" destOrd="0" presId="urn:microsoft.com/office/officeart/2018/2/layout/IconLabelDescriptionList"/>
    <dgm:cxn modelId="{F9B82DEA-CA40-48A1-A858-7EDBCEC4F473}" type="presParOf" srcId="{75BF0EB6-5B45-4251-B19A-8053495989A7}" destId="{177B367F-239E-41AA-9CF8-23ECABC1A973}" srcOrd="4" destOrd="0" presId="urn:microsoft.com/office/officeart/2018/2/layout/IconLabelDescriptionList"/>
    <dgm:cxn modelId="{3E895BDF-9C9F-4E32-94DA-3CBB233E6996}" type="presParOf" srcId="{156C3AEB-2DBC-49E1-9F3C-5A4521E30ED6}" destId="{1F2FD671-C31F-4E95-9321-F429CDF51DE4}" srcOrd="7" destOrd="0" presId="urn:microsoft.com/office/officeart/2018/2/layout/IconLabelDescriptionList"/>
    <dgm:cxn modelId="{1CBD04D7-6B7F-4C44-9DFB-5187FCD7A03B}" type="presParOf" srcId="{156C3AEB-2DBC-49E1-9F3C-5A4521E30ED6}" destId="{8F7972D8-17D4-4C19-9BAA-41B685A33A6B}" srcOrd="8" destOrd="0" presId="urn:microsoft.com/office/officeart/2018/2/layout/IconLabelDescriptionList"/>
    <dgm:cxn modelId="{2740E508-E63B-4EBA-8A2C-9D1145C35E28}" type="presParOf" srcId="{8F7972D8-17D4-4C19-9BAA-41B685A33A6B}" destId="{E0BB6452-54C2-454C-9E93-EA13AE6B4DDD}" srcOrd="0" destOrd="0" presId="urn:microsoft.com/office/officeart/2018/2/layout/IconLabelDescriptionList"/>
    <dgm:cxn modelId="{2E7E5F10-AC04-434D-B552-4A200D84DDBC}" type="presParOf" srcId="{8F7972D8-17D4-4C19-9BAA-41B685A33A6B}" destId="{FCB423DF-434C-4EDD-805E-823A027E67C2}" srcOrd="1" destOrd="0" presId="urn:microsoft.com/office/officeart/2018/2/layout/IconLabelDescriptionList"/>
    <dgm:cxn modelId="{0988A8B0-2FEF-447B-8DB9-A948F83FF1E0}" type="presParOf" srcId="{8F7972D8-17D4-4C19-9BAA-41B685A33A6B}" destId="{F9CB39E9-9DB5-418D-B33B-EA5A262A3C51}" srcOrd="2" destOrd="0" presId="urn:microsoft.com/office/officeart/2018/2/layout/IconLabelDescriptionList"/>
    <dgm:cxn modelId="{9BCF8D31-4D21-469A-BC9C-1447B7379444}" type="presParOf" srcId="{8F7972D8-17D4-4C19-9BAA-41B685A33A6B}" destId="{4FAB0737-731B-437A-8B46-6B9EFD1E49B6}" srcOrd="3" destOrd="0" presId="urn:microsoft.com/office/officeart/2018/2/layout/IconLabelDescriptionList"/>
    <dgm:cxn modelId="{3E7C10E8-ACAF-4CB4-AEA5-1BBCD2192909}" type="presParOf" srcId="{8F7972D8-17D4-4C19-9BAA-41B685A33A6B}" destId="{E1C34A7B-5686-484C-A01A-E42F3E44A51F}" srcOrd="4" destOrd="0" presId="urn:microsoft.com/office/officeart/2018/2/layout/IconLabelDescriptionList"/>
    <dgm:cxn modelId="{B001B285-6762-4C1E-B009-B05B14ABE467}" type="presParOf" srcId="{156C3AEB-2DBC-49E1-9F3C-5A4521E30ED6}" destId="{C0AD70CB-4521-4317-A34B-6A06029B5E24}" srcOrd="9" destOrd="0" presId="urn:microsoft.com/office/officeart/2018/2/layout/IconLabelDescriptionList"/>
    <dgm:cxn modelId="{5BF64F57-7BCB-457E-A099-1CBA31972AEC}" type="presParOf" srcId="{156C3AEB-2DBC-49E1-9F3C-5A4521E30ED6}" destId="{6AE5DAC5-D935-4ACA-8AEC-05A07248549C}" srcOrd="10" destOrd="0" presId="urn:microsoft.com/office/officeart/2018/2/layout/IconLabelDescriptionList"/>
    <dgm:cxn modelId="{D1F2A50A-0FD2-44EB-9D6E-2CDC4828BB05}" type="presParOf" srcId="{6AE5DAC5-D935-4ACA-8AEC-05A07248549C}" destId="{9BA029AD-4D3F-4D52-B8E4-D0CB6F213BDA}" srcOrd="0" destOrd="0" presId="urn:microsoft.com/office/officeart/2018/2/layout/IconLabelDescriptionList"/>
    <dgm:cxn modelId="{F35C3C0A-F17A-4185-B919-FEAA3EFEF118}" type="presParOf" srcId="{6AE5DAC5-D935-4ACA-8AEC-05A07248549C}" destId="{0E9C44DC-5C7A-4E57-928B-9AE007FF9A92}" srcOrd="1" destOrd="0" presId="urn:microsoft.com/office/officeart/2018/2/layout/IconLabelDescriptionList"/>
    <dgm:cxn modelId="{3F2D2C99-2774-42D2-97AE-AC53134AE95D}" type="presParOf" srcId="{6AE5DAC5-D935-4ACA-8AEC-05A07248549C}" destId="{3836C2EA-19D8-46BC-B70D-85A3D523533F}" srcOrd="2" destOrd="0" presId="urn:microsoft.com/office/officeart/2018/2/layout/IconLabelDescriptionList"/>
    <dgm:cxn modelId="{AC2EDA27-F549-41F9-BD2B-332D7ECD6356}" type="presParOf" srcId="{6AE5DAC5-D935-4ACA-8AEC-05A07248549C}" destId="{B742146E-B16A-43E5-A100-4216BF741183}" srcOrd="3" destOrd="0" presId="urn:microsoft.com/office/officeart/2018/2/layout/IconLabelDescriptionList"/>
    <dgm:cxn modelId="{3D09CB2B-871C-47D5-A626-B61A02D77866}" type="presParOf" srcId="{6AE5DAC5-D935-4ACA-8AEC-05A07248549C}" destId="{A990231A-3A56-4264-8CBE-43614F457AB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A917E-C03B-DD45-B9E1-998AC204E424}">
      <dsp:nvSpPr>
        <dsp:cNvPr id="0" name=""/>
        <dsp:cNvSpPr/>
      </dsp:nvSpPr>
      <dsp:spPr>
        <a:xfrm>
          <a:off x="3121" y="304342"/>
          <a:ext cx="2476181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Missing Data Imputation: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There are no Missing values. Hence, Missing data imputation techniques are not implemented.</a:t>
          </a:r>
        </a:p>
      </dsp:txBody>
      <dsp:txXfrm>
        <a:off x="3121" y="304342"/>
        <a:ext cx="2476181" cy="1485709"/>
      </dsp:txXfrm>
    </dsp:sp>
    <dsp:sp modelId="{A6A3502C-8D87-0C4F-8D1D-3FCE78FCEB11}">
      <dsp:nvSpPr>
        <dsp:cNvPr id="0" name=""/>
        <dsp:cNvSpPr/>
      </dsp:nvSpPr>
      <dsp:spPr>
        <a:xfrm>
          <a:off x="2726921" y="304342"/>
          <a:ext cx="2476181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Encoding Categorical Data: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One-Hot Encoding:</a:t>
          </a:r>
          <a:r>
            <a:rPr lang="en-US" sz="1500" b="0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Converted genres into binary columns.</a:t>
          </a:r>
          <a:endParaRPr lang="en-US" sz="15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26921" y="304342"/>
        <a:ext cx="2476181" cy="1485709"/>
      </dsp:txXfrm>
    </dsp:sp>
    <dsp:sp modelId="{6308BB23-5FA9-4447-B2A9-25CECBAAA507}">
      <dsp:nvSpPr>
        <dsp:cNvPr id="0" name=""/>
        <dsp:cNvSpPr/>
      </dsp:nvSpPr>
      <dsp:spPr>
        <a:xfrm>
          <a:off x="5450721" y="304342"/>
          <a:ext cx="2476181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Normalization:</a:t>
          </a:r>
          <a:br>
            <a:rPr lang="en-US" sz="15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b="0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Scaled numerical features for uniformity and to enhance model performance.</a:t>
          </a:r>
          <a:endParaRPr lang="en-US" sz="15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50721" y="304342"/>
        <a:ext cx="2476181" cy="1485709"/>
      </dsp:txXfrm>
    </dsp:sp>
    <dsp:sp modelId="{AE79954E-4B69-4B4F-9B6F-5E757812D9CD}">
      <dsp:nvSpPr>
        <dsp:cNvPr id="0" name=""/>
        <dsp:cNvSpPr/>
      </dsp:nvSpPr>
      <dsp:spPr>
        <a:xfrm>
          <a:off x="8174521" y="304342"/>
          <a:ext cx="2476181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Dropping Unnecessary Columns:</a:t>
          </a:r>
          <a:b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Removed </a:t>
          </a:r>
          <a:r>
            <a:rPr lang="en-US" sz="15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timestamp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column as it is irrelevant for prediction.</a:t>
          </a:r>
        </a:p>
      </dsp:txBody>
      <dsp:txXfrm>
        <a:off x="8174521" y="304342"/>
        <a:ext cx="2476181" cy="1485709"/>
      </dsp:txXfrm>
    </dsp:sp>
    <dsp:sp modelId="{27B95C79-7F00-1641-8104-B566FF81D026}">
      <dsp:nvSpPr>
        <dsp:cNvPr id="0" name=""/>
        <dsp:cNvSpPr/>
      </dsp:nvSpPr>
      <dsp:spPr>
        <a:xfrm>
          <a:off x="392017" y="2037670"/>
          <a:ext cx="2476181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Checking for Duplicates:</a:t>
          </a:r>
          <a:b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Ensured dataset uniqueness to maintain data integrity.</a:t>
          </a:r>
        </a:p>
      </dsp:txBody>
      <dsp:txXfrm>
        <a:off x="392017" y="2037670"/>
        <a:ext cx="2476181" cy="1485709"/>
      </dsp:txXfrm>
    </dsp:sp>
    <dsp:sp modelId="{33D75BAB-D2AA-F040-836F-4C4E4838228C}">
      <dsp:nvSpPr>
        <dsp:cNvPr id="0" name=""/>
        <dsp:cNvSpPr/>
      </dsp:nvSpPr>
      <dsp:spPr>
        <a:xfrm>
          <a:off x="3115817" y="2037670"/>
          <a:ext cx="3314790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Stratified Sampling:</a:t>
          </a:r>
          <a:b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Sampled </a:t>
          </a:r>
          <a:r>
            <a:rPr lang="en-US" sz="15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20% of data 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stratified by rating and genres to ensure representativeness.</a:t>
          </a:r>
          <a:b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Original Data: 20,000,263 entries; Sampled Data: 36,95,583 entries.</a:t>
          </a:r>
        </a:p>
      </dsp:txBody>
      <dsp:txXfrm>
        <a:off x="3115817" y="2037670"/>
        <a:ext cx="3314790" cy="1485709"/>
      </dsp:txXfrm>
    </dsp:sp>
    <dsp:sp modelId="{0793813D-17AA-8745-8DC1-E2A116B2AE19}">
      <dsp:nvSpPr>
        <dsp:cNvPr id="0" name=""/>
        <dsp:cNvSpPr/>
      </dsp:nvSpPr>
      <dsp:spPr>
        <a:xfrm>
          <a:off x="6678226" y="2037670"/>
          <a:ext cx="3583579" cy="1485709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Balancing the Data: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Filtered users with </a:t>
          </a: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≥10 ratings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and movies with </a:t>
          </a: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≥5 ratings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 to address imbalance.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Ensured sufficient representation across users and movies.</a:t>
          </a:r>
        </a:p>
      </dsp:txBody>
      <dsp:txXfrm>
        <a:off x="6678226" y="2037670"/>
        <a:ext cx="3583579" cy="1485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A917E-C03B-DD45-B9E1-998AC204E424}">
      <dsp:nvSpPr>
        <dsp:cNvPr id="0" name=""/>
        <dsp:cNvSpPr/>
      </dsp:nvSpPr>
      <dsp:spPr>
        <a:xfrm>
          <a:off x="1391" y="28515"/>
          <a:ext cx="5043217" cy="3770690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Collaborative Filtering</a:t>
          </a:r>
          <a:endParaRPr lang="en-US" sz="15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Purpose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Recommends movies based on user behavior (e.g., ratings or watch history).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Types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User-Based Collaborative Filtering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Finds similar users (based on ratings/watch history) and recommends movies they liked.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Item-Based Collaborative Filtering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Finds movies similar to the ones a user has watched and recommends them.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Method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Uses similarity measures (e.g., cosine similarity, Pearson correlation).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Can be enhanced with matrix factorization techniques like </a:t>
          </a: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SVD (Singular Value Decomposition)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1391" y="28515"/>
        <a:ext cx="5043217" cy="3770690"/>
      </dsp:txXfrm>
    </dsp:sp>
    <dsp:sp modelId="{A6A3502C-8D87-0C4F-8D1D-3FCE78FCEB11}">
      <dsp:nvSpPr>
        <dsp:cNvPr id="0" name=""/>
        <dsp:cNvSpPr/>
      </dsp:nvSpPr>
      <dsp:spPr>
        <a:xfrm>
          <a:off x="5554411" y="18115"/>
          <a:ext cx="5098021" cy="3791490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Content-Based Filtering</a:t>
          </a:r>
          <a:endParaRPr lang="en-US" sz="15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Purpose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Recommends movies similar to the ones the user has watched or liked.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Steps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Create a </a:t>
          </a: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movie-feature vector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(e.g., based on genres, cast, director, etc.).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Compute similarity (e.g., using cosine similarity or a distance metric) between movies.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Enhancement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 </a:t>
          </a: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TF-IDF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(Term Frequency-Inverse Document Frequency) for text features like movie descriptions.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Train a </a:t>
          </a: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classification model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(e.g., Logistic Regression, Naive Bayes) to predict user preferences.</a:t>
          </a:r>
        </a:p>
      </dsp:txBody>
      <dsp:txXfrm>
        <a:off x="5554411" y="18115"/>
        <a:ext cx="5098021" cy="3791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23615-6F03-8F44-A647-C8276C5FEE47}">
      <dsp:nvSpPr>
        <dsp:cNvPr id="0" name=""/>
        <dsp:cNvSpPr/>
      </dsp:nvSpPr>
      <dsp:spPr>
        <a:xfrm>
          <a:off x="7226" y="0"/>
          <a:ext cx="2467501" cy="46343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1. Similarity Calculation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Feature Matrix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" panose="020F0502020204030204" pitchFamily="34" charset="0"/>
              <a:cs typeface="Calibri" panose="020F0502020204030204" pitchFamily="34" charset="0"/>
            </a:rPr>
            <a:t>Extracted genre columns to create a movie-feature matrix.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Distance Metric: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" panose="020F0502020204030204" pitchFamily="34" charset="0"/>
              <a:cs typeface="Calibri" panose="020F0502020204030204" pitchFamily="34" charset="0"/>
            </a:rPr>
            <a:t>Used Euclidean distance to measure the similarity between movies: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" panose="020F0502020204030204" pitchFamily="34" charset="0"/>
              <a:cs typeface="Calibri" panose="020F0502020204030204" pitchFamily="34" charset="0"/>
            </a:rPr>
            <a:t>Smaller distances indicate greater similarity.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Calibri" panose="020F0502020204030204" pitchFamily="34" charset="0"/>
              <a:cs typeface="Calibri" panose="020F0502020204030204" pitchFamily="34" charset="0"/>
            </a:rPr>
            <a:t>Computed pairwise distances to form a genre similarity matrix.</a:t>
          </a:r>
        </a:p>
      </dsp:txBody>
      <dsp:txXfrm>
        <a:off x="79497" y="72271"/>
        <a:ext cx="2322959" cy="4489803"/>
      </dsp:txXfrm>
    </dsp:sp>
    <dsp:sp modelId="{14F30D3B-3EEB-5A42-B9E4-D5ACE28B3543}">
      <dsp:nvSpPr>
        <dsp:cNvPr id="0" name=""/>
        <dsp:cNvSpPr/>
      </dsp:nvSpPr>
      <dsp:spPr>
        <a:xfrm>
          <a:off x="2721478" y="2011202"/>
          <a:ext cx="523110" cy="61194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721478" y="2133590"/>
        <a:ext cx="366177" cy="367164"/>
      </dsp:txXfrm>
    </dsp:sp>
    <dsp:sp modelId="{92280CAF-9B91-0E47-BCFA-2D75286030D2}">
      <dsp:nvSpPr>
        <dsp:cNvPr id="0" name=""/>
        <dsp:cNvSpPr/>
      </dsp:nvSpPr>
      <dsp:spPr>
        <a:xfrm>
          <a:off x="3461728" y="0"/>
          <a:ext cx="2734090" cy="46343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2. Input Processing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Movie Selection</a:t>
          </a:r>
          <a:endParaRPr lang="en-US" sz="15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Accepted input movie names (from UI or batch file).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Normalized titles (converted to lowercase and trimmed).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Identify Input Movies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Matched input titles to corresponding movieId from the dataset.</a:t>
          </a:r>
          <a:endParaRPr lang="en-US" sz="15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41807" y="80079"/>
        <a:ext cx="2573932" cy="4474187"/>
      </dsp:txXfrm>
    </dsp:sp>
    <dsp:sp modelId="{FD3093D9-108D-8E45-AD59-3BB129C35FFA}">
      <dsp:nvSpPr>
        <dsp:cNvPr id="0" name=""/>
        <dsp:cNvSpPr/>
      </dsp:nvSpPr>
      <dsp:spPr>
        <a:xfrm>
          <a:off x="6442569" y="2011202"/>
          <a:ext cx="523110" cy="61194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442569" y="2133590"/>
        <a:ext cx="366177" cy="367164"/>
      </dsp:txXfrm>
    </dsp:sp>
    <dsp:sp modelId="{362915DE-F16C-3746-904A-D9A8E4978C14}">
      <dsp:nvSpPr>
        <dsp:cNvPr id="0" name=""/>
        <dsp:cNvSpPr/>
      </dsp:nvSpPr>
      <dsp:spPr>
        <a:xfrm>
          <a:off x="7182820" y="0"/>
          <a:ext cx="4063309" cy="46343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3. Generating Recommendations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Locate Input Movies</a:t>
          </a:r>
          <a:endParaRPr lang="en-US" sz="15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Found indices of input movies in the similarity matrix.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Average Similarity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For each input movie, computed an </a:t>
          </a: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average similarity score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 for all other movies.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Exclusion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Excluded the input movies themselves from the recommendation list.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Ranking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Sorted movies by similarity (ascending order for Euclidean distance).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Top Recommendations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Selected top N movies with the highest similarity.</a:t>
          </a:r>
          <a:r>
            <a:rPr lang="en-US" sz="15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br>
            <a:rPr lang="en-US" sz="1500" b="1" i="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01830" y="119010"/>
        <a:ext cx="3825289" cy="4396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A917E-C03B-DD45-B9E1-998AC204E424}">
      <dsp:nvSpPr>
        <dsp:cNvPr id="0" name=""/>
        <dsp:cNvSpPr/>
      </dsp:nvSpPr>
      <dsp:spPr>
        <a:xfrm>
          <a:off x="1391" y="267500"/>
          <a:ext cx="5043217" cy="3292720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Overlap Count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Definition</a:t>
          </a:r>
          <a:r>
            <a:rPr lang="en-US" sz="15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Counts the number of movies common between two lists (e.g., predicted vs. actual).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Uses the intersect() function in R to find common movies between: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Predicted vs. Actual Movies</a:t>
          </a:r>
          <a:r>
            <a:rPr lang="en-US" sz="15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Predicted vs. Input Movies</a:t>
          </a:r>
          <a:r>
            <a:rPr lang="en-US" sz="15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Significance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Measures how well the recommendations align with actual or user-provided data.</a:t>
          </a:r>
        </a:p>
      </dsp:txBody>
      <dsp:txXfrm>
        <a:off x="1391" y="267500"/>
        <a:ext cx="5043217" cy="3292720"/>
      </dsp:txXfrm>
    </dsp:sp>
    <dsp:sp modelId="{A6A3502C-8D87-0C4F-8D1D-3FCE78FCEB11}">
      <dsp:nvSpPr>
        <dsp:cNvPr id="0" name=""/>
        <dsp:cNvSpPr/>
      </dsp:nvSpPr>
      <dsp:spPr>
        <a:xfrm>
          <a:off x="5554411" y="267500"/>
          <a:ext cx="5098021" cy="3292720"/>
        </a:xfrm>
        <a:prstGeom prst="rect">
          <a:avLst/>
        </a:prstGeom>
        <a:solidFill>
          <a:schemeClr val="accent1">
            <a:lumMod val="20000"/>
            <a:lumOff val="80000"/>
            <a:alpha val="51915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Summative Scores</a:t>
          </a:r>
          <a:endParaRPr lang="en-US" sz="15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Definition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Sums up the overlap counts across all rows in the dataset.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Types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 of Scores (Actual vs. Predicted)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Represents the overall alignment of the predicted recommendations with the ground truth.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Sum of Scores (Input vs. Predicted)</a:t>
          </a: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Measures the relevance of the recommendations to the original user input.</a:t>
          </a:r>
        </a:p>
      </dsp:txBody>
      <dsp:txXfrm>
        <a:off x="5554411" y="267500"/>
        <a:ext cx="5098021" cy="3292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74D0-3357-4A50-A680-A6702FBC115B}">
      <dsp:nvSpPr>
        <dsp:cNvPr id="0" name=""/>
        <dsp:cNvSpPr/>
      </dsp:nvSpPr>
      <dsp:spPr>
        <a:xfrm>
          <a:off x="423312" y="100008"/>
          <a:ext cx="458314" cy="458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F01A-32C4-46BA-9ED6-8071E71C0571}">
      <dsp:nvSpPr>
        <dsp:cNvPr id="0" name=""/>
        <dsp:cNvSpPr/>
      </dsp:nvSpPr>
      <dsp:spPr>
        <a:xfrm>
          <a:off x="18854" y="697551"/>
          <a:ext cx="1309469" cy="70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Unlimited Movie Selection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</dsp:txBody>
      <dsp:txXfrm>
        <a:off x="18854" y="697551"/>
        <a:ext cx="1309469" cy="700432"/>
      </dsp:txXfrm>
    </dsp:sp>
    <dsp:sp modelId="{72C0A396-2B49-43B3-8DE7-092E823A8FEE}">
      <dsp:nvSpPr>
        <dsp:cNvPr id="0" name=""/>
        <dsp:cNvSpPr/>
      </dsp:nvSpPr>
      <dsp:spPr>
        <a:xfrm>
          <a:off x="18854" y="1462740"/>
          <a:ext cx="1309469" cy="1874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Users can select multiple movies from the dataset without any restrictions.</a:t>
          </a:r>
        </a:p>
      </dsp:txBody>
      <dsp:txXfrm>
        <a:off x="18854" y="1462740"/>
        <a:ext cx="1309469" cy="1874661"/>
      </dsp:txXfrm>
    </dsp:sp>
    <dsp:sp modelId="{0E195D17-CE07-461E-AEDB-038F6411FE85}">
      <dsp:nvSpPr>
        <dsp:cNvPr id="0" name=""/>
        <dsp:cNvSpPr/>
      </dsp:nvSpPr>
      <dsp:spPr>
        <a:xfrm>
          <a:off x="1983805" y="132801"/>
          <a:ext cx="458314" cy="458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93DB1-2F77-471C-8C5B-634D48356BDF}">
      <dsp:nvSpPr>
        <dsp:cNvPr id="0" name=""/>
        <dsp:cNvSpPr/>
      </dsp:nvSpPr>
      <dsp:spPr>
        <a:xfrm>
          <a:off x="1557481" y="697551"/>
          <a:ext cx="1309469" cy="70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Customizable Recommendations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</dsp:txBody>
      <dsp:txXfrm>
        <a:off x="1557481" y="697551"/>
        <a:ext cx="1309469" cy="700432"/>
      </dsp:txXfrm>
    </dsp:sp>
    <dsp:sp modelId="{62056539-A491-40BC-BF3D-FC791133C7B5}">
      <dsp:nvSpPr>
        <dsp:cNvPr id="0" name=""/>
        <dsp:cNvSpPr/>
      </dsp:nvSpPr>
      <dsp:spPr>
        <a:xfrm>
          <a:off x="1557481" y="1462740"/>
          <a:ext cx="1309469" cy="1874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Users specify how many recommendations they want, offering complete control over results.</a:t>
          </a:r>
        </a:p>
      </dsp:txBody>
      <dsp:txXfrm>
        <a:off x="1557481" y="1462740"/>
        <a:ext cx="1309469" cy="1874661"/>
      </dsp:txXfrm>
    </dsp:sp>
    <dsp:sp modelId="{4B7452C4-093B-4BDB-9E03-BA62ED2BB486}">
      <dsp:nvSpPr>
        <dsp:cNvPr id="0" name=""/>
        <dsp:cNvSpPr/>
      </dsp:nvSpPr>
      <dsp:spPr>
        <a:xfrm>
          <a:off x="3717694" y="143731"/>
          <a:ext cx="458314" cy="458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DEEF9-0631-46B4-8A27-D08A9E3E6A0F}">
      <dsp:nvSpPr>
        <dsp:cNvPr id="0" name=""/>
        <dsp:cNvSpPr/>
      </dsp:nvSpPr>
      <dsp:spPr>
        <a:xfrm>
          <a:off x="3291370" y="697551"/>
          <a:ext cx="1309469" cy="70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>
              <a:latin typeface="Calibri" panose="020F0502020204030204" pitchFamily="34" charset="0"/>
              <a:cs typeface="Calibri" panose="020F0502020204030204" pitchFamily="34" charset="0"/>
            </a:rPr>
            <a:t>Effortless Navigation</a:t>
          </a: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3291370" y="697551"/>
        <a:ext cx="1309469" cy="700432"/>
      </dsp:txXfrm>
    </dsp:sp>
    <dsp:sp modelId="{C3156CC9-9A11-4D18-AD55-346F59936FD7}">
      <dsp:nvSpPr>
        <dsp:cNvPr id="0" name=""/>
        <dsp:cNvSpPr/>
      </dsp:nvSpPr>
      <dsp:spPr>
        <a:xfrm>
          <a:off x="3096108" y="1462740"/>
          <a:ext cx="1699993" cy="1874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Movies can be sorted for better visibility.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Options to display results on a single page or across multiple pages for user convenience.</a:t>
          </a:r>
        </a:p>
      </dsp:txBody>
      <dsp:txXfrm>
        <a:off x="3096108" y="1462740"/>
        <a:ext cx="1699993" cy="1874661"/>
      </dsp:txXfrm>
    </dsp:sp>
    <dsp:sp modelId="{07B83A99-31B0-4E78-BDE9-3D32B8D66BA2}">
      <dsp:nvSpPr>
        <dsp:cNvPr id="0" name=""/>
        <dsp:cNvSpPr/>
      </dsp:nvSpPr>
      <dsp:spPr>
        <a:xfrm>
          <a:off x="5488843" y="110939"/>
          <a:ext cx="458314" cy="458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E2AD0-D670-4470-ABA8-8DF8E4F77A43}">
      <dsp:nvSpPr>
        <dsp:cNvPr id="0" name=""/>
        <dsp:cNvSpPr/>
      </dsp:nvSpPr>
      <dsp:spPr>
        <a:xfrm>
          <a:off x="5117177" y="697551"/>
          <a:ext cx="1309469" cy="70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>
              <a:latin typeface="Calibri" panose="020F0502020204030204" pitchFamily="34" charset="0"/>
              <a:cs typeface="Calibri" panose="020F0502020204030204" pitchFamily="34" charset="0"/>
            </a:rPr>
            <a:t>High-Speed Performance</a:t>
          </a: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5117177" y="697551"/>
        <a:ext cx="1309469" cy="700432"/>
      </dsp:txXfrm>
    </dsp:sp>
    <dsp:sp modelId="{177B367F-239E-41AA-9CF8-23ECABC1A973}">
      <dsp:nvSpPr>
        <dsp:cNvPr id="0" name=""/>
        <dsp:cNvSpPr/>
      </dsp:nvSpPr>
      <dsp:spPr>
        <a:xfrm>
          <a:off x="5025259" y="1462740"/>
          <a:ext cx="1493306" cy="1874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Recommendations are generated within seconds for a seamless experience.</a:t>
          </a:r>
        </a:p>
      </dsp:txBody>
      <dsp:txXfrm>
        <a:off x="5025259" y="1462740"/>
        <a:ext cx="1493306" cy="1874661"/>
      </dsp:txXfrm>
    </dsp:sp>
    <dsp:sp modelId="{E0BB6452-54C2-454C-9E93-EA13AE6B4DDD}">
      <dsp:nvSpPr>
        <dsp:cNvPr id="0" name=""/>
        <dsp:cNvSpPr/>
      </dsp:nvSpPr>
      <dsp:spPr>
        <a:xfrm>
          <a:off x="7671503" y="110939"/>
          <a:ext cx="458314" cy="4583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B39E9-9DB5-418D-B33B-EA5A262A3C51}">
      <dsp:nvSpPr>
        <dsp:cNvPr id="0" name=""/>
        <dsp:cNvSpPr/>
      </dsp:nvSpPr>
      <dsp:spPr>
        <a:xfrm>
          <a:off x="7267045" y="697551"/>
          <a:ext cx="1309469" cy="70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Backend Independence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7267045" y="697551"/>
        <a:ext cx="1309469" cy="700432"/>
      </dsp:txXfrm>
    </dsp:sp>
    <dsp:sp modelId="{E1C34A7B-5686-484C-A01A-E42F3E44A51F}">
      <dsp:nvSpPr>
        <dsp:cNvPr id="0" name=""/>
        <dsp:cNvSpPr/>
      </dsp:nvSpPr>
      <dsp:spPr>
        <a:xfrm>
          <a:off x="6747722" y="1462740"/>
          <a:ext cx="2348115" cy="1874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Backend processes are decoupled from the frontend, ensuring smooth performance.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Input data from a CSV file is processed in the background, delivering results without UI interruptions.</a:t>
          </a:r>
        </a:p>
      </dsp:txBody>
      <dsp:txXfrm>
        <a:off x="6747722" y="1462740"/>
        <a:ext cx="2348115" cy="1874661"/>
      </dsp:txXfrm>
    </dsp:sp>
    <dsp:sp modelId="{9BA029AD-4D3F-4D52-B8E4-D0CB6F213BDA}">
      <dsp:nvSpPr>
        <dsp:cNvPr id="0" name=""/>
        <dsp:cNvSpPr/>
      </dsp:nvSpPr>
      <dsp:spPr>
        <a:xfrm>
          <a:off x="9931317" y="143731"/>
          <a:ext cx="458314" cy="4583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6C2EA-19D8-46BC-B70D-85A3D523533F}">
      <dsp:nvSpPr>
        <dsp:cNvPr id="0" name=""/>
        <dsp:cNvSpPr/>
      </dsp:nvSpPr>
      <dsp:spPr>
        <a:xfrm>
          <a:off x="9487756" y="697551"/>
          <a:ext cx="1309469" cy="700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>
              <a:latin typeface="Calibri" panose="020F0502020204030204" pitchFamily="34" charset="0"/>
              <a:cs typeface="Calibri" panose="020F0502020204030204" pitchFamily="34" charset="0"/>
            </a:rPr>
            <a:t>Enhanced Efficiency</a:t>
          </a:r>
          <a:r>
            <a:rPr lang="en-US" sz="1500" kern="120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9487756" y="697551"/>
        <a:ext cx="1309469" cy="700432"/>
      </dsp:txXfrm>
    </dsp:sp>
    <dsp:sp modelId="{A990231A-3A56-4264-8CBE-43614F457ABD}">
      <dsp:nvSpPr>
        <dsp:cNvPr id="0" name=""/>
        <dsp:cNvSpPr/>
      </dsp:nvSpPr>
      <dsp:spPr>
        <a:xfrm>
          <a:off x="9324995" y="1462740"/>
          <a:ext cx="1634991" cy="1874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Utilizes parallel processing techniques, ensuring the frontend remains responsive even during intensive backend operations.</a:t>
          </a:r>
        </a:p>
      </dsp:txBody>
      <dsp:txXfrm>
        <a:off x="9324995" y="1462740"/>
        <a:ext cx="1634991" cy="1874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9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37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4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ouplens/movielens-20m-dataset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1" cy="2645291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1E4394-95A7-07C9-7CC7-978D79FB6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98506"/>
              </p:ext>
            </p:extLst>
          </p:nvPr>
        </p:nvGraphicFramePr>
        <p:xfrm>
          <a:off x="457200" y="5056244"/>
          <a:ext cx="113780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682">
                  <a:extLst>
                    <a:ext uri="{9D8B030D-6E8A-4147-A177-3AD203B41FA5}">
                      <a16:colId xmlns:a16="http://schemas.microsoft.com/office/drawing/2014/main" val="530373379"/>
                    </a:ext>
                  </a:extLst>
                </a:gridCol>
                <a:gridCol w="3792682">
                  <a:extLst>
                    <a:ext uri="{9D8B030D-6E8A-4147-A177-3AD203B41FA5}">
                      <a16:colId xmlns:a16="http://schemas.microsoft.com/office/drawing/2014/main" val="786453576"/>
                    </a:ext>
                  </a:extLst>
                </a:gridCol>
                <a:gridCol w="3792682">
                  <a:extLst>
                    <a:ext uri="{9D8B030D-6E8A-4147-A177-3AD203B41FA5}">
                      <a16:colId xmlns:a16="http://schemas.microsoft.com/office/drawing/2014/main" val="3480634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POOJITHA REDDY BOMMU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HARSHITHA KESANI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HARSHINI NIMMALA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NUPOOR KUMBHAR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LIKHITHA REDDY KESARA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MONIKA NANJAPPA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MUHAMMAD SAAD RAJA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SANJANA PONAGANTI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SUGUNA CHANDANA SIBBENA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TASNEEM SHABBIR ATTARWALA -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92810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FFA40E1D-6099-FB5A-4595-0350D88D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2389398"/>
            <a:ext cx="6871858" cy="90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C13D4-F179-E040-8EC8-EF6638AB3648}"/>
              </a:ext>
            </a:extLst>
          </p:cNvPr>
          <p:cNvSpPr txBox="1"/>
          <p:nvPr/>
        </p:nvSpPr>
        <p:spPr>
          <a:xfrm>
            <a:off x="2218374" y="374073"/>
            <a:ext cx="7860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Movie Recommendation System </a:t>
            </a:r>
            <a:br>
              <a:rPr lang="en-US" sz="4000" i="1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</a:br>
            <a:r>
              <a:rPr lang="en-US" sz="4000" i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Collaborative and </a:t>
            </a:r>
            <a:br>
              <a:rPr lang="en-US" sz="4000" i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i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  <a:endParaRPr lang="en-US" sz="4000" i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E5FA8-8FF9-C369-B5E4-7C313CB7D7AE}"/>
              </a:ext>
            </a:extLst>
          </p:cNvPr>
          <p:cNvSpPr txBox="1"/>
          <p:nvPr/>
        </p:nvSpPr>
        <p:spPr>
          <a:xfrm>
            <a:off x="3207325" y="3560119"/>
            <a:ext cx="57773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EDS6346 - Data Mining for Engineers</a:t>
            </a:r>
            <a:endParaRPr lang="en-US" sz="2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GROUP_2</a:t>
            </a:r>
          </a:p>
          <a:p>
            <a:pPr algn="ctr"/>
            <a:endParaRPr lang="en-US" sz="15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5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31200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25F6B-F31E-FE25-49BD-442490883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025573E6-5B4E-1197-A33D-4463BB43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920" y="1399424"/>
            <a:ext cx="4415170" cy="4415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B8238-50DC-3198-A936-A7A4AFCD4605}"/>
              </a:ext>
            </a:extLst>
          </p:cNvPr>
          <p:cNvSpPr txBox="1"/>
          <p:nvPr/>
        </p:nvSpPr>
        <p:spPr>
          <a:xfrm>
            <a:off x="715382" y="1399425"/>
            <a:ext cx="5953163" cy="44151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Gateway: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Utilized 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Shiny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 for seamless communication between the backend and user interface.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Supports real-time updates and efficient data handling.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User Interface (UI):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Developed using Python with integrated 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 for enhanced styling and responsiveness.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CSS Features:</a:t>
            </a:r>
          </a:p>
          <a:p>
            <a:pPr marL="1200150" lvl="2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Clean and modern design for easy navigation.</a:t>
            </a:r>
          </a:p>
          <a:p>
            <a:pPr marL="1200150" lvl="2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Ensures a consistent user experience across devices.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Provides intuitive access to personalized movie recommendations.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Built in 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 to process user preferences and generate movie recommendations.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C20FD1-DA68-3B8F-3B9C-CB753B5C1088}"/>
              </a:ext>
            </a:extLst>
          </p:cNvPr>
          <p:cNvSpPr txBox="1">
            <a:spLocks/>
          </p:cNvSpPr>
          <p:nvPr/>
        </p:nvSpPr>
        <p:spPr>
          <a:xfrm>
            <a:off x="2231136" y="210705"/>
            <a:ext cx="7729728" cy="1188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  <a:endParaRPr lang="en-US" sz="40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5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B9B24-ECD6-DF67-B1DC-31C825A1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A2D01ED-5CB3-7D47-7840-1AD73BF36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0" y="1083967"/>
            <a:ext cx="4269410" cy="38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5E5508-2F17-F5A5-5C3E-212E3EF0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58" y="1083967"/>
            <a:ext cx="6615464" cy="35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56DD29D-2F48-F712-5BBD-C7FEC690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94" y="5690250"/>
            <a:ext cx="4269410" cy="56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8409C-3DF8-0E01-159D-05A84D5E9598}"/>
              </a:ext>
            </a:extLst>
          </p:cNvPr>
          <p:cNvSpPr txBox="1"/>
          <p:nvPr/>
        </p:nvSpPr>
        <p:spPr>
          <a:xfrm>
            <a:off x="3756837" y="300839"/>
            <a:ext cx="4678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1900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7308-9330-F144-1B07-F62A590D2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D77B-8690-60F0-1DD6-FC65FD6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Conclusion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6C13-E216-69A3-1FEE-C749F248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43100"/>
            <a:ext cx="7729728" cy="286281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800" kern="100" cap="none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recommendation system successfully identifies movies similar to user preferences using genre-based similarity, providing accurate and relevant recommendations with a scalable and efficient design for both real-time and batch processing.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800" kern="100" cap="none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evaluation framework demonstrates the system's effectiveness, aligning predicted recommendations with actual user preferences and ground truth data. </a:t>
            </a:r>
          </a:p>
        </p:txBody>
      </p:sp>
    </p:spTree>
    <p:extLst>
      <p:ext uri="{BB962C8B-B14F-4D97-AF65-F5344CB8AC3E}">
        <p14:creationId xmlns:p14="http://schemas.microsoft.com/office/powerpoint/2010/main" val="160041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90039-8BCD-C160-2A95-B510EBA3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AB6C-34CE-C896-4F30-C61F5490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FUTURE SCOPE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A613-EB7F-4F7B-2030-7214AB47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8027"/>
            <a:ext cx="7729728" cy="26819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Enhance the recommendation system by incorporating collaborative filtering and deep learning models to better capture user behavior and improve personalization.</a:t>
            </a:r>
          </a:p>
          <a:p>
            <a:pPr>
              <a:buFont typeface="Wingdings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Expand evaluation metrics to include diversity, novelty, and user feedback integration, enabling continuous improvement and a richer user experience. </a:t>
            </a:r>
          </a:p>
          <a:p>
            <a:pPr>
              <a:buFont typeface="Wingdings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Integrate real-time user interaction tracking and reinforcement learning techniques to dynamically adapt recommendations based on evolving user preferences and feedback.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3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9EB12-96C6-000A-439A-FA075091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3AE6-D132-3069-4EC1-CFDDD6C4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8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4C3FA-EB01-712E-D73D-F0C2D7D1E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0895D-B9CB-F652-80EA-F532866A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54995" cy="516336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0" name="5-Point Star 24">
            <a:extLst>
              <a:ext uri="{FF2B5EF4-FFF2-40B4-BE49-F238E27FC236}">
                <a16:creationId xmlns:a16="http://schemas.microsoft.com/office/drawing/2014/main" id="{89E829E7-17BB-4272-A707-8219BDF4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29" y="3098827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808F-B587-2149-086C-79A5AFF1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2" y="643468"/>
            <a:ext cx="6468524" cy="51633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 and Dataset Selection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Functionality: Why Our Project Stands Out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944C-5BCF-8935-13B3-FBC1596BE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B1AB-CB66-77E5-58B3-1A9A8C13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200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and 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2C73-7C2C-0D42-D6CD-1EA90A84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78183"/>
            <a:ext cx="8779512" cy="344978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1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5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develop a personalized movie recommendation system that generates tailored movie suggestions by analyzing user preferences and their prior viewing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Used</a:t>
            </a:r>
            <a:r>
              <a:rPr lang="en-US" sz="150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500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MovieLens</a:t>
            </a:r>
            <a:endParaRPr lang="en-US" sz="1500" b="0" i="0" u="none" strike="noStrike" dirty="0"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rimary source for user-movie interaction data.</a:t>
            </a:r>
          </a:p>
          <a:p>
            <a:pPr lvl="1"/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Includes comprehensive 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 metadata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ratings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ideal for implementing various recommendation techniques.</a:t>
            </a:r>
          </a:p>
          <a:p>
            <a:pPr lvl="1"/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Contains: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20,000,263 ratings</a:t>
            </a:r>
            <a:endParaRPr lang="en-US" sz="15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465,564 tag applications</a:t>
            </a:r>
            <a:endParaRPr lang="en-US" sz="15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Across 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27,278 movies</a:t>
            </a:r>
            <a:endParaRPr lang="en-US" sz="15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1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2507-E2E2-70FB-1239-BB057462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027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FCDA386-B14C-7A8C-2013-96121BB23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26213"/>
              </p:ext>
            </p:extLst>
          </p:nvPr>
        </p:nvGraphicFramePr>
        <p:xfrm>
          <a:off x="520995" y="1541721"/>
          <a:ext cx="1065382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9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BE16C-4170-F435-D8D9-AC5F58FB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1F0F-C69E-88E8-5A05-ACD39E8A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23" y="5537136"/>
            <a:ext cx="6983174" cy="998028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Exploratoty Data analysis</a:t>
            </a:r>
          </a:p>
        </p:txBody>
      </p:sp>
      <p:pic>
        <p:nvPicPr>
          <p:cNvPr id="4" name="Content Placeholder 3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CEF191F2-7F9B-6411-BE98-C48E0A3C7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81" y="189667"/>
            <a:ext cx="3409612" cy="2591303"/>
          </a:xfrm>
          <a:prstGeom prst="rect">
            <a:avLst/>
          </a:prstGeom>
        </p:spPr>
      </p:pic>
      <p:pic>
        <p:nvPicPr>
          <p:cNvPr id="5" name="Picture 4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B9600B4E-147E-2310-9AE5-5ABDCF1C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26" y="392577"/>
            <a:ext cx="3236569" cy="2200866"/>
          </a:xfrm>
          <a:prstGeom prst="rect">
            <a:avLst/>
          </a:prstGeom>
        </p:spPr>
      </p:pic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4828E0D-98CA-2840-5C02-1ACC1857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8" y="377196"/>
            <a:ext cx="3409612" cy="2216247"/>
          </a:xfrm>
          <a:prstGeom prst="rect">
            <a:avLst/>
          </a:prstGeom>
        </p:spPr>
      </p:pic>
      <p:pic>
        <p:nvPicPr>
          <p:cNvPr id="7" name="Picture 6" descr="A diagram of a movie&#10;&#10;Description automatically generated">
            <a:extLst>
              <a:ext uri="{FF2B5EF4-FFF2-40B4-BE49-F238E27FC236}">
                <a16:creationId xmlns:a16="http://schemas.microsoft.com/office/drawing/2014/main" id="{97D15FB3-4894-B77F-0001-680A35E8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954" y="3061363"/>
            <a:ext cx="3674278" cy="2195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CAEF8-52C4-3EB9-2A6C-8889104E6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30135"/>
            <a:ext cx="3813544" cy="25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1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48F3-5E84-0C17-D0D2-74E1ECF4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9EEF-66DA-1357-49D7-C8416014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3" y="446636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EC9F090-BB02-B9CE-1967-24F4E9D0C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44081"/>
              </p:ext>
            </p:extLst>
          </p:nvPr>
        </p:nvGraphicFramePr>
        <p:xfrm>
          <a:off x="520995" y="1541721"/>
          <a:ext cx="1065382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4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B3566-AFEA-7A54-988B-56EAECD8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C843-17C7-5285-7682-C62C718A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35" y="259773"/>
            <a:ext cx="10396882" cy="88322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F0A2FAF-5F64-717F-D27D-D21548F3C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751764"/>
              </p:ext>
            </p:extLst>
          </p:nvPr>
        </p:nvGraphicFramePr>
        <p:xfrm>
          <a:off x="259771" y="1111827"/>
          <a:ext cx="11253356" cy="4634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50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9E395-AA78-0D2E-807C-B454F45A8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9975-29C8-9C35-643F-AD7D481D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3" y="477809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9482A35-EBE8-74CB-AD87-3678E3235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735143"/>
              </p:ext>
            </p:extLst>
          </p:nvPr>
        </p:nvGraphicFramePr>
        <p:xfrm>
          <a:off x="520995" y="1541721"/>
          <a:ext cx="1065382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8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D2E26-84C9-E20E-3E60-D8C9C8A9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EFF1-F501-26B7-A1B4-DC141AD0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78" y="549382"/>
            <a:ext cx="10742428" cy="1063671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Functionality: Why Our Project Stands Out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180AB66-3406-D959-60DE-4053920C1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79005"/>
              </p:ext>
            </p:extLst>
          </p:nvPr>
        </p:nvGraphicFramePr>
        <p:xfrm>
          <a:off x="488372" y="1807536"/>
          <a:ext cx="10978841" cy="343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76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1107</Words>
  <Application>Microsoft Macintosh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Main Event</vt:lpstr>
      <vt:lpstr>PowerPoint Presentation</vt:lpstr>
      <vt:lpstr>Agenda</vt:lpstr>
      <vt:lpstr>Objective and Dataset selection</vt:lpstr>
      <vt:lpstr>Data PREPROCESSING</vt:lpstr>
      <vt:lpstr>Exploratoty Data analysis</vt:lpstr>
      <vt:lpstr>Machine Learning Models</vt:lpstr>
      <vt:lpstr>Methodology</vt:lpstr>
      <vt:lpstr>EVALUATION METRICS</vt:lpstr>
      <vt:lpstr>Functionality: Why Our Project Stands Out</vt:lpstr>
      <vt:lpstr>PowerPoint Presentation</vt:lpstr>
      <vt:lpstr>PowerPoint Presentation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Kumbhar, Nupoor Vijay</dc:creator>
  <cp:lastModifiedBy>BOMMU, POOJITHA REDDY</cp:lastModifiedBy>
  <cp:revision>8</cp:revision>
  <dcterms:created xsi:type="dcterms:W3CDTF">2024-12-01T02:49:44Z</dcterms:created>
  <dcterms:modified xsi:type="dcterms:W3CDTF">2024-12-02T02:29:23Z</dcterms:modified>
</cp:coreProperties>
</file>