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67" autoAdjust="0"/>
  </p:normalViewPr>
  <p:slideViewPr>
    <p:cSldViewPr snapToGrid="0">
      <p:cViewPr>
        <p:scale>
          <a:sx n="70" d="100"/>
          <a:sy n="70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ED05-6624-46E9-84FE-54E5269802B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D8D5-F2C2-48C1-97C7-C1189FE40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3" y="115330"/>
            <a:ext cx="9144000" cy="1795849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TEXT = HELLO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= MONARCHY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PLAYFAIR CIPHER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97889"/>
              </p:ext>
            </p:extLst>
          </p:nvPr>
        </p:nvGraphicFramePr>
        <p:xfrm>
          <a:off x="2783018" y="2106415"/>
          <a:ext cx="6378830" cy="399302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75766">
                  <a:extLst>
                    <a:ext uri="{9D8B030D-6E8A-4147-A177-3AD203B41FA5}">
                      <a16:colId xmlns:a16="http://schemas.microsoft.com/office/drawing/2014/main" val="3589788373"/>
                    </a:ext>
                  </a:extLst>
                </a:gridCol>
                <a:gridCol w="1275766">
                  <a:extLst>
                    <a:ext uri="{9D8B030D-6E8A-4147-A177-3AD203B41FA5}">
                      <a16:colId xmlns:a16="http://schemas.microsoft.com/office/drawing/2014/main" val="3860780070"/>
                    </a:ext>
                  </a:extLst>
                </a:gridCol>
                <a:gridCol w="1275766">
                  <a:extLst>
                    <a:ext uri="{9D8B030D-6E8A-4147-A177-3AD203B41FA5}">
                      <a16:colId xmlns:a16="http://schemas.microsoft.com/office/drawing/2014/main" val="1701821465"/>
                    </a:ext>
                  </a:extLst>
                </a:gridCol>
                <a:gridCol w="1275766">
                  <a:extLst>
                    <a:ext uri="{9D8B030D-6E8A-4147-A177-3AD203B41FA5}">
                      <a16:colId xmlns:a16="http://schemas.microsoft.com/office/drawing/2014/main" val="2651837932"/>
                    </a:ext>
                  </a:extLst>
                </a:gridCol>
                <a:gridCol w="1275766">
                  <a:extLst>
                    <a:ext uri="{9D8B030D-6E8A-4147-A177-3AD203B41FA5}">
                      <a16:colId xmlns:a16="http://schemas.microsoft.com/office/drawing/2014/main" val="1125852632"/>
                    </a:ext>
                  </a:extLst>
                </a:gridCol>
              </a:tblGrid>
              <a:tr h="72140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10153"/>
                  </a:ext>
                </a:extLst>
              </a:tr>
              <a:tr h="72140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03783"/>
                  </a:ext>
                </a:extLst>
              </a:tr>
              <a:tr h="88384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I/J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30034"/>
                  </a:ext>
                </a:extLst>
              </a:tr>
              <a:tr h="72140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40515"/>
                  </a:ext>
                </a:extLst>
              </a:tr>
              <a:tr h="8838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384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23502" y="6174259"/>
            <a:ext cx="617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TEXT: CF SU PM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7B9449-DCAB-43FB-ADF4-BB09FB0940F9}"/>
              </a:ext>
            </a:extLst>
          </p:cNvPr>
          <p:cNvCxnSpPr>
            <a:cxnSpLocks/>
          </p:cNvCxnSpPr>
          <p:nvPr/>
        </p:nvCxnSpPr>
        <p:spPr>
          <a:xfrm rot="10800000">
            <a:off x="3723504" y="3000779"/>
            <a:ext cx="784102" cy="32197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109EBE-022B-4A4D-8CF5-8D46D82EFFA0}"/>
              </a:ext>
            </a:extLst>
          </p:cNvPr>
          <p:cNvCxnSpPr>
            <a:cxnSpLocks/>
          </p:cNvCxnSpPr>
          <p:nvPr/>
        </p:nvCxnSpPr>
        <p:spPr>
          <a:xfrm>
            <a:off x="3723502" y="3991203"/>
            <a:ext cx="784104" cy="323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68E1ABB-47C3-4D19-A3DE-5CD9BE67E3CF}"/>
              </a:ext>
            </a:extLst>
          </p:cNvPr>
          <p:cNvCxnSpPr>
            <a:cxnSpLocks/>
          </p:cNvCxnSpPr>
          <p:nvPr/>
        </p:nvCxnSpPr>
        <p:spPr>
          <a:xfrm>
            <a:off x="3723502" y="4649273"/>
            <a:ext cx="3089875" cy="332355"/>
          </a:xfrm>
          <a:prstGeom prst="curvedConnector3">
            <a:avLst>
              <a:gd name="adj1" fmla="val 16655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9C812B1-A614-4A64-B1CF-8F98FFDFB661}"/>
              </a:ext>
            </a:extLst>
          </p:cNvPr>
          <p:cNvCxnSpPr/>
          <p:nvPr/>
        </p:nvCxnSpPr>
        <p:spPr>
          <a:xfrm rot="10800000">
            <a:off x="3723502" y="5666705"/>
            <a:ext cx="3359878" cy="193183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8A71E44-B7F8-4CFE-A1A9-7B6770B397E3}"/>
              </a:ext>
            </a:extLst>
          </p:cNvPr>
          <p:cNvSpPr/>
          <p:nvPr/>
        </p:nvSpPr>
        <p:spPr>
          <a:xfrm>
            <a:off x="3155324" y="2913086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5E28B5-113C-4DE4-A33D-25FA5EBD0070}"/>
              </a:ext>
            </a:extLst>
          </p:cNvPr>
          <p:cNvSpPr/>
          <p:nvPr/>
        </p:nvSpPr>
        <p:spPr>
          <a:xfrm>
            <a:off x="4406082" y="3597276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B681C4-6174-4F97-985B-177DFB7D5793}"/>
              </a:ext>
            </a:extLst>
          </p:cNvPr>
          <p:cNvSpPr/>
          <p:nvPr/>
        </p:nvSpPr>
        <p:spPr>
          <a:xfrm>
            <a:off x="6993228" y="4563931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3F399-19D0-43F7-87FB-3C3CCEE54842}"/>
              </a:ext>
            </a:extLst>
          </p:cNvPr>
          <p:cNvSpPr/>
          <p:nvPr/>
        </p:nvSpPr>
        <p:spPr>
          <a:xfrm>
            <a:off x="3155323" y="5260260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0F6686-BC13-4C57-8038-0DADDAB20679}"/>
              </a:ext>
            </a:extLst>
          </p:cNvPr>
          <p:cNvCxnSpPr/>
          <p:nvPr/>
        </p:nvCxnSpPr>
        <p:spPr>
          <a:xfrm>
            <a:off x="3825025" y="49816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E54E8DA-E8FE-4439-93B1-A230D4EC838D}"/>
              </a:ext>
            </a:extLst>
          </p:cNvPr>
          <p:cNvSpPr/>
          <p:nvPr/>
        </p:nvSpPr>
        <p:spPr>
          <a:xfrm>
            <a:off x="4415946" y="4506758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840C-AD27-4ED4-B642-7BDA7F6BCE04}"/>
              </a:ext>
            </a:extLst>
          </p:cNvPr>
          <p:cNvCxnSpPr/>
          <p:nvPr/>
        </p:nvCxnSpPr>
        <p:spPr>
          <a:xfrm flipH="1">
            <a:off x="3723500" y="2511380"/>
            <a:ext cx="68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6BE67F5-82F6-4687-BB2F-69A13267EF1B}"/>
              </a:ext>
            </a:extLst>
          </p:cNvPr>
          <p:cNvSpPr/>
          <p:nvPr/>
        </p:nvSpPr>
        <p:spPr>
          <a:xfrm>
            <a:off x="3155323" y="2149058"/>
            <a:ext cx="568177" cy="50303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2750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CAESAR CIPHER</a:t>
            </a:r>
            <a:b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Decryption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TEXT = FIRSTTIME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= 4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0377"/>
            <a:ext cx="10515600" cy="3186629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C = ( P + K ) MOD 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P = ( C – K ) MOD 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TEXT = JMVWXXMQI</a:t>
            </a:r>
          </a:p>
        </p:txBody>
      </p:sp>
    </p:spTree>
    <p:extLst>
      <p:ext uri="{BB962C8B-B14F-4D97-AF65-F5344CB8AC3E}">
        <p14:creationId xmlns:p14="http://schemas.microsoft.com/office/powerpoint/2010/main" val="16592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52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Affine CIPHER</a:t>
            </a:r>
            <a:b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TEXT = WORLOST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= 10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= 9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6246"/>
            <a:ext cx="10515600" cy="3186629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C = m* P + K  MOD 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P = m^-1*( C – K ) MOD 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TEXT = AKHFGQZ</a:t>
            </a:r>
          </a:p>
        </p:txBody>
      </p:sp>
    </p:spTree>
    <p:extLst>
      <p:ext uri="{BB962C8B-B14F-4D97-AF65-F5344CB8AC3E}">
        <p14:creationId xmlns:p14="http://schemas.microsoft.com/office/powerpoint/2010/main" val="17589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EAE2F-2082-42F2-99CA-3C13E36D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/>
          <a:stretch/>
        </p:blipFill>
        <p:spPr>
          <a:xfrm>
            <a:off x="0" y="-1"/>
            <a:ext cx="12201294" cy="65918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8BA6-E309-495B-9DBE-812F441F3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0"/>
          <a:stretch/>
        </p:blipFill>
        <p:spPr>
          <a:xfrm>
            <a:off x="6796424" y="1823439"/>
            <a:ext cx="5287723" cy="50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D9FE0-73CB-4ED9-8485-A6D17EA5A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496" r="1191" b="2912"/>
          <a:stretch/>
        </p:blipFill>
        <p:spPr>
          <a:xfrm>
            <a:off x="136477" y="58107"/>
            <a:ext cx="11932239" cy="6588353"/>
          </a:xfrm>
        </p:spPr>
      </p:pic>
    </p:spTree>
    <p:extLst>
      <p:ext uri="{BB962C8B-B14F-4D97-AF65-F5344CB8AC3E}">
        <p14:creationId xmlns:p14="http://schemas.microsoft.com/office/powerpoint/2010/main" val="4946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07404-E283-455A-B5CD-273D9110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523" b="3638"/>
          <a:stretch/>
        </p:blipFill>
        <p:spPr>
          <a:xfrm>
            <a:off x="95985" y="189362"/>
            <a:ext cx="12000030" cy="6479276"/>
          </a:xfrm>
        </p:spPr>
      </p:pic>
    </p:spTree>
    <p:extLst>
      <p:ext uri="{BB962C8B-B14F-4D97-AF65-F5344CB8AC3E}">
        <p14:creationId xmlns:p14="http://schemas.microsoft.com/office/powerpoint/2010/main" val="24326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D4C97-0C5B-4823-B7EE-7ACD1D802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3859" b="3119"/>
          <a:stretch/>
        </p:blipFill>
        <p:spPr>
          <a:xfrm>
            <a:off x="0" y="0"/>
            <a:ext cx="12039112" cy="65291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F79A6-C67A-4CD8-B91E-09F1CF9D1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t="4749" r="41343" b="3261"/>
          <a:stretch/>
        </p:blipFill>
        <p:spPr>
          <a:xfrm>
            <a:off x="5477301" y="0"/>
            <a:ext cx="6714699" cy="63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4E692-ECAB-43F7-86DB-1C92346D2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3402" r="924" b="2736"/>
          <a:stretch/>
        </p:blipFill>
        <p:spPr>
          <a:xfrm>
            <a:off x="0" y="1"/>
            <a:ext cx="12205247" cy="6728346"/>
          </a:xfrm>
        </p:spPr>
      </p:pic>
    </p:spTree>
    <p:extLst>
      <p:ext uri="{BB962C8B-B14F-4D97-AF65-F5344CB8AC3E}">
        <p14:creationId xmlns:p14="http://schemas.microsoft.com/office/powerpoint/2010/main" val="311411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322FB-3B06-4C58-9835-90B5F0FC8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 t="4016" r="861" b="3089"/>
          <a:stretch/>
        </p:blipFill>
        <p:spPr>
          <a:xfrm>
            <a:off x="0" y="0"/>
            <a:ext cx="12287734" cy="6701051"/>
          </a:xfrm>
        </p:spPr>
      </p:pic>
    </p:spTree>
    <p:extLst>
      <p:ext uri="{BB962C8B-B14F-4D97-AF65-F5344CB8AC3E}">
        <p14:creationId xmlns:p14="http://schemas.microsoft.com/office/powerpoint/2010/main" val="38064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128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PLAIN TEXT = HELLO KEY = MONARCHY USING PLAYFAIR CIPHER</vt:lpstr>
      <vt:lpstr>USING CAESAR CIPHER ENCRYPT &amp; Decryption PLAIN TEXT = FIRSTTIME KEY = 4</vt:lpstr>
      <vt:lpstr>USING Affine CIPHER ENCRYPT &amp; DECRYPT PLAIN TEXT = WORLOST KEY = 10 m =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HAGGAG</dc:creator>
  <cp:lastModifiedBy>hanodaaaaaaaaag@gmail.com</cp:lastModifiedBy>
  <cp:revision>7</cp:revision>
  <dcterms:created xsi:type="dcterms:W3CDTF">2022-03-28T12:30:38Z</dcterms:created>
  <dcterms:modified xsi:type="dcterms:W3CDTF">2022-03-28T17:42:47Z</dcterms:modified>
</cp:coreProperties>
</file>