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57" r:id="rId5"/>
    <p:sldId id="262" r:id="rId6"/>
    <p:sldId id="263" r:id="rId7"/>
    <p:sldId id="266" r:id="rId8"/>
    <p:sldId id="267" r:id="rId9"/>
    <p:sldId id="264" r:id="rId10"/>
    <p:sldId id="268" r:id="rId11"/>
    <p:sldId id="265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Expensive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Solve a problem in the community.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EG" dirty="0"/>
            <a:t>2 </a:t>
          </a:r>
          <a:r>
            <a:rPr lang="en-US" dirty="0"/>
            <a:t> Week.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Expensive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Solve a problem in the community.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EG" sz="2400" kern="1200" dirty="0"/>
            <a:t>2 </a:t>
          </a:r>
          <a:r>
            <a:rPr lang="en-US" sz="2400" kern="1200" dirty="0"/>
            <a:t> Week.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5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39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4809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812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3000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822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7979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61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2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5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3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9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6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7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3217109"/>
            <a:ext cx="4775075" cy="769256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Glove for deaf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82091"/>
            <a:ext cx="4775075" cy="769255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Tasneem </a:t>
            </a:r>
            <a:r>
              <a:rPr lang="en-US" sz="1600" b="1" dirty="0" err="1">
                <a:solidFill>
                  <a:schemeClr val="bg1"/>
                </a:solidFill>
              </a:rPr>
              <a:t>Ibraheem</a:t>
            </a:r>
            <a:br>
              <a:rPr lang="en-US" sz="1600" b="1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Sara Anis</a:t>
            </a:r>
            <a:br>
              <a:rPr lang="en-US" sz="1600" b="1" dirty="0">
                <a:solidFill>
                  <a:schemeClr val="bg1"/>
                </a:solidFill>
              </a:rPr>
            </a:br>
            <a:r>
              <a:rPr lang="en-US" sz="1600" b="1" dirty="0" err="1">
                <a:solidFill>
                  <a:schemeClr val="bg1"/>
                </a:solidFill>
              </a:rPr>
              <a:t>Nourhan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shaaban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060A-773D-4D20-A1CD-BFAC225E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80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F181C3-5CD8-4A10-8F14-FAC3F793A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116" y="2363590"/>
            <a:ext cx="4787048" cy="2130820"/>
          </a:xfrm>
        </p:spPr>
      </p:pic>
    </p:spTree>
    <p:extLst>
      <p:ext uri="{BB962C8B-B14F-4D97-AF65-F5344CB8AC3E}">
        <p14:creationId xmlns:p14="http://schemas.microsoft.com/office/powerpoint/2010/main" val="320861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2FFAB3-4668-4522-A29D-1ED02DB0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64" y="3907916"/>
            <a:ext cx="8596667" cy="56673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603C246-06B6-4270-8CF7-2D108E9908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091" r="2091"/>
          <a:stretch>
            <a:fillRect/>
          </a:stretch>
        </p:blipFill>
        <p:spPr>
          <a:xfrm>
            <a:off x="1828800" y="392113"/>
            <a:ext cx="5808663" cy="3409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2DBF0-B83D-4E46-BBB7-C27BA01CE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4525346"/>
            <a:ext cx="8596667" cy="208151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Deaf use the sign language to be in touch with surrounding people, unfortunately, the  people must learn or know the sign language to connect with them.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So, we will implement a device that can transcript the sign word on LCD: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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Five flexible sensors must be put on all fingers respectively.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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Flexible sensors fast response detect any motion of fingers.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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According to the posture of fingers, the relative meaning will be printing on the LCD.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2FFAB3-4668-4522-A29D-1ED02DB0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64" y="3907916"/>
            <a:ext cx="8596667" cy="566738"/>
          </a:xfrm>
        </p:spPr>
        <p:txBody>
          <a:bodyPr/>
          <a:lstStyle/>
          <a:p>
            <a:r>
              <a:rPr lang="en-US" dirty="0"/>
              <a:t>Specifications –Flexible sensors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603C246-06B6-4270-8CF7-2D108E9908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891" b="10891"/>
          <a:stretch/>
        </p:blipFill>
        <p:spPr>
          <a:xfrm>
            <a:off x="2277397" y="251138"/>
            <a:ext cx="5808663" cy="3409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2DBF0-B83D-4E46-BBB7-C27BA01CE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4525346"/>
            <a:ext cx="8596667" cy="2081516"/>
          </a:xfrm>
        </p:spPr>
        <p:txBody>
          <a:bodyPr>
            <a:normAutofit/>
          </a:bodyPr>
          <a:lstStyle/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1.They are used to detect any motion of fingers, every finger must has an individually one.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2.According to the position of pack of fingers, the relative word will be printed on LCD.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5499-6477-4191-8C90-3FC496FE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39403"/>
            <a:ext cx="3854528" cy="716450"/>
          </a:xfrm>
        </p:spPr>
        <p:txBody>
          <a:bodyPr>
            <a:normAutofit/>
          </a:bodyPr>
          <a:lstStyle/>
          <a:p>
            <a:r>
              <a:rPr lang="en-US" sz="2400" b="1" dirty="0"/>
              <a:t>Features: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BE51D4-07D1-4E47-9F4A-4F7F949C5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584551"/>
            <a:ext cx="4513262" cy="33872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AA998-BF07-48F8-9698-3FEBE6814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303" y="2055853"/>
            <a:ext cx="3854528" cy="3985508"/>
          </a:xfrm>
        </p:spPr>
        <p:txBody>
          <a:bodyPr>
            <a:normAutofit/>
          </a:bodyPr>
          <a:lstStyle/>
          <a:p>
            <a:r>
              <a:rPr lang="en-US" dirty="0"/>
              <a:t>- Angle Displacement Measurement</a:t>
            </a:r>
          </a:p>
          <a:p>
            <a:r>
              <a:rPr lang="en-US" dirty="0"/>
              <a:t>- Bends and Flexes physically with motion device</a:t>
            </a:r>
          </a:p>
          <a:p>
            <a:r>
              <a:rPr lang="en-US" dirty="0"/>
              <a:t>- Possible Uses</a:t>
            </a:r>
          </a:p>
          <a:p>
            <a:r>
              <a:rPr lang="en-US" dirty="0"/>
              <a:t> - Robotics</a:t>
            </a:r>
          </a:p>
          <a:p>
            <a:r>
              <a:rPr lang="en-US" dirty="0"/>
              <a:t> - Gaming (Virtual Motion)</a:t>
            </a:r>
          </a:p>
          <a:p>
            <a:r>
              <a:rPr lang="en-US" dirty="0"/>
              <a:t> - Medical Devices</a:t>
            </a:r>
          </a:p>
          <a:p>
            <a:r>
              <a:rPr lang="en-US" dirty="0"/>
              <a:t> - Computer Peripherals</a:t>
            </a:r>
          </a:p>
          <a:p>
            <a:r>
              <a:rPr lang="en-US" dirty="0"/>
              <a:t> - Musical Instruments</a:t>
            </a:r>
          </a:p>
          <a:p>
            <a:r>
              <a:rPr lang="en-US" dirty="0"/>
              <a:t> - Physical Therapy</a:t>
            </a:r>
          </a:p>
          <a:p>
            <a:r>
              <a:rPr lang="en-US" dirty="0"/>
              <a:t>- Simple Construction</a:t>
            </a:r>
          </a:p>
          <a:p>
            <a:r>
              <a:rPr lang="en-US" dirty="0"/>
              <a:t>- Low Profile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DBA7B-8F05-41E9-9D8B-78CB1495417E}"/>
              </a:ext>
            </a:extLst>
          </p:cNvPr>
          <p:cNvSpPr txBox="1"/>
          <p:nvPr/>
        </p:nvSpPr>
        <p:spPr>
          <a:xfrm>
            <a:off x="677334" y="514924"/>
            <a:ext cx="385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Flex Sensor</a:t>
            </a:r>
          </a:p>
        </p:txBody>
      </p:sp>
    </p:spTree>
    <p:extLst>
      <p:ext uri="{BB962C8B-B14F-4D97-AF65-F5344CB8AC3E}">
        <p14:creationId xmlns:p14="http://schemas.microsoft.com/office/powerpoint/2010/main" val="250153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C582-1F8A-4C92-B0D7-DFB3EE9B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29" y="571008"/>
            <a:ext cx="3854528" cy="381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Electrical Specifications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B11E1-1B57-413C-BBAC-56DD970F2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757" y="1184856"/>
            <a:ext cx="6001007" cy="33755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7010A-F29B-4A03-81EF-43522C355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9909" y="1184856"/>
            <a:ext cx="3854528" cy="2038769"/>
          </a:xfrm>
        </p:spPr>
        <p:txBody>
          <a:bodyPr/>
          <a:lstStyle/>
          <a:p>
            <a:r>
              <a:rPr lang="en-US" dirty="0"/>
              <a:t>-Flat Resistance: 10K Ohms</a:t>
            </a:r>
          </a:p>
          <a:p>
            <a:r>
              <a:rPr lang="en-US" dirty="0"/>
              <a:t>-Resistance Tolerance: ±30%</a:t>
            </a:r>
          </a:p>
          <a:p>
            <a:r>
              <a:rPr lang="en-US" dirty="0"/>
              <a:t>-Bend Resistance Range: 60K to 110K Ohms</a:t>
            </a:r>
          </a:p>
          <a:p>
            <a:r>
              <a:rPr lang="en-US" dirty="0"/>
              <a:t>-Power Rating : 0.50 Watts continuous. 1 Watt</a:t>
            </a:r>
          </a:p>
          <a:p>
            <a:r>
              <a:rPr lang="en-US" dirty="0"/>
              <a:t> Peak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B11F0-5004-4795-BE8E-03F7DB96DC1B}"/>
              </a:ext>
            </a:extLst>
          </p:cNvPr>
          <p:cNvSpPr txBox="1"/>
          <p:nvPr/>
        </p:nvSpPr>
        <p:spPr>
          <a:xfrm>
            <a:off x="643944" y="3928056"/>
            <a:ext cx="328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Mechanical Specifications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E3D24-7E0A-4534-B756-31FE5AB649D9}"/>
              </a:ext>
            </a:extLst>
          </p:cNvPr>
          <p:cNvSpPr txBox="1"/>
          <p:nvPr/>
        </p:nvSpPr>
        <p:spPr>
          <a:xfrm>
            <a:off x="734096" y="4792670"/>
            <a:ext cx="3630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-Life Cycle: &gt;1 million </a:t>
            </a:r>
          </a:p>
          <a:p>
            <a:r>
              <a:rPr lang="en-US" sz="1400" dirty="0"/>
              <a:t>-Height: 0.43mm (0.017") </a:t>
            </a:r>
          </a:p>
          <a:p>
            <a:r>
              <a:rPr lang="en-US" sz="1400" dirty="0"/>
              <a:t>-Temperature Range: -35°C to +80°C</a:t>
            </a:r>
          </a:p>
        </p:txBody>
      </p:sp>
    </p:spTree>
    <p:extLst>
      <p:ext uri="{BB962C8B-B14F-4D97-AF65-F5344CB8AC3E}">
        <p14:creationId xmlns:p14="http://schemas.microsoft.com/office/powerpoint/2010/main" val="380905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F707-05C8-4393-9857-879F13E3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D93ACF-D9CE-49CA-87F7-A1C5E1D6C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569" y="1362098"/>
            <a:ext cx="5187136" cy="5128854"/>
          </a:xfrm>
        </p:spPr>
      </p:pic>
    </p:spTree>
    <p:extLst>
      <p:ext uri="{BB962C8B-B14F-4D97-AF65-F5344CB8AC3E}">
        <p14:creationId xmlns:p14="http://schemas.microsoft.com/office/powerpoint/2010/main" val="208299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1B86-DD86-4327-BE17-0D382F63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sensor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870F9-97C4-4A5E-8545-469F24018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How it works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466CFB-07C4-4262-AFD0-0DDF7B9FFC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3206839"/>
            <a:ext cx="5093460" cy="21162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1C646-214F-4294-8AA5-182F2CCBD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045691"/>
            <a:ext cx="4185618" cy="57626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Flex Sensor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15F3480-A98E-4CF6-8599-B01744B604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3206839"/>
            <a:ext cx="4860826" cy="2076955"/>
          </a:xfrm>
        </p:spPr>
      </p:pic>
    </p:spTree>
    <p:extLst>
      <p:ext uri="{BB962C8B-B14F-4D97-AF65-F5344CB8AC3E}">
        <p14:creationId xmlns:p14="http://schemas.microsoft.com/office/powerpoint/2010/main" val="272668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86E1-A21F-4872-9E7F-9CAB57F6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C9A565-6C11-4232-900F-B282438CA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747" y="2020552"/>
            <a:ext cx="7613112" cy="3061618"/>
          </a:xfrm>
        </p:spPr>
      </p:pic>
    </p:spTree>
    <p:extLst>
      <p:ext uri="{BB962C8B-B14F-4D97-AF65-F5344CB8AC3E}">
        <p14:creationId xmlns:p14="http://schemas.microsoft.com/office/powerpoint/2010/main" val="327371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Summary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266826"/>
              </p:ext>
            </p:extLst>
          </p:nvPr>
        </p:nvGraphicFramePr>
        <p:xfrm>
          <a:off x="422857" y="2335821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</TotalTime>
  <Words>284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Microsoft Sans Serif</vt:lpstr>
      <vt:lpstr>Trebuchet MS</vt:lpstr>
      <vt:lpstr>Wingdings</vt:lpstr>
      <vt:lpstr>Wingdings 3</vt:lpstr>
      <vt:lpstr>Facet</vt:lpstr>
      <vt:lpstr>Glove for deaf</vt:lpstr>
      <vt:lpstr>Introduction</vt:lpstr>
      <vt:lpstr>Specifications –Flexible sensors</vt:lpstr>
      <vt:lpstr>Features:</vt:lpstr>
      <vt:lpstr>Electrical Specifications</vt:lpstr>
      <vt:lpstr>Block Diagram</vt:lpstr>
      <vt:lpstr>Flex sensor</vt:lpstr>
      <vt:lpstr>Examples</vt:lpstr>
      <vt:lpstr>Summary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 for deaf</dc:title>
  <dc:creator>hanodaaaaaaaaag@gmail.com</dc:creator>
  <cp:lastModifiedBy>hanodaaaaaaaaag@gmail.com</cp:lastModifiedBy>
  <cp:revision>2</cp:revision>
  <dcterms:created xsi:type="dcterms:W3CDTF">2021-12-08T06:56:51Z</dcterms:created>
  <dcterms:modified xsi:type="dcterms:W3CDTF">2021-12-08T09:46:59Z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