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85" r:id="rId8"/>
    <p:sldId id="283" r:id="rId9"/>
    <p:sldId id="261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6" r:id="rId19"/>
    <p:sldId id="29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5" y="6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6/5/2021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RFID</a:t>
            </a:r>
            <a:r>
              <a:rPr lang="en-US" dirty="0" smtClean="0"/>
              <a:t> BASED </a:t>
            </a:r>
            <a:r>
              <a:rPr lang="en-US" dirty="0" smtClean="0">
                <a:solidFill>
                  <a:schemeClr val="accent1">
                    <a:lumMod val="25000"/>
                    <a:lumOff val="75000"/>
                  </a:schemeClr>
                </a:solidFill>
              </a:rPr>
              <a:t>ATTENDANCE SYSTEM</a:t>
            </a:r>
            <a:endParaRPr lang="ru-RU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/ KHALED SAADA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55830"/>
            <a:ext cx="336150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1- Nada Mohamed 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      18338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Cambria Math" panose="02040503050406030204" pitchFamily="18" charset="0"/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2-Tasneem Ibrahim     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18031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Cambria Math" panose="02040503050406030204" pitchFamily="18" charset="0"/>
            </a:endParaRPr>
          </a:p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3-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Nesma Adel            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 18209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Cambria Math" panose="02040503050406030204" pitchFamily="18" charset="0"/>
            </a:endParaRPr>
          </a:p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4-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Mohsen Haggag    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   18202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Cambria Math" panose="02040503050406030204" pitchFamily="18" charset="0"/>
            </a:endParaRPr>
          </a:p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5-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Khaled Diab            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Cambria Math" panose="02040503050406030204" pitchFamily="18" charset="0"/>
              </a:rPr>
              <a:t> 18116</a:t>
            </a:r>
            <a:endParaRPr lang="ar-EG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95" y="0"/>
            <a:ext cx="10515600" cy="652969"/>
          </a:xfrm>
        </p:spPr>
        <p:txBody>
          <a:bodyPr/>
          <a:lstStyle/>
          <a:p>
            <a:r>
              <a:rPr lang="en-US" dirty="0"/>
              <a:t>CODE :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5" y="865004"/>
            <a:ext cx="5121084" cy="5166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50" y="2240533"/>
            <a:ext cx="4572396" cy="24157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216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ON PROTUES :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8112"/>
            <a:ext cx="10439400" cy="525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8408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8372"/>
            <a:ext cx="10515600" cy="652969"/>
          </a:xfrm>
        </p:spPr>
        <p:txBody>
          <a:bodyPr/>
          <a:lstStyle/>
          <a:p>
            <a:r>
              <a:rPr lang="en-US" dirty="0" smtClean="0"/>
              <a:t>PROTEUS RUN : 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304" b="4402"/>
          <a:stretch/>
        </p:blipFill>
        <p:spPr>
          <a:xfrm>
            <a:off x="1169960" y="1062259"/>
            <a:ext cx="9753600" cy="46155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926286" y="2272937"/>
            <a:ext cx="11930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ar-EG" sz="5400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3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8372"/>
            <a:ext cx="10515600" cy="652969"/>
          </a:xfrm>
        </p:spPr>
        <p:txBody>
          <a:bodyPr/>
          <a:lstStyle/>
          <a:p>
            <a:r>
              <a:rPr lang="en-US" dirty="0" smtClean="0"/>
              <a:t>PROTEUS RUN : 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1" y="861341"/>
            <a:ext cx="10082349" cy="4895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926286" y="2272937"/>
            <a:ext cx="11930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ar-EG" sz="5400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5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8372"/>
            <a:ext cx="10515600" cy="652969"/>
          </a:xfrm>
        </p:spPr>
        <p:txBody>
          <a:bodyPr/>
          <a:lstStyle/>
          <a:p>
            <a:r>
              <a:rPr lang="en-US" dirty="0" smtClean="0"/>
              <a:t>PROTEUS RUN : 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790"/>
          <a:stretch/>
        </p:blipFill>
        <p:spPr>
          <a:xfrm>
            <a:off x="1245326" y="1062445"/>
            <a:ext cx="9701348" cy="46677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926286" y="2272937"/>
            <a:ext cx="11930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ar-EG" sz="5400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7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8372"/>
            <a:ext cx="10515600" cy="652969"/>
          </a:xfrm>
        </p:spPr>
        <p:txBody>
          <a:bodyPr/>
          <a:lstStyle/>
          <a:p>
            <a:r>
              <a:rPr lang="en-US" dirty="0" smtClean="0"/>
              <a:t>PROTEUS RUN : 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5129"/>
          <a:stretch/>
        </p:blipFill>
        <p:spPr>
          <a:xfrm>
            <a:off x="778642" y="1201783"/>
            <a:ext cx="10575157" cy="4371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926286" y="2272937"/>
            <a:ext cx="11930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ar-EG" sz="5400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0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8372"/>
            <a:ext cx="10515600" cy="652969"/>
          </a:xfrm>
        </p:spPr>
        <p:txBody>
          <a:bodyPr/>
          <a:lstStyle/>
          <a:p>
            <a:r>
              <a:rPr lang="en-US" dirty="0" smtClean="0"/>
              <a:t>PROTEUS RUN : 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" b="4521"/>
          <a:stretch/>
        </p:blipFill>
        <p:spPr>
          <a:xfrm>
            <a:off x="955889" y="1228342"/>
            <a:ext cx="10093234" cy="46503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065425" y="2917371"/>
            <a:ext cx="16894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Invalid Card</a:t>
            </a:r>
            <a:endParaRPr lang="ar-EG" dirty="0">
              <a:solidFill>
                <a:schemeClr val="accent3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4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br>
              <a:rPr lang="en-US" dirty="0" smtClean="0"/>
            </a:b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RFID</a:t>
            </a:r>
            <a:r>
              <a:rPr lang="en-US" dirty="0" smtClean="0"/>
              <a:t> 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8674" y="322217"/>
            <a:ext cx="5495109" cy="3816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Radio-frequency identification 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(RFID)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uses 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electromagnetic fields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to automatically identify and track tags attached to objects. An RFID system consists of a tiny radio transponder, a radio receiver and transmitter. When triggered by an electromagnetic interrogation pulse from a nearby RFID reader device, the tag transmits digital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data(HEX. numbers) ,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usually an identifying inventory number, back to the reader. </a:t>
            </a:r>
            <a:endParaRPr lang="ar-EG" sz="2200" dirty="0">
              <a:solidFill>
                <a:schemeClr val="accent5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3" y="2221652"/>
            <a:ext cx="5021940" cy="804338"/>
          </a:xfr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RFID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They are two types </a:t>
            </a:r>
            <a:r>
              <a:rPr lang="en-US" dirty="0"/>
              <a:t>of RFID </a:t>
            </a:r>
            <a:r>
              <a:rPr lang="en-US" dirty="0" smtClean="0"/>
              <a:t>tags :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4934" y="3813652"/>
            <a:ext cx="4215201" cy="19514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Segoe UI Semibold" panose="020B0702040204020203" pitchFamily="34" charset="0"/>
              </a:rPr>
              <a:t>1-</a:t>
            </a:r>
            <a:r>
              <a:rPr lang="en-US" sz="1800" b="1" dirty="0" smtClean="0">
                <a:solidFill>
                  <a:schemeClr val="tx1"/>
                </a:solidFill>
                <a:cs typeface="Segoe UI Semibold" panose="020B0702040204020203" pitchFamily="34" charset="0"/>
              </a:rPr>
              <a:t> Passive tags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(our tag) </a:t>
            </a:r>
            <a:r>
              <a:rPr lang="en-US" sz="1800" b="1" dirty="0">
                <a:solidFill>
                  <a:schemeClr val="tx1"/>
                </a:solidFill>
                <a:cs typeface="Segoe UI Semibold" panose="020B0702040204020203" pitchFamily="34" charset="0"/>
              </a:rPr>
              <a:t> </a:t>
            </a: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Segoe UI Semibold" panose="020B0702040204020203" pitchFamily="34" charset="0"/>
              </a:rPr>
              <a:t>are powered by energy from </a:t>
            </a:r>
            <a:r>
              <a:rPr lang="en-US" sz="1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cs typeface="Segoe UI Semibold" panose="020B0702040204020203" pitchFamily="34" charset="0"/>
              </a:rPr>
              <a:t>the </a:t>
            </a: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Segoe UI Semibold" panose="020B0702040204020203" pitchFamily="34" charset="0"/>
              </a:rPr>
              <a:t>RFID reader's </a:t>
            </a:r>
            <a:r>
              <a:rPr lang="en-US" sz="1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cs typeface="Segoe UI Semibold" panose="020B0702040204020203" pitchFamily="34" charset="0"/>
              </a:rPr>
              <a:t>interrogating</a:t>
            </a: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Segoe UI Semibold" panose="020B0702040204020203" pitchFamily="34" charset="0"/>
              </a:rPr>
              <a:t> </a:t>
            </a:r>
            <a:r>
              <a:rPr lang="en-US" sz="1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cs typeface="Segoe UI Semibold" panose="020B0702040204020203" pitchFamily="34" charset="0"/>
              </a:rPr>
              <a:t>radio waves</a:t>
            </a:r>
            <a:r>
              <a:rPr lang="en-US" sz="1800" b="1" dirty="0" smtClean="0">
                <a:solidFill>
                  <a:schemeClr val="tx1"/>
                </a:solidFill>
                <a:cs typeface="Segoe UI Semibold" panose="020B0702040204020203" pitchFamily="34" charset="0"/>
              </a:rPr>
              <a:t>.</a:t>
            </a:r>
          </a:p>
          <a:p>
            <a:pPr algn="l"/>
            <a:endParaRPr lang="en-US" sz="1800" b="1" dirty="0" smtClean="0">
              <a:solidFill>
                <a:schemeClr val="tx1"/>
              </a:solidFill>
              <a:cs typeface="Segoe UI Semibold" panose="020B0702040204020203" pitchFamily="34" charset="0"/>
            </a:endParaRPr>
          </a:p>
          <a:p>
            <a:pPr algn="l"/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Segoe UI Semibold" panose="020B0702040204020203" pitchFamily="34" charset="0"/>
              </a:rPr>
              <a:t>2-</a:t>
            </a:r>
            <a:r>
              <a:rPr lang="en-US" sz="1800" b="1" dirty="0" smtClean="0">
                <a:solidFill>
                  <a:schemeClr val="tx1"/>
                </a:solidFill>
                <a:cs typeface="Segoe UI Semibold" panose="020B0702040204020203" pitchFamily="34" charset="0"/>
              </a:rPr>
              <a:t> Active </a:t>
            </a:r>
            <a:r>
              <a:rPr lang="en-US" sz="1800" b="1" dirty="0">
                <a:solidFill>
                  <a:schemeClr val="tx1"/>
                </a:solidFill>
                <a:cs typeface="Segoe UI Semibold" panose="020B0702040204020203" pitchFamily="34" charset="0"/>
              </a:rPr>
              <a:t>tags</a:t>
            </a:r>
            <a:r>
              <a:rPr lang="en-US" dirty="0"/>
              <a:t> </a:t>
            </a: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Segoe UI Semibold" panose="020B0702040204020203" pitchFamily="34" charset="0"/>
              </a:rPr>
              <a:t>are powered by a battery and thus can be read at a greater range from the RFID reader, up to hundreds of meters.</a:t>
            </a:r>
          </a:p>
          <a:p>
            <a:pPr algn="l"/>
            <a:endParaRPr lang="en-US" sz="1800" b="1" dirty="0">
              <a:solidFill>
                <a:schemeClr val="tx1"/>
              </a:solidFill>
              <a:cs typeface="Segoe UI Semibold" panose="020B0702040204020203" pitchFamily="34" charset="0"/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595154"/>
            <a:ext cx="457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Main idea of our project </a:t>
            </a:r>
            <a:r>
              <a:rPr 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endParaRPr lang="ar-EG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" y="3762103"/>
            <a:ext cx="1132114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make an attendance system , it is operating by 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endParaRPr lang="ar-EG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we cross 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card in front of the </a:t>
            </a: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RC 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522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the reader reads the number of card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2"/>
                </a:solidFill>
              </a:rPr>
              <a:t>  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it is a valid card the door will be opened by motor and the led will toggle and the buzzer will out a sound and lcd will show “valid card” and who entered.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If it isn’t a valid card , nothing will happen and 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lcd will show “invalid card”.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</a:t>
            </a:r>
            <a:endParaRPr lang="ar-E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95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0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345" y="356340"/>
            <a:ext cx="6688210" cy="1006649"/>
          </a:xfrm>
        </p:spPr>
        <p:txBody>
          <a:bodyPr>
            <a:normAutofit/>
          </a:bodyPr>
          <a:lstStyle/>
          <a:p>
            <a:r>
              <a:rPr lang="en-US" sz="2800" dirty="0"/>
              <a:t>COMPONENTS OF PROJECT : </a:t>
            </a:r>
            <a:endParaRPr lang="en-US" sz="2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t="-58" r="10272" b="1"/>
          <a:stretch/>
        </p:blipFill>
        <p:spPr>
          <a:xfrm>
            <a:off x="1344693" y="2159726"/>
            <a:ext cx="3814354" cy="4369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1344693" y="1629668"/>
            <a:ext cx="43127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1- </a:t>
            </a:r>
            <a:r>
              <a:rPr lang="en-US" dirty="0" err="1" smtClean="0"/>
              <a:t>MicroController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AT89S52 ).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ar-EG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35" y="1685621"/>
            <a:ext cx="3288758" cy="2212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6041694" y="2085423"/>
            <a:ext cx="253419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Passive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Low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1 cm : 10 cm.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4940" y="1631873"/>
            <a:ext cx="654884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smtClean="0"/>
              <a:t> RFID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(RC 522).</a:t>
            </a:r>
          </a:p>
          <a:p>
            <a:endParaRPr lang="ar-EG" dirty="0"/>
          </a:p>
        </p:txBody>
      </p:sp>
      <p:sp>
        <p:nvSpPr>
          <p:cNvPr id="27" name="TextBox 26"/>
          <p:cNvSpPr txBox="1"/>
          <p:nvPr/>
        </p:nvSpPr>
        <p:spPr>
          <a:xfrm>
            <a:off x="5884940" y="4299500"/>
            <a:ext cx="33353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/>
              <a:t>LCD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 016).</a:t>
            </a:r>
          </a:p>
          <a:p>
            <a:endParaRPr lang="ar-E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35" y="4438655"/>
            <a:ext cx="3288758" cy="20910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8"/>
          <p:cNvSpPr txBox="1"/>
          <p:nvPr/>
        </p:nvSpPr>
        <p:spPr>
          <a:xfrm>
            <a:off x="6041694" y="4693987"/>
            <a:ext cx="1985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16*2.</a:t>
            </a:r>
            <a:endParaRPr lang="ar-E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345" y="356340"/>
            <a:ext cx="6688210" cy="1006649"/>
          </a:xfrm>
        </p:spPr>
        <p:txBody>
          <a:bodyPr>
            <a:normAutofit/>
          </a:bodyPr>
          <a:lstStyle/>
          <a:p>
            <a:r>
              <a:rPr lang="en-US" sz="2800" dirty="0"/>
              <a:t>COMPONENTS OF PROJECT :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4174" y="1364951"/>
            <a:ext cx="38927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4-</a:t>
            </a:r>
            <a:r>
              <a:rPr lang="en-US" dirty="0" smtClean="0"/>
              <a:t> Buzzer.</a:t>
            </a:r>
            <a:endParaRPr lang="ar-EG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1935677"/>
            <a:ext cx="2272014" cy="228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7" name="TextBox 36"/>
          <p:cNvSpPr txBox="1"/>
          <p:nvPr/>
        </p:nvSpPr>
        <p:spPr>
          <a:xfrm>
            <a:off x="4106881" y="1364951"/>
            <a:ext cx="21522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5-</a:t>
            </a:r>
            <a:r>
              <a:rPr lang="en-US" dirty="0" smtClean="0"/>
              <a:t> Motor.</a:t>
            </a:r>
            <a:endParaRPr lang="ar-EG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53" y="1935677"/>
            <a:ext cx="2368936" cy="2284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1" name="TextBox 40"/>
          <p:cNvSpPr txBox="1"/>
          <p:nvPr/>
        </p:nvSpPr>
        <p:spPr>
          <a:xfrm>
            <a:off x="8482186" y="1427033"/>
            <a:ext cx="2159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smtClean="0"/>
              <a:t> Driver (L293D).</a:t>
            </a:r>
            <a:endParaRPr lang="ar-EG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36" y="1935677"/>
            <a:ext cx="3232427" cy="2822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4757781"/>
            <a:ext cx="2800350" cy="163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4" name="Rectangle 43"/>
          <p:cNvSpPr/>
          <p:nvPr/>
        </p:nvSpPr>
        <p:spPr>
          <a:xfrm>
            <a:off x="1926186" y="5392265"/>
            <a:ext cx="184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7-</a:t>
            </a:r>
            <a:r>
              <a:rPr lang="en-US" dirty="0" smtClean="0"/>
              <a:t> Potentiometer.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925" y="1045029"/>
            <a:ext cx="7315199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lnSpc>
                <a:spcPct val="90000"/>
              </a:lnSpc>
              <a:spcBef>
                <a:spcPct val="0"/>
              </a:spcBef>
            </a:pPr>
            <a:r>
              <a:rPr lang="en-US" sz="23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FUNCTIONS OF EACH COMPONENT :</a:t>
            </a:r>
            <a:endParaRPr lang="ar-EG" sz="23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509" y="2551611"/>
            <a:ext cx="10040983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1- </a:t>
            </a:r>
            <a:r>
              <a:rPr lang="en-US" dirty="0" err="1"/>
              <a:t>MicroController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AT89S52 ) </a:t>
            </a:r>
            <a:r>
              <a:rPr lang="en-US" b="1" dirty="0" smtClean="0"/>
              <a:t>:  </a:t>
            </a:r>
            <a:r>
              <a:rPr lang="en-US" b="1" dirty="0" smtClean="0">
                <a:solidFill>
                  <a:schemeClr val="bg2"/>
                </a:solidFill>
              </a:rPr>
              <a:t>it controls every action happens.</a:t>
            </a: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2-</a:t>
            </a:r>
            <a:r>
              <a:rPr lang="en-US" dirty="0" smtClean="0"/>
              <a:t> </a:t>
            </a:r>
            <a:r>
              <a:rPr lang="en-US" dirty="0"/>
              <a:t>RFID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(RC 522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chemeClr val="bg2"/>
                </a:solidFill>
              </a:rPr>
              <a:t>it is the reader which read the card which is crossing.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3-</a:t>
            </a:r>
            <a:r>
              <a:rPr lang="en-US" dirty="0"/>
              <a:t> </a:t>
            </a:r>
            <a:r>
              <a:rPr lang="en-US" dirty="0" smtClean="0"/>
              <a:t>LCD </a:t>
            </a:r>
            <a:r>
              <a:rPr lang="en-US" b="1" dirty="0" smtClean="0"/>
              <a:t>: </a:t>
            </a:r>
            <a:r>
              <a:rPr lang="en-US" b="1" dirty="0">
                <a:solidFill>
                  <a:schemeClr val="bg2"/>
                </a:solidFill>
              </a:rPr>
              <a:t>it uses to display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The card is valid </a:t>
            </a:r>
            <a:r>
              <a:rPr lang="en-US" b="1" dirty="0" smtClean="0">
                <a:solidFill>
                  <a:schemeClr val="bg2"/>
                </a:solidFill>
              </a:rPr>
              <a:t>or not.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/>
                </a:solidFill>
              </a:rPr>
              <a:t>if </a:t>
            </a:r>
            <a:r>
              <a:rPr lang="en-US" b="1" dirty="0">
                <a:solidFill>
                  <a:schemeClr val="bg2"/>
                </a:solidFill>
              </a:rPr>
              <a:t>it is a valid, </a:t>
            </a:r>
            <a:r>
              <a:rPr lang="en-US" b="1" dirty="0" smtClean="0">
                <a:solidFill>
                  <a:schemeClr val="bg2"/>
                </a:solidFill>
              </a:rPr>
              <a:t>lcd </a:t>
            </a:r>
            <a:r>
              <a:rPr lang="en-US" b="1" dirty="0">
                <a:solidFill>
                  <a:schemeClr val="bg2"/>
                </a:solidFill>
              </a:rPr>
              <a:t>show which card crossed.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4-</a:t>
            </a:r>
            <a:r>
              <a:rPr lang="en-US" dirty="0"/>
              <a:t> </a:t>
            </a:r>
            <a:r>
              <a:rPr lang="en-US" dirty="0" smtClean="0"/>
              <a:t>Buzzer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b="1" dirty="0">
                <a:solidFill>
                  <a:schemeClr val="bg2"/>
                </a:solidFill>
              </a:rPr>
              <a:t>it uses as </a:t>
            </a:r>
            <a:r>
              <a:rPr lang="en-US" b="1" dirty="0" smtClean="0">
                <a:solidFill>
                  <a:schemeClr val="bg2"/>
                </a:solidFill>
              </a:rPr>
              <a:t>a </a:t>
            </a:r>
            <a:r>
              <a:rPr lang="en-US" b="1" dirty="0">
                <a:solidFill>
                  <a:schemeClr val="bg2"/>
                </a:solidFill>
              </a:rPr>
              <a:t>detector when a card crossing it out a sound. 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5-</a:t>
            </a:r>
            <a:r>
              <a:rPr lang="en-US" dirty="0" smtClean="0"/>
              <a:t> Motor </a:t>
            </a:r>
            <a:r>
              <a:rPr lang="en-US" b="1" dirty="0" smtClean="0"/>
              <a:t>: </a:t>
            </a:r>
            <a:r>
              <a:rPr lang="en-US" b="1" dirty="0">
                <a:solidFill>
                  <a:schemeClr val="bg2"/>
                </a:solidFill>
              </a:rPr>
              <a:t>it controls the </a:t>
            </a:r>
            <a:r>
              <a:rPr lang="en-US" b="1" dirty="0" smtClean="0">
                <a:solidFill>
                  <a:schemeClr val="bg2"/>
                </a:solidFill>
              </a:rPr>
              <a:t>door.</a:t>
            </a:r>
            <a:endParaRPr lang="ar-EG" b="1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6-</a:t>
            </a:r>
            <a:r>
              <a:rPr lang="en-US" dirty="0"/>
              <a:t> Driver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(L293D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) </a:t>
            </a:r>
            <a:r>
              <a:rPr lang="en-US" b="1" dirty="0" smtClean="0"/>
              <a:t>: </a:t>
            </a:r>
            <a:r>
              <a:rPr lang="en-US" b="1" dirty="0">
                <a:solidFill>
                  <a:schemeClr val="bg2"/>
                </a:solidFill>
              </a:rPr>
              <a:t>it is </a:t>
            </a:r>
            <a:r>
              <a:rPr lang="en-US" b="1" dirty="0">
                <a:solidFill>
                  <a:schemeClr val="bg2"/>
                </a:solidFill>
              </a:rPr>
              <a:t>a typical Motor Driver IC which allows the DC motor to drive </a:t>
            </a:r>
            <a:r>
              <a:rPr lang="en-US" b="1" dirty="0">
                <a:solidFill>
                  <a:schemeClr val="bg2"/>
                </a:solidFill>
              </a:rPr>
              <a:t>on the directions.</a:t>
            </a:r>
            <a:endParaRPr lang="ar-EG" b="1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7-</a:t>
            </a:r>
            <a:r>
              <a:rPr lang="en-US" dirty="0"/>
              <a:t> </a:t>
            </a:r>
            <a:r>
              <a:rPr lang="en-US" dirty="0" smtClean="0"/>
              <a:t>Potentiometer : </a:t>
            </a:r>
            <a:r>
              <a:rPr lang="en-US" b="1" dirty="0">
                <a:solidFill>
                  <a:schemeClr val="bg2"/>
                </a:solidFill>
              </a:rPr>
              <a:t>it controls the contrast of lcd’s back light.</a:t>
            </a:r>
            <a:endParaRPr lang="ar-EG" b="1" dirty="0">
              <a:solidFill>
                <a:schemeClr val="bg2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9759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43" y="156120"/>
            <a:ext cx="2262051" cy="652969"/>
          </a:xfrm>
        </p:spPr>
        <p:txBody>
          <a:bodyPr/>
          <a:lstStyle/>
          <a:p>
            <a:r>
              <a:rPr lang="en-US" dirty="0" smtClean="0"/>
              <a:t>CODE :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9" y="704292"/>
            <a:ext cx="4717189" cy="51744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87" y="704292"/>
            <a:ext cx="5715495" cy="5166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5108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51" y="71386"/>
            <a:ext cx="10515600" cy="652969"/>
          </a:xfrm>
        </p:spPr>
        <p:txBody>
          <a:bodyPr/>
          <a:lstStyle/>
          <a:p>
            <a:r>
              <a:rPr lang="en-US" dirty="0"/>
              <a:t>CODE :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5"/>
          <a:stretch/>
        </p:blipFill>
        <p:spPr>
          <a:xfrm>
            <a:off x="585651" y="696671"/>
            <a:ext cx="2671355" cy="51820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38"/>
          <a:stretch/>
        </p:blipFill>
        <p:spPr>
          <a:xfrm>
            <a:off x="3564874" y="1645443"/>
            <a:ext cx="3245229" cy="32692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2"/>
          <a:stretch/>
        </p:blipFill>
        <p:spPr>
          <a:xfrm>
            <a:off x="7117971" y="696671"/>
            <a:ext cx="3933785" cy="5166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49913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410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Gill Sans MT</vt:lpstr>
      <vt:lpstr>Segoe UI</vt:lpstr>
      <vt:lpstr>Segoe UI Light</vt:lpstr>
      <vt:lpstr>Segoe UI Semibold</vt:lpstr>
      <vt:lpstr>Tahoma</vt:lpstr>
      <vt:lpstr>Wingdings</vt:lpstr>
      <vt:lpstr>Office Theme</vt:lpstr>
      <vt:lpstr>RFID BASED ATTENDANCE SYSTEM</vt:lpstr>
      <vt:lpstr>WHAT  IS  RFID ?</vt:lpstr>
      <vt:lpstr>Types of RFID :</vt:lpstr>
      <vt:lpstr>PowerPoint Presentation</vt:lpstr>
      <vt:lpstr>COMPONENTS OF PROJECT : </vt:lpstr>
      <vt:lpstr>COMPONENTS OF PROJECT : </vt:lpstr>
      <vt:lpstr>PowerPoint Presentation</vt:lpstr>
      <vt:lpstr>CODE :</vt:lpstr>
      <vt:lpstr>CODE :</vt:lpstr>
      <vt:lpstr>CODE :</vt:lpstr>
      <vt:lpstr>DESIGN ON PROTUES :</vt:lpstr>
      <vt:lpstr>PROTEUS RUN : </vt:lpstr>
      <vt:lpstr>PROTEUS RUN : </vt:lpstr>
      <vt:lpstr>PROTEUS RUN : </vt:lpstr>
      <vt:lpstr>PROTEUS RUN : </vt:lpstr>
      <vt:lpstr>PROTEUS RUN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2021-06-05T16:25:08Z</dcterms:created>
  <dcterms:modified xsi:type="dcterms:W3CDTF">2021-06-05T23:23:23Z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