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0" name="Shape 230"/>
        <p:cNvGrpSpPr/>
        <p:nvPr/>
      </p:nvGrpSpPr>
      <p:grpSpPr>
        <a:xfrm>
          <a:off x="0" y="0"/>
          <a:ext cx="0" cy="0"/>
          <a:chOff x="0" y="0"/>
          <a:chExt cx="0" cy="0"/>
        </a:xfrm>
      </p:grpSpPr>
      <p:sp>
        <p:nvSpPr>
          <p:cNvPr id="231" name="Google Shape;231;p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32" name="Google Shape;232;p1: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7" name="Shape 307"/>
        <p:cNvGrpSpPr/>
        <p:nvPr/>
      </p:nvGrpSpPr>
      <p:grpSpPr>
        <a:xfrm>
          <a:off x="0" y="0"/>
          <a:ext cx="0" cy="0"/>
          <a:chOff x="0" y="0"/>
          <a:chExt cx="0" cy="0"/>
        </a:xfrm>
      </p:grpSpPr>
      <p:sp>
        <p:nvSpPr>
          <p:cNvPr id="308" name="Google Shape;308;p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09" name="Google Shape;309;p10: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3" name="Shape 313"/>
        <p:cNvGrpSpPr/>
        <p:nvPr/>
      </p:nvGrpSpPr>
      <p:grpSpPr>
        <a:xfrm>
          <a:off x="0" y="0"/>
          <a:ext cx="0" cy="0"/>
          <a:chOff x="0" y="0"/>
          <a:chExt cx="0" cy="0"/>
        </a:xfrm>
      </p:grpSpPr>
      <p:sp>
        <p:nvSpPr>
          <p:cNvPr id="314" name="Google Shape;314;p1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15" name="Google Shape;315;p11: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9" name="Shape 319"/>
        <p:cNvGrpSpPr/>
        <p:nvPr/>
      </p:nvGrpSpPr>
      <p:grpSpPr>
        <a:xfrm>
          <a:off x="0" y="0"/>
          <a:ext cx="0" cy="0"/>
          <a:chOff x="0" y="0"/>
          <a:chExt cx="0" cy="0"/>
        </a:xfrm>
      </p:grpSpPr>
      <p:sp>
        <p:nvSpPr>
          <p:cNvPr id="320" name="Google Shape;320;p1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21" name="Google Shape;321;p12: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8" name="Shape 238"/>
        <p:cNvGrpSpPr/>
        <p:nvPr/>
      </p:nvGrpSpPr>
      <p:grpSpPr>
        <a:xfrm>
          <a:off x="0" y="0"/>
          <a:ext cx="0" cy="0"/>
          <a:chOff x="0" y="0"/>
          <a:chExt cx="0" cy="0"/>
        </a:xfrm>
      </p:grpSpPr>
      <p:sp>
        <p:nvSpPr>
          <p:cNvPr id="239" name="Google Shape;239;p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40" name="Google Shape;240;p2: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5" name="Shape 245"/>
        <p:cNvGrpSpPr/>
        <p:nvPr/>
      </p:nvGrpSpPr>
      <p:grpSpPr>
        <a:xfrm>
          <a:off x="0" y="0"/>
          <a:ext cx="0" cy="0"/>
          <a:chOff x="0" y="0"/>
          <a:chExt cx="0" cy="0"/>
        </a:xfrm>
      </p:grpSpPr>
      <p:sp>
        <p:nvSpPr>
          <p:cNvPr id="246" name="Google Shape;246;p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47" name="Google Shape;247;p3: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9" name="Shape 269"/>
        <p:cNvGrpSpPr/>
        <p:nvPr/>
      </p:nvGrpSpPr>
      <p:grpSpPr>
        <a:xfrm>
          <a:off x="0" y="0"/>
          <a:ext cx="0" cy="0"/>
          <a:chOff x="0" y="0"/>
          <a:chExt cx="0" cy="0"/>
        </a:xfrm>
      </p:grpSpPr>
      <p:sp>
        <p:nvSpPr>
          <p:cNvPr id="270" name="Google Shape;270;p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71" name="Google Shape;271;p4: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6" name="Shape 276"/>
        <p:cNvGrpSpPr/>
        <p:nvPr/>
      </p:nvGrpSpPr>
      <p:grpSpPr>
        <a:xfrm>
          <a:off x="0" y="0"/>
          <a:ext cx="0" cy="0"/>
          <a:chOff x="0" y="0"/>
          <a:chExt cx="0" cy="0"/>
        </a:xfrm>
      </p:grpSpPr>
      <p:sp>
        <p:nvSpPr>
          <p:cNvPr id="277" name="Google Shape;277;p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78" name="Google Shape;278;p5: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3" name="Shape 283"/>
        <p:cNvGrpSpPr/>
        <p:nvPr/>
      </p:nvGrpSpPr>
      <p:grpSpPr>
        <a:xfrm>
          <a:off x="0" y="0"/>
          <a:ext cx="0" cy="0"/>
          <a:chOff x="0" y="0"/>
          <a:chExt cx="0" cy="0"/>
        </a:xfrm>
      </p:grpSpPr>
      <p:sp>
        <p:nvSpPr>
          <p:cNvPr id="284" name="Google Shape;284;p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85" name="Google Shape;285;p6: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9" name="Shape 289"/>
        <p:cNvGrpSpPr/>
        <p:nvPr/>
      </p:nvGrpSpPr>
      <p:grpSpPr>
        <a:xfrm>
          <a:off x="0" y="0"/>
          <a:ext cx="0" cy="0"/>
          <a:chOff x="0" y="0"/>
          <a:chExt cx="0" cy="0"/>
        </a:xfrm>
      </p:grpSpPr>
      <p:sp>
        <p:nvSpPr>
          <p:cNvPr id="290" name="Google Shape;290;p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91" name="Google Shape;291;p7: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5" name="Shape 295"/>
        <p:cNvGrpSpPr/>
        <p:nvPr/>
      </p:nvGrpSpPr>
      <p:grpSpPr>
        <a:xfrm>
          <a:off x="0" y="0"/>
          <a:ext cx="0" cy="0"/>
          <a:chOff x="0" y="0"/>
          <a:chExt cx="0" cy="0"/>
        </a:xfrm>
      </p:grpSpPr>
      <p:sp>
        <p:nvSpPr>
          <p:cNvPr id="296" name="Google Shape;296;p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97" name="Google Shape;297;p8: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1" name="Shape 301"/>
        <p:cNvGrpSpPr/>
        <p:nvPr/>
      </p:nvGrpSpPr>
      <p:grpSpPr>
        <a:xfrm>
          <a:off x="0" y="0"/>
          <a:ext cx="0" cy="0"/>
          <a:chOff x="0" y="0"/>
          <a:chExt cx="0" cy="0"/>
        </a:xfrm>
      </p:grpSpPr>
      <p:sp>
        <p:nvSpPr>
          <p:cNvPr id="302" name="Google Shape;302;p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03" name="Google Shape;303;p9: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matchingName="Title Slide">
  <p:cSld name="TITLE">
    <p:spTree>
      <p:nvGrpSpPr>
        <p:cNvPr id="52" name="Shape 52"/>
        <p:cNvGrpSpPr/>
        <p:nvPr/>
      </p:nvGrpSpPr>
      <p:grpSpPr>
        <a:xfrm>
          <a:off x="0" y="0"/>
          <a:ext cx="0" cy="0"/>
          <a:chOff x="0" y="0"/>
          <a:chExt cx="0" cy="0"/>
        </a:xfrm>
      </p:grpSpPr>
      <p:pic>
        <p:nvPicPr>
          <p:cNvPr id="53" name="Google Shape;53;p14" descr="\\DROBO-FS\QuickDrops\JB\PPTX NG\Droplets\LightingOverlay.png"/>
          <p:cNvPicPr preferRelativeResize="0"/>
          <p:nvPr/>
        </p:nvPicPr>
        <p:blipFill rotWithShape="1">
          <a:blip r:embed="rId2">
            <a:alphaModFix amt="30000"/>
          </a:blip>
          <a:srcRect/>
          <a:stretch>
            <a:fillRect/>
          </a:stretch>
        </p:blipFill>
        <p:spPr>
          <a:xfrm>
            <a:off x="0" y="-1"/>
            <a:ext cx="12192003" cy="6858001"/>
          </a:xfrm>
          <a:prstGeom prst="rect">
            <a:avLst/>
          </a:prstGeom>
          <a:noFill/>
          <a:ln>
            <a:noFill/>
          </a:ln>
        </p:spPr>
      </p:pic>
      <p:grpSp>
        <p:nvGrpSpPr>
          <p:cNvPr id="54" name="Google Shape;54;p14"/>
          <p:cNvGrpSpPr/>
          <p:nvPr/>
        </p:nvGrpSpPr>
        <p:grpSpPr>
          <a:xfrm>
            <a:off x="0" y="0"/>
            <a:ext cx="2305051" cy="6858001"/>
            <a:chOff x="0" y="0"/>
            <a:chExt cx="2305051" cy="6858001"/>
          </a:xfrm>
        </p:grpSpPr>
        <p:sp>
          <p:nvSpPr>
            <p:cNvPr id="55" name="Google Shape;55;p14"/>
            <p:cNvSpPr/>
            <p:nvPr/>
          </p:nvSpPr>
          <p:spPr>
            <a:xfrm>
              <a:off x="1209675" y="4763"/>
              <a:ext cx="23813" cy="2181225"/>
            </a:xfrm>
            <a:prstGeom prst="rect">
              <a:avLst/>
            </a:pr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 name="Google Shape;56;p14"/>
            <p:cNvSpPr/>
            <p:nvPr/>
          </p:nvSpPr>
          <p:spPr>
            <a:xfrm>
              <a:off x="1128713" y="21764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 name="Google Shape;57;p14"/>
            <p:cNvSpPr/>
            <p:nvPr/>
          </p:nvSpPr>
          <p:spPr>
            <a:xfrm>
              <a:off x="1123950" y="4021138"/>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 name="Google Shape;58;p14"/>
            <p:cNvSpPr/>
            <p:nvPr/>
          </p:nvSpPr>
          <p:spPr>
            <a:xfrm>
              <a:off x="414338" y="9525"/>
              <a:ext cx="28575" cy="4481513"/>
            </a:xfrm>
            <a:prstGeom prst="rect">
              <a:avLst/>
            </a:pr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59;p14"/>
            <p:cNvSpPr/>
            <p:nvPr/>
          </p:nvSpPr>
          <p:spPr>
            <a:xfrm>
              <a:off x="333375"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 name="Google Shape;60;p14"/>
            <p:cNvSpPr/>
            <p:nvPr/>
          </p:nvSpPr>
          <p:spPr>
            <a:xfrm>
              <a:off x="190500" y="9525"/>
              <a:ext cx="152400" cy="908050"/>
            </a:xfrm>
            <a:custGeom>
              <a:avLst/>
              <a:gdLst/>
              <a:ahLst/>
              <a:cxnLst/>
              <a:rect l="l" t="t" r="r" b="b"/>
              <a:pathLst>
                <a:path w="96" h="572" extrusionOk="0">
                  <a:moveTo>
                    <a:pt x="15" y="572"/>
                  </a:moveTo>
                  <a:lnTo>
                    <a:pt x="0" y="566"/>
                  </a:lnTo>
                  <a:lnTo>
                    <a:pt x="81" y="380"/>
                  </a:lnTo>
                  <a:lnTo>
                    <a:pt x="81" y="0"/>
                  </a:lnTo>
                  <a:lnTo>
                    <a:pt x="96" y="0"/>
                  </a:lnTo>
                  <a:lnTo>
                    <a:pt x="96" y="383"/>
                  </a:lnTo>
                  <a:lnTo>
                    <a:pt x="15" y="572"/>
                  </a:lnTo>
                  <a:close/>
                </a:path>
              </a:pathLst>
            </a:custGeom>
            <a:gradFill>
              <a:gsLst>
                <a:gs pos="0">
                  <a:schemeClr val="lt2"/>
                </a:gs>
                <a:gs pos="100000">
                  <a:srgbClr val="3B95DE"/>
                </a:gs>
              </a:gsLst>
              <a:lin ang="5400000" scaled="0"/>
            </a:gradFill>
            <a:ln>
              <a:noFill/>
            </a:ln>
          </p:spPr>
        </p:sp>
        <p:sp>
          <p:nvSpPr>
            <p:cNvPr id="61" name="Google Shape;61;p14"/>
            <p:cNvSpPr/>
            <p:nvPr/>
          </p:nvSpPr>
          <p:spPr>
            <a:xfrm>
              <a:off x="1290638" y="14288"/>
              <a:ext cx="376238" cy="1801813"/>
            </a:xfrm>
            <a:custGeom>
              <a:avLst/>
              <a:gdLst/>
              <a:ahLst/>
              <a:cxnLst/>
              <a:rect l="l" t="t" r="r" b="b"/>
              <a:pathLst>
                <a:path w="237" h="1135" extrusionOk="0">
                  <a:moveTo>
                    <a:pt x="222" y="1135"/>
                  </a:moveTo>
                  <a:lnTo>
                    <a:pt x="0" y="620"/>
                  </a:lnTo>
                  <a:lnTo>
                    <a:pt x="0" y="0"/>
                  </a:lnTo>
                  <a:lnTo>
                    <a:pt x="18" y="0"/>
                  </a:lnTo>
                  <a:lnTo>
                    <a:pt x="18" y="617"/>
                  </a:lnTo>
                  <a:lnTo>
                    <a:pt x="237" y="1129"/>
                  </a:lnTo>
                  <a:lnTo>
                    <a:pt x="222" y="1135"/>
                  </a:lnTo>
                  <a:close/>
                </a:path>
              </a:pathLst>
            </a:custGeom>
            <a:gradFill>
              <a:gsLst>
                <a:gs pos="0">
                  <a:schemeClr val="lt2"/>
                </a:gs>
                <a:gs pos="100000">
                  <a:srgbClr val="3B95DE"/>
                </a:gs>
              </a:gsLst>
              <a:lin ang="5400000" scaled="0"/>
            </a:gradFill>
            <a:ln>
              <a:noFill/>
            </a:ln>
          </p:spPr>
        </p:sp>
        <p:sp>
          <p:nvSpPr>
            <p:cNvPr id="62" name="Google Shape;62;p14"/>
            <p:cNvSpPr/>
            <p:nvPr/>
          </p:nvSpPr>
          <p:spPr>
            <a:xfrm>
              <a:off x="1600200" y="180181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 name="Google Shape;63;p14"/>
            <p:cNvSpPr/>
            <p:nvPr/>
          </p:nvSpPr>
          <p:spPr>
            <a:xfrm>
              <a:off x="1381125" y="9525"/>
              <a:ext cx="371475" cy="1425575"/>
            </a:xfrm>
            <a:custGeom>
              <a:avLst/>
              <a:gdLst/>
              <a:ahLst/>
              <a:cxnLst/>
              <a:rect l="l" t="t" r="r" b="b"/>
              <a:pathLst>
                <a:path w="234" h="898" extrusionOk="0">
                  <a:moveTo>
                    <a:pt x="219" y="898"/>
                  </a:moveTo>
                  <a:lnTo>
                    <a:pt x="0" y="383"/>
                  </a:lnTo>
                  <a:lnTo>
                    <a:pt x="0" y="0"/>
                  </a:lnTo>
                  <a:lnTo>
                    <a:pt x="15" y="0"/>
                  </a:lnTo>
                  <a:lnTo>
                    <a:pt x="15" y="380"/>
                  </a:lnTo>
                  <a:lnTo>
                    <a:pt x="234" y="892"/>
                  </a:lnTo>
                  <a:lnTo>
                    <a:pt x="219" y="898"/>
                  </a:lnTo>
                  <a:close/>
                </a:path>
              </a:pathLst>
            </a:custGeom>
            <a:gradFill>
              <a:gsLst>
                <a:gs pos="0">
                  <a:schemeClr val="lt2"/>
                </a:gs>
                <a:gs pos="100000">
                  <a:srgbClr val="3B95DE"/>
                </a:gs>
              </a:gsLst>
              <a:lin ang="5400000" scaled="0"/>
            </a:gradFill>
            <a:ln>
              <a:noFill/>
            </a:ln>
          </p:spPr>
        </p:sp>
        <p:sp>
          <p:nvSpPr>
            <p:cNvPr id="64" name="Google Shape;64;p14"/>
            <p:cNvSpPr/>
            <p:nvPr/>
          </p:nvSpPr>
          <p:spPr>
            <a:xfrm>
              <a:off x="1643063" y="0"/>
              <a:ext cx="152400" cy="912813"/>
            </a:xfrm>
            <a:custGeom>
              <a:avLst/>
              <a:gdLst/>
              <a:ahLst/>
              <a:cxnLst/>
              <a:rect l="l" t="t" r="r" b="b"/>
              <a:pathLst>
                <a:path w="96" h="575" extrusionOk="0">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95DE"/>
                </a:gs>
              </a:gsLst>
              <a:lin ang="5400000" scaled="0"/>
            </a:gradFill>
            <a:ln>
              <a:noFill/>
            </a:ln>
          </p:spPr>
        </p:sp>
        <p:sp>
          <p:nvSpPr>
            <p:cNvPr id="65" name="Google Shape;65;p14"/>
            <p:cNvSpPr/>
            <p:nvPr/>
          </p:nvSpPr>
          <p:spPr>
            <a:xfrm>
              <a:off x="1685925" y="14208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 name="Google Shape;66;p14"/>
            <p:cNvSpPr/>
            <p:nvPr/>
          </p:nvSpPr>
          <p:spPr>
            <a:xfrm>
              <a:off x="168592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 name="Google Shape;67;p14"/>
            <p:cNvSpPr/>
            <p:nvPr/>
          </p:nvSpPr>
          <p:spPr>
            <a:xfrm>
              <a:off x="1743075" y="4763"/>
              <a:ext cx="419100" cy="522288"/>
            </a:xfrm>
            <a:custGeom>
              <a:avLst/>
              <a:gdLst/>
              <a:ahLst/>
              <a:cxnLst/>
              <a:rect l="l" t="t" r="r" b="b"/>
              <a:pathLst>
                <a:path w="264" h="329" extrusionOk="0">
                  <a:moveTo>
                    <a:pt x="252" y="329"/>
                  </a:moveTo>
                  <a:lnTo>
                    <a:pt x="45" y="120"/>
                  </a:lnTo>
                  <a:lnTo>
                    <a:pt x="0" y="6"/>
                  </a:lnTo>
                  <a:lnTo>
                    <a:pt x="15" y="0"/>
                  </a:lnTo>
                  <a:lnTo>
                    <a:pt x="60" y="111"/>
                  </a:lnTo>
                  <a:lnTo>
                    <a:pt x="264" y="317"/>
                  </a:lnTo>
                  <a:lnTo>
                    <a:pt x="252" y="329"/>
                  </a:lnTo>
                  <a:close/>
                </a:path>
              </a:pathLst>
            </a:custGeom>
            <a:gradFill>
              <a:gsLst>
                <a:gs pos="0">
                  <a:schemeClr val="lt2"/>
                </a:gs>
                <a:gs pos="100000">
                  <a:srgbClr val="3B95DE"/>
                </a:gs>
              </a:gsLst>
              <a:lin ang="5400000" scaled="0"/>
            </a:gradFill>
            <a:ln>
              <a:noFill/>
            </a:ln>
          </p:spPr>
        </p:sp>
        <p:sp>
          <p:nvSpPr>
            <p:cNvPr id="68" name="Google Shape;68;p14"/>
            <p:cNvSpPr/>
            <p:nvPr/>
          </p:nvSpPr>
          <p:spPr>
            <a:xfrm>
              <a:off x="2119313" y="488950"/>
              <a:ext cx="161925" cy="147638"/>
            </a:xfrm>
            <a:custGeom>
              <a:avLst/>
              <a:gdLst/>
              <a:ahLst/>
              <a:cxnLst/>
              <a:rect l="l" t="t" r="r" b="b"/>
              <a:pathLst>
                <a:path w="34" h="31" extrusionOk="0">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 name="Google Shape;69;p14"/>
            <p:cNvSpPr/>
            <p:nvPr/>
          </p:nvSpPr>
          <p:spPr>
            <a:xfrm>
              <a:off x="952500" y="4763"/>
              <a:ext cx="152400" cy="908050"/>
            </a:xfrm>
            <a:custGeom>
              <a:avLst/>
              <a:gdLst/>
              <a:ahLst/>
              <a:cxnLst/>
              <a:rect l="l" t="t" r="r" b="b"/>
              <a:pathLst>
                <a:path w="96" h="572" extrusionOk="0">
                  <a:moveTo>
                    <a:pt x="15" y="572"/>
                  </a:moveTo>
                  <a:lnTo>
                    <a:pt x="0" y="572"/>
                  </a:lnTo>
                  <a:lnTo>
                    <a:pt x="0" y="189"/>
                  </a:lnTo>
                  <a:lnTo>
                    <a:pt x="81" y="0"/>
                  </a:lnTo>
                  <a:lnTo>
                    <a:pt x="96" y="6"/>
                  </a:lnTo>
                  <a:lnTo>
                    <a:pt x="15" y="192"/>
                  </a:lnTo>
                  <a:lnTo>
                    <a:pt x="15" y="572"/>
                  </a:lnTo>
                  <a:close/>
                </a:path>
              </a:pathLst>
            </a:custGeom>
            <a:gradFill>
              <a:gsLst>
                <a:gs pos="0">
                  <a:schemeClr val="lt2"/>
                </a:gs>
                <a:gs pos="100000">
                  <a:srgbClr val="3B95DE"/>
                </a:gs>
              </a:gsLst>
              <a:lin ang="5400000" scaled="0"/>
            </a:gradFill>
            <a:ln>
              <a:noFill/>
            </a:ln>
          </p:spPr>
        </p:sp>
        <p:sp>
          <p:nvSpPr>
            <p:cNvPr id="70" name="Google Shape;70;p14"/>
            <p:cNvSpPr/>
            <p:nvPr/>
          </p:nvSpPr>
          <p:spPr>
            <a:xfrm>
              <a:off x="86677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 name="Google Shape;71;p14"/>
            <p:cNvSpPr/>
            <p:nvPr/>
          </p:nvSpPr>
          <p:spPr>
            <a:xfrm>
              <a:off x="890588" y="15541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14"/>
            <p:cNvSpPr/>
            <p:nvPr/>
          </p:nvSpPr>
          <p:spPr>
            <a:xfrm>
              <a:off x="738188" y="5622925"/>
              <a:ext cx="338138" cy="1216025"/>
            </a:xfrm>
            <a:custGeom>
              <a:avLst/>
              <a:gdLst/>
              <a:ahLst/>
              <a:cxnLst/>
              <a:rect l="l" t="t" r="r" b="b"/>
              <a:pathLst>
                <a:path w="213" h="766" extrusionOk="0">
                  <a:moveTo>
                    <a:pt x="213" y="766"/>
                  </a:moveTo>
                  <a:lnTo>
                    <a:pt x="195" y="766"/>
                  </a:lnTo>
                  <a:lnTo>
                    <a:pt x="195" y="464"/>
                  </a:lnTo>
                  <a:lnTo>
                    <a:pt x="0" y="6"/>
                  </a:lnTo>
                  <a:lnTo>
                    <a:pt x="12" y="0"/>
                  </a:lnTo>
                  <a:lnTo>
                    <a:pt x="213" y="461"/>
                  </a:lnTo>
                  <a:lnTo>
                    <a:pt x="213" y="766"/>
                  </a:lnTo>
                  <a:close/>
                </a:path>
              </a:pathLst>
            </a:custGeom>
            <a:gradFill>
              <a:gsLst>
                <a:gs pos="0">
                  <a:schemeClr val="lt2"/>
                </a:gs>
                <a:gs pos="100000">
                  <a:srgbClr val="3B95DE"/>
                </a:gs>
              </a:gsLst>
              <a:lin ang="5400000" scaled="0"/>
            </a:gradFill>
            <a:ln>
              <a:noFill/>
            </a:ln>
          </p:spPr>
        </p:sp>
        <p:sp>
          <p:nvSpPr>
            <p:cNvPr id="73" name="Google Shape;73;p14"/>
            <p:cNvSpPr/>
            <p:nvPr/>
          </p:nvSpPr>
          <p:spPr>
            <a:xfrm>
              <a:off x="647700" y="5480050"/>
              <a:ext cx="157163" cy="157163"/>
            </a:xfrm>
            <a:custGeom>
              <a:avLst/>
              <a:gdLst/>
              <a:ahLst/>
              <a:cxnLst/>
              <a:rect l="l" t="t" r="r" b="b"/>
              <a:pathLst>
                <a:path w="33" h="33" extrusionOk="0">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14"/>
            <p:cNvSpPr/>
            <p:nvPr/>
          </p:nvSpPr>
          <p:spPr>
            <a:xfrm>
              <a:off x="6667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14"/>
            <p:cNvSpPr/>
            <p:nvPr/>
          </p:nvSpPr>
          <p:spPr>
            <a:xfrm>
              <a:off x="0" y="3897313"/>
              <a:ext cx="133350" cy="266700"/>
            </a:xfrm>
            <a:custGeom>
              <a:avLst/>
              <a:gdLst/>
              <a:ahLst/>
              <a:cxnLst/>
              <a:rect l="l" t="t" r="r" b="b"/>
              <a:pathLst>
                <a:path w="84" h="168" extrusionOk="0">
                  <a:moveTo>
                    <a:pt x="69" y="168"/>
                  </a:moveTo>
                  <a:lnTo>
                    <a:pt x="0" y="6"/>
                  </a:lnTo>
                  <a:lnTo>
                    <a:pt x="12" y="0"/>
                  </a:lnTo>
                  <a:lnTo>
                    <a:pt x="84" y="162"/>
                  </a:lnTo>
                  <a:lnTo>
                    <a:pt x="69" y="168"/>
                  </a:lnTo>
                  <a:close/>
                </a:path>
              </a:pathLst>
            </a:custGeom>
            <a:gradFill>
              <a:gsLst>
                <a:gs pos="0">
                  <a:schemeClr val="lt2"/>
                </a:gs>
                <a:gs pos="100000">
                  <a:srgbClr val="3B95DE"/>
                </a:gs>
              </a:gsLst>
              <a:lin ang="5400000" scaled="0"/>
            </a:gradFill>
            <a:ln>
              <a:noFill/>
            </a:ln>
          </p:spPr>
        </p:sp>
        <p:sp>
          <p:nvSpPr>
            <p:cNvPr id="76" name="Google Shape;76;p14"/>
            <p:cNvSpPr/>
            <p:nvPr/>
          </p:nvSpPr>
          <p:spPr>
            <a:xfrm>
              <a:off x="66675" y="414972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 name="Google Shape;77;p14"/>
            <p:cNvSpPr/>
            <p:nvPr/>
          </p:nvSpPr>
          <p:spPr>
            <a:xfrm>
              <a:off x="0" y="1644650"/>
              <a:ext cx="133350" cy="269875"/>
            </a:xfrm>
            <a:custGeom>
              <a:avLst/>
              <a:gdLst/>
              <a:ahLst/>
              <a:cxnLst/>
              <a:rect l="l" t="t" r="r" b="b"/>
              <a:pathLst>
                <a:path w="84" h="170" extrusionOk="0">
                  <a:moveTo>
                    <a:pt x="12" y="170"/>
                  </a:moveTo>
                  <a:lnTo>
                    <a:pt x="0" y="164"/>
                  </a:lnTo>
                  <a:lnTo>
                    <a:pt x="69" y="0"/>
                  </a:lnTo>
                  <a:lnTo>
                    <a:pt x="84" y="6"/>
                  </a:lnTo>
                  <a:lnTo>
                    <a:pt x="12" y="170"/>
                  </a:lnTo>
                  <a:close/>
                </a:path>
              </a:pathLst>
            </a:custGeom>
            <a:gradFill>
              <a:gsLst>
                <a:gs pos="0">
                  <a:schemeClr val="lt2"/>
                </a:gs>
                <a:gs pos="100000">
                  <a:srgbClr val="3B95DE"/>
                </a:gs>
              </a:gsLst>
              <a:lin ang="5400000" scaled="0"/>
            </a:gradFill>
            <a:ln>
              <a:noFill/>
            </a:ln>
          </p:spPr>
        </p:sp>
        <p:sp>
          <p:nvSpPr>
            <p:cNvPr id="78" name="Google Shape;78;p14"/>
            <p:cNvSpPr/>
            <p:nvPr/>
          </p:nvSpPr>
          <p:spPr>
            <a:xfrm>
              <a:off x="66675" y="146843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14"/>
            <p:cNvSpPr/>
            <p:nvPr/>
          </p:nvSpPr>
          <p:spPr>
            <a:xfrm>
              <a:off x="695325" y="4763"/>
              <a:ext cx="309563" cy="1558925"/>
            </a:xfrm>
            <a:custGeom>
              <a:avLst/>
              <a:gdLst/>
              <a:ahLst/>
              <a:cxnLst/>
              <a:rect l="l" t="t" r="r" b="b"/>
              <a:pathLst>
                <a:path w="195" h="982" extrusionOk="0">
                  <a:moveTo>
                    <a:pt x="195" y="982"/>
                  </a:moveTo>
                  <a:lnTo>
                    <a:pt x="177" y="982"/>
                  </a:lnTo>
                  <a:lnTo>
                    <a:pt x="177" y="805"/>
                  </a:lnTo>
                  <a:lnTo>
                    <a:pt x="0" y="629"/>
                  </a:lnTo>
                  <a:lnTo>
                    <a:pt x="0" y="0"/>
                  </a:lnTo>
                  <a:lnTo>
                    <a:pt x="18" y="0"/>
                  </a:lnTo>
                  <a:lnTo>
                    <a:pt x="18" y="623"/>
                  </a:lnTo>
                  <a:lnTo>
                    <a:pt x="195" y="796"/>
                  </a:lnTo>
                  <a:lnTo>
                    <a:pt x="195" y="982"/>
                  </a:lnTo>
                  <a:close/>
                </a:path>
              </a:pathLst>
            </a:custGeom>
            <a:gradFill>
              <a:gsLst>
                <a:gs pos="0">
                  <a:schemeClr val="lt2"/>
                </a:gs>
                <a:gs pos="100000">
                  <a:srgbClr val="3B95DE"/>
                </a:gs>
              </a:gsLst>
              <a:lin ang="5400000" scaled="0"/>
            </a:gradFill>
            <a:ln>
              <a:noFill/>
            </a:ln>
          </p:spPr>
        </p:sp>
        <p:sp>
          <p:nvSpPr>
            <p:cNvPr id="80" name="Google Shape;80;p14"/>
            <p:cNvSpPr/>
            <p:nvPr/>
          </p:nvSpPr>
          <p:spPr>
            <a:xfrm>
              <a:off x="57150" y="48815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81;p14"/>
            <p:cNvSpPr/>
            <p:nvPr/>
          </p:nvSpPr>
          <p:spPr>
            <a:xfrm>
              <a:off x="138113" y="5060950"/>
              <a:ext cx="304800" cy="1778000"/>
            </a:xfrm>
            <a:custGeom>
              <a:avLst/>
              <a:gdLst/>
              <a:ahLst/>
              <a:cxnLst/>
              <a:rect l="l" t="t" r="r" b="b"/>
              <a:pathLst>
                <a:path w="192" h="1120" extrusionOk="0">
                  <a:moveTo>
                    <a:pt x="192" y="1120"/>
                  </a:moveTo>
                  <a:lnTo>
                    <a:pt x="177" y="1120"/>
                  </a:lnTo>
                  <a:lnTo>
                    <a:pt x="177" y="360"/>
                  </a:lnTo>
                  <a:lnTo>
                    <a:pt x="0" y="183"/>
                  </a:lnTo>
                  <a:lnTo>
                    <a:pt x="0" y="0"/>
                  </a:lnTo>
                  <a:lnTo>
                    <a:pt x="15" y="0"/>
                  </a:lnTo>
                  <a:lnTo>
                    <a:pt x="15" y="177"/>
                  </a:lnTo>
                  <a:lnTo>
                    <a:pt x="192" y="354"/>
                  </a:lnTo>
                  <a:lnTo>
                    <a:pt x="192" y="1120"/>
                  </a:lnTo>
                  <a:close/>
                </a:path>
              </a:pathLst>
            </a:custGeom>
            <a:gradFill>
              <a:gsLst>
                <a:gs pos="0">
                  <a:schemeClr val="lt2"/>
                </a:gs>
                <a:gs pos="100000">
                  <a:srgbClr val="3B95DE"/>
                </a:gs>
              </a:gsLst>
              <a:lin ang="5400000" scaled="0"/>
            </a:gradFill>
            <a:ln>
              <a:noFill/>
            </a:ln>
          </p:spPr>
        </p:sp>
        <p:sp>
          <p:nvSpPr>
            <p:cNvPr id="82" name="Google Shape;82;p14"/>
            <p:cNvSpPr/>
            <p:nvPr/>
          </p:nvSpPr>
          <p:spPr>
            <a:xfrm>
              <a:off x="561975" y="64309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14"/>
            <p:cNvSpPr/>
            <p:nvPr/>
          </p:nvSpPr>
          <p:spPr>
            <a:xfrm>
              <a:off x="642938" y="6610350"/>
              <a:ext cx="23813" cy="242888"/>
            </a:xfrm>
            <a:prstGeom prst="rect">
              <a:avLst/>
            </a:pr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 name="Google Shape;84;p14"/>
            <p:cNvSpPr/>
            <p:nvPr/>
          </p:nvSpPr>
          <p:spPr>
            <a:xfrm>
              <a:off x="76200" y="64309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 name="Google Shape;85;p14"/>
            <p:cNvSpPr/>
            <p:nvPr/>
          </p:nvSpPr>
          <p:spPr>
            <a:xfrm>
              <a:off x="0" y="5978525"/>
              <a:ext cx="190500" cy="461963"/>
            </a:xfrm>
            <a:custGeom>
              <a:avLst/>
              <a:gdLst/>
              <a:ahLst/>
              <a:cxnLst/>
              <a:rect l="l" t="t" r="r" b="b"/>
              <a:pathLst>
                <a:path w="120" h="291" extrusionOk="0">
                  <a:moveTo>
                    <a:pt x="120" y="291"/>
                  </a:moveTo>
                  <a:lnTo>
                    <a:pt x="105" y="291"/>
                  </a:lnTo>
                  <a:lnTo>
                    <a:pt x="105" y="114"/>
                  </a:lnTo>
                  <a:lnTo>
                    <a:pt x="0" y="9"/>
                  </a:lnTo>
                  <a:lnTo>
                    <a:pt x="12" y="0"/>
                  </a:lnTo>
                  <a:lnTo>
                    <a:pt x="120" y="108"/>
                  </a:lnTo>
                  <a:lnTo>
                    <a:pt x="120" y="291"/>
                  </a:lnTo>
                  <a:close/>
                </a:path>
              </a:pathLst>
            </a:custGeom>
            <a:gradFill>
              <a:gsLst>
                <a:gs pos="0">
                  <a:schemeClr val="lt2"/>
                </a:gs>
                <a:gs pos="100000">
                  <a:srgbClr val="3B95DE"/>
                </a:gs>
              </a:gsLst>
              <a:lin ang="5400000" scaled="0"/>
            </a:gradFill>
            <a:ln>
              <a:noFill/>
            </a:ln>
          </p:spPr>
        </p:sp>
        <p:sp>
          <p:nvSpPr>
            <p:cNvPr id="86" name="Google Shape;86;p14"/>
            <p:cNvSpPr/>
            <p:nvPr/>
          </p:nvSpPr>
          <p:spPr>
            <a:xfrm>
              <a:off x="1014413" y="1801813"/>
              <a:ext cx="214313" cy="755650"/>
            </a:xfrm>
            <a:custGeom>
              <a:avLst/>
              <a:gdLst/>
              <a:ahLst/>
              <a:cxnLst/>
              <a:rect l="l" t="t" r="r" b="b"/>
              <a:pathLst>
                <a:path w="135" h="476" extrusionOk="0">
                  <a:moveTo>
                    <a:pt x="12" y="476"/>
                  </a:moveTo>
                  <a:lnTo>
                    <a:pt x="0" y="476"/>
                  </a:lnTo>
                  <a:lnTo>
                    <a:pt x="0" y="128"/>
                  </a:lnTo>
                  <a:lnTo>
                    <a:pt x="126" y="0"/>
                  </a:lnTo>
                  <a:lnTo>
                    <a:pt x="135" y="9"/>
                  </a:lnTo>
                  <a:lnTo>
                    <a:pt x="12" y="131"/>
                  </a:lnTo>
                  <a:lnTo>
                    <a:pt x="12" y="476"/>
                  </a:lnTo>
                  <a:close/>
                </a:path>
              </a:pathLst>
            </a:custGeom>
            <a:gradFill>
              <a:gsLst>
                <a:gs pos="0">
                  <a:schemeClr val="lt2"/>
                </a:gs>
                <a:gs pos="100000">
                  <a:srgbClr val="3B95DE"/>
                </a:gs>
              </a:gsLst>
              <a:lin ang="5400000" scaled="0"/>
            </a:gradFill>
            <a:ln>
              <a:noFill/>
            </a:ln>
          </p:spPr>
        </p:sp>
        <p:sp>
          <p:nvSpPr>
            <p:cNvPr id="87" name="Google Shape;87;p14"/>
            <p:cNvSpPr/>
            <p:nvPr/>
          </p:nvSpPr>
          <p:spPr>
            <a:xfrm>
              <a:off x="938213" y="2547938"/>
              <a:ext cx="166688" cy="160338"/>
            </a:xfrm>
            <a:custGeom>
              <a:avLst/>
              <a:gdLst/>
              <a:ahLst/>
              <a:cxnLst/>
              <a:rect l="l" t="t" r="r" b="b"/>
              <a:pathLst>
                <a:path w="35" h="34" extrusionOk="0">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 name="Google Shape;88;p14"/>
            <p:cNvSpPr/>
            <p:nvPr/>
          </p:nvSpPr>
          <p:spPr>
            <a:xfrm>
              <a:off x="595313" y="4763"/>
              <a:ext cx="638175" cy="4025900"/>
            </a:xfrm>
            <a:custGeom>
              <a:avLst/>
              <a:gdLst/>
              <a:ahLst/>
              <a:cxnLst/>
              <a:rect l="l" t="t" r="r" b="b"/>
              <a:pathLst>
                <a:path w="402" h="2536" extrusionOk="0">
                  <a:moveTo>
                    <a:pt x="402" y="2536"/>
                  </a:moveTo>
                  <a:lnTo>
                    <a:pt x="387" y="2536"/>
                  </a:lnTo>
                  <a:lnTo>
                    <a:pt x="387" y="2311"/>
                  </a:lnTo>
                  <a:lnTo>
                    <a:pt x="0" y="1925"/>
                  </a:lnTo>
                  <a:lnTo>
                    <a:pt x="0" y="0"/>
                  </a:lnTo>
                  <a:lnTo>
                    <a:pt x="15" y="0"/>
                  </a:lnTo>
                  <a:lnTo>
                    <a:pt x="15" y="1916"/>
                  </a:lnTo>
                  <a:lnTo>
                    <a:pt x="402" y="2302"/>
                  </a:lnTo>
                  <a:lnTo>
                    <a:pt x="402" y="2536"/>
                  </a:lnTo>
                  <a:close/>
                </a:path>
              </a:pathLst>
            </a:custGeom>
            <a:gradFill>
              <a:gsLst>
                <a:gs pos="0">
                  <a:schemeClr val="lt2"/>
                </a:gs>
                <a:gs pos="100000">
                  <a:srgbClr val="3B95DE"/>
                </a:gs>
              </a:gsLst>
              <a:lin ang="5400000" scaled="0"/>
            </a:gradFill>
            <a:ln>
              <a:noFill/>
            </a:ln>
          </p:spPr>
        </p:sp>
        <p:sp>
          <p:nvSpPr>
            <p:cNvPr id="89" name="Google Shape;89;p14"/>
            <p:cNvSpPr/>
            <p:nvPr/>
          </p:nvSpPr>
          <p:spPr>
            <a:xfrm>
              <a:off x="1223963" y="1382713"/>
              <a:ext cx="142875" cy="476250"/>
            </a:xfrm>
            <a:custGeom>
              <a:avLst/>
              <a:gdLst/>
              <a:ahLst/>
              <a:cxnLst/>
              <a:rect l="l" t="t" r="r" b="b"/>
              <a:pathLst>
                <a:path w="90" h="300" extrusionOk="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95DE"/>
                </a:gs>
              </a:gsLst>
              <a:lin ang="5400000" scaled="0"/>
            </a:gradFill>
            <a:ln>
              <a:noFill/>
            </a:ln>
          </p:spPr>
        </p:sp>
        <p:sp>
          <p:nvSpPr>
            <p:cNvPr id="90" name="Google Shape;90;p14"/>
            <p:cNvSpPr/>
            <p:nvPr/>
          </p:nvSpPr>
          <p:spPr>
            <a:xfrm>
              <a:off x="1300163" y="1849438"/>
              <a:ext cx="109538" cy="107950"/>
            </a:xfrm>
            <a:custGeom>
              <a:avLst/>
              <a:gdLst/>
              <a:ahLst/>
              <a:cxnLst/>
              <a:rect l="l" t="t" r="r" b="b"/>
              <a:pathLst>
                <a:path w="23" h="23" extrusionOk="0">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 name="Google Shape;91;p14"/>
            <p:cNvSpPr/>
            <p:nvPr/>
          </p:nvSpPr>
          <p:spPr>
            <a:xfrm>
              <a:off x="280988" y="3417888"/>
              <a:ext cx="142875" cy="474663"/>
            </a:xfrm>
            <a:custGeom>
              <a:avLst/>
              <a:gdLst/>
              <a:ahLst/>
              <a:cxnLst/>
              <a:rect l="l" t="t" r="r" b="b"/>
              <a:pathLst>
                <a:path w="90" h="299" extrusionOk="0">
                  <a:moveTo>
                    <a:pt x="12" y="299"/>
                  </a:moveTo>
                  <a:lnTo>
                    <a:pt x="0" y="299"/>
                  </a:lnTo>
                  <a:lnTo>
                    <a:pt x="0" y="80"/>
                  </a:lnTo>
                  <a:lnTo>
                    <a:pt x="81" y="0"/>
                  </a:lnTo>
                  <a:lnTo>
                    <a:pt x="90" y="8"/>
                  </a:lnTo>
                  <a:lnTo>
                    <a:pt x="12" y="83"/>
                  </a:lnTo>
                  <a:lnTo>
                    <a:pt x="12" y="299"/>
                  </a:lnTo>
                  <a:close/>
                </a:path>
              </a:pathLst>
            </a:custGeom>
            <a:gradFill>
              <a:gsLst>
                <a:gs pos="0">
                  <a:schemeClr val="lt2"/>
                </a:gs>
                <a:gs pos="100000">
                  <a:srgbClr val="3B95DE"/>
                </a:gs>
              </a:gsLst>
              <a:lin ang="5400000" scaled="0"/>
            </a:gradFill>
            <a:ln>
              <a:noFill/>
            </a:ln>
          </p:spPr>
        </p:sp>
        <p:sp>
          <p:nvSpPr>
            <p:cNvPr id="92" name="Google Shape;92;p14"/>
            <p:cNvSpPr/>
            <p:nvPr/>
          </p:nvSpPr>
          <p:spPr>
            <a:xfrm>
              <a:off x="238125" y="3883025"/>
              <a:ext cx="109538" cy="109538"/>
            </a:xfrm>
            <a:custGeom>
              <a:avLst/>
              <a:gdLst/>
              <a:ahLst/>
              <a:cxnLst/>
              <a:rect l="l" t="t" r="r" b="b"/>
              <a:pathLst>
                <a:path w="23" h="23" extrusionOk="0">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 name="Google Shape;93;p14"/>
            <p:cNvSpPr/>
            <p:nvPr/>
          </p:nvSpPr>
          <p:spPr>
            <a:xfrm>
              <a:off x="4763" y="2166938"/>
              <a:ext cx="114300" cy="452438"/>
            </a:xfrm>
            <a:custGeom>
              <a:avLst/>
              <a:gdLst/>
              <a:ahLst/>
              <a:cxnLst/>
              <a:rect l="l" t="t" r="r" b="b"/>
              <a:pathLst>
                <a:path w="72" h="285" extrusionOk="0">
                  <a:moveTo>
                    <a:pt x="6" y="285"/>
                  </a:moveTo>
                  <a:lnTo>
                    <a:pt x="0" y="276"/>
                  </a:lnTo>
                  <a:lnTo>
                    <a:pt x="60" y="216"/>
                  </a:lnTo>
                  <a:lnTo>
                    <a:pt x="60" y="0"/>
                  </a:lnTo>
                  <a:lnTo>
                    <a:pt x="72" y="0"/>
                  </a:lnTo>
                  <a:lnTo>
                    <a:pt x="72" y="222"/>
                  </a:lnTo>
                  <a:lnTo>
                    <a:pt x="6" y="285"/>
                  </a:lnTo>
                  <a:close/>
                </a:path>
              </a:pathLst>
            </a:custGeom>
            <a:gradFill>
              <a:gsLst>
                <a:gs pos="0">
                  <a:schemeClr val="lt2"/>
                </a:gs>
                <a:gs pos="100000">
                  <a:srgbClr val="3B95DE"/>
                </a:gs>
              </a:gsLst>
              <a:lin ang="5400000" scaled="0"/>
            </a:gradFill>
            <a:ln>
              <a:noFill/>
            </a:ln>
          </p:spPr>
        </p:sp>
        <p:sp>
          <p:nvSpPr>
            <p:cNvPr id="94" name="Google Shape;94;p14"/>
            <p:cNvSpPr/>
            <p:nvPr/>
          </p:nvSpPr>
          <p:spPr>
            <a:xfrm>
              <a:off x="52388" y="2066925"/>
              <a:ext cx="109538" cy="109538"/>
            </a:xfrm>
            <a:custGeom>
              <a:avLst/>
              <a:gdLst/>
              <a:ahLst/>
              <a:cxnLst/>
              <a:rect l="l" t="t" r="r" b="b"/>
              <a:pathLst>
                <a:path w="23" h="23" extrusionOk="0">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 name="Google Shape;95;p14"/>
            <p:cNvSpPr/>
            <p:nvPr/>
          </p:nvSpPr>
          <p:spPr>
            <a:xfrm>
              <a:off x="1228725" y="4662488"/>
              <a:ext cx="23813" cy="2181225"/>
            </a:xfrm>
            <a:prstGeom prst="rect">
              <a:avLst/>
            </a:pr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 name="Google Shape;96;p14"/>
            <p:cNvSpPr/>
            <p:nvPr/>
          </p:nvSpPr>
          <p:spPr>
            <a:xfrm>
              <a:off x="1319213" y="5041900"/>
              <a:ext cx="371475" cy="1801813"/>
            </a:xfrm>
            <a:custGeom>
              <a:avLst/>
              <a:gdLst/>
              <a:ahLst/>
              <a:cxnLst/>
              <a:rect l="l" t="t" r="r" b="b"/>
              <a:pathLst>
                <a:path w="234" h="1135" extrusionOk="0">
                  <a:moveTo>
                    <a:pt x="15" y="1135"/>
                  </a:moveTo>
                  <a:lnTo>
                    <a:pt x="0" y="1135"/>
                  </a:lnTo>
                  <a:lnTo>
                    <a:pt x="0" y="515"/>
                  </a:lnTo>
                  <a:lnTo>
                    <a:pt x="0" y="512"/>
                  </a:lnTo>
                  <a:lnTo>
                    <a:pt x="219" y="0"/>
                  </a:lnTo>
                  <a:lnTo>
                    <a:pt x="234" y="6"/>
                  </a:lnTo>
                  <a:lnTo>
                    <a:pt x="15" y="518"/>
                  </a:lnTo>
                  <a:lnTo>
                    <a:pt x="15" y="1135"/>
                  </a:lnTo>
                  <a:close/>
                </a:path>
              </a:pathLst>
            </a:custGeom>
            <a:gradFill>
              <a:gsLst>
                <a:gs pos="0">
                  <a:schemeClr val="lt2"/>
                </a:gs>
                <a:gs pos="100000">
                  <a:srgbClr val="3B95DE"/>
                </a:gs>
              </a:gsLst>
              <a:lin ang="5400000" scaled="0"/>
            </a:gradFill>
            <a:ln>
              <a:noFill/>
            </a:ln>
          </p:spPr>
        </p:sp>
        <p:sp>
          <p:nvSpPr>
            <p:cNvPr id="97" name="Google Shape;97;p14"/>
            <p:cNvSpPr/>
            <p:nvPr/>
          </p:nvSpPr>
          <p:spPr>
            <a:xfrm>
              <a:off x="1147763"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 name="Google Shape;98;p14"/>
            <p:cNvSpPr/>
            <p:nvPr/>
          </p:nvSpPr>
          <p:spPr>
            <a:xfrm>
              <a:off x="819150" y="3983038"/>
              <a:ext cx="347663" cy="2860675"/>
            </a:xfrm>
            <a:custGeom>
              <a:avLst/>
              <a:gdLst/>
              <a:ahLst/>
              <a:cxnLst/>
              <a:rect l="l" t="t" r="r" b="b"/>
              <a:pathLst>
                <a:path w="219" h="1802" extrusionOk="0">
                  <a:moveTo>
                    <a:pt x="219" y="1802"/>
                  </a:moveTo>
                  <a:lnTo>
                    <a:pt x="201" y="1802"/>
                  </a:lnTo>
                  <a:lnTo>
                    <a:pt x="201" y="1185"/>
                  </a:lnTo>
                  <a:lnTo>
                    <a:pt x="0" y="3"/>
                  </a:lnTo>
                  <a:lnTo>
                    <a:pt x="15" y="0"/>
                  </a:lnTo>
                  <a:lnTo>
                    <a:pt x="219" y="1185"/>
                  </a:lnTo>
                  <a:lnTo>
                    <a:pt x="219" y="1802"/>
                  </a:lnTo>
                  <a:close/>
                </a:path>
              </a:pathLst>
            </a:custGeom>
            <a:gradFill>
              <a:gsLst>
                <a:gs pos="0">
                  <a:schemeClr val="lt2"/>
                </a:gs>
                <a:gs pos="100000">
                  <a:srgbClr val="3B95DE"/>
                </a:gs>
              </a:gsLst>
              <a:lin ang="5400000" scaled="0"/>
            </a:gradFill>
            <a:ln>
              <a:noFill/>
            </a:ln>
          </p:spPr>
        </p:sp>
        <p:sp>
          <p:nvSpPr>
            <p:cNvPr id="99" name="Google Shape;99;p14"/>
            <p:cNvSpPr/>
            <p:nvPr/>
          </p:nvSpPr>
          <p:spPr>
            <a:xfrm>
              <a:off x="728663" y="3806825"/>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 name="Google Shape;100;p14"/>
            <p:cNvSpPr/>
            <p:nvPr/>
          </p:nvSpPr>
          <p:spPr>
            <a:xfrm>
              <a:off x="1624013" y="48672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 name="Google Shape;101;p14"/>
            <p:cNvSpPr/>
            <p:nvPr/>
          </p:nvSpPr>
          <p:spPr>
            <a:xfrm>
              <a:off x="1404938" y="5422900"/>
              <a:ext cx="371475" cy="1425575"/>
            </a:xfrm>
            <a:custGeom>
              <a:avLst/>
              <a:gdLst/>
              <a:ahLst/>
              <a:cxnLst/>
              <a:rect l="l" t="t" r="r" b="b"/>
              <a:pathLst>
                <a:path w="234" h="898" extrusionOk="0">
                  <a:moveTo>
                    <a:pt x="18" y="898"/>
                  </a:moveTo>
                  <a:lnTo>
                    <a:pt x="0" y="898"/>
                  </a:lnTo>
                  <a:lnTo>
                    <a:pt x="0" y="515"/>
                  </a:lnTo>
                  <a:lnTo>
                    <a:pt x="0" y="512"/>
                  </a:lnTo>
                  <a:lnTo>
                    <a:pt x="222" y="0"/>
                  </a:lnTo>
                  <a:lnTo>
                    <a:pt x="234" y="6"/>
                  </a:lnTo>
                  <a:lnTo>
                    <a:pt x="18" y="518"/>
                  </a:lnTo>
                  <a:lnTo>
                    <a:pt x="18" y="898"/>
                  </a:lnTo>
                  <a:close/>
                </a:path>
              </a:pathLst>
            </a:custGeom>
            <a:gradFill>
              <a:gsLst>
                <a:gs pos="0">
                  <a:schemeClr val="lt2"/>
                </a:gs>
                <a:gs pos="100000">
                  <a:srgbClr val="3B95DE"/>
                </a:gs>
              </a:gsLst>
              <a:lin ang="5400000" scaled="0"/>
            </a:gradFill>
            <a:ln>
              <a:noFill/>
            </a:ln>
          </p:spPr>
        </p:sp>
        <p:sp>
          <p:nvSpPr>
            <p:cNvPr id="102" name="Google Shape;102;p14"/>
            <p:cNvSpPr/>
            <p:nvPr/>
          </p:nvSpPr>
          <p:spPr>
            <a:xfrm>
              <a:off x="1666875" y="5945188"/>
              <a:ext cx="152400" cy="912813"/>
            </a:xfrm>
            <a:custGeom>
              <a:avLst/>
              <a:gdLst/>
              <a:ahLst/>
              <a:cxnLst/>
              <a:rect l="l" t="t" r="r" b="b"/>
              <a:pathLst>
                <a:path w="96" h="575" extrusionOk="0">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95DE"/>
                </a:gs>
              </a:gsLst>
              <a:lin ang="5400000" scaled="0"/>
            </a:gradFill>
            <a:ln>
              <a:noFill/>
            </a:ln>
          </p:spPr>
        </p:sp>
        <p:sp>
          <p:nvSpPr>
            <p:cNvPr id="103" name="Google Shape;103;p14"/>
            <p:cNvSpPr/>
            <p:nvPr/>
          </p:nvSpPr>
          <p:spPr>
            <a:xfrm>
              <a:off x="1709738" y="52466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 name="Google Shape;104;p14"/>
            <p:cNvSpPr/>
            <p:nvPr/>
          </p:nvSpPr>
          <p:spPr>
            <a:xfrm>
              <a:off x="1709738" y="57642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 name="Google Shape;105;p14"/>
            <p:cNvSpPr/>
            <p:nvPr/>
          </p:nvSpPr>
          <p:spPr>
            <a:xfrm>
              <a:off x="1766888" y="6330950"/>
              <a:ext cx="419100" cy="527050"/>
            </a:xfrm>
            <a:custGeom>
              <a:avLst/>
              <a:gdLst/>
              <a:ahLst/>
              <a:cxnLst/>
              <a:rect l="l" t="t" r="r" b="b"/>
              <a:pathLst>
                <a:path w="264" h="332" extrusionOk="0">
                  <a:moveTo>
                    <a:pt x="12" y="332"/>
                  </a:moveTo>
                  <a:lnTo>
                    <a:pt x="0" y="326"/>
                  </a:lnTo>
                  <a:lnTo>
                    <a:pt x="45" y="206"/>
                  </a:lnTo>
                  <a:lnTo>
                    <a:pt x="255" y="0"/>
                  </a:lnTo>
                  <a:lnTo>
                    <a:pt x="264" y="12"/>
                  </a:lnTo>
                  <a:lnTo>
                    <a:pt x="60" y="215"/>
                  </a:lnTo>
                  <a:lnTo>
                    <a:pt x="12" y="332"/>
                  </a:lnTo>
                  <a:close/>
                </a:path>
              </a:pathLst>
            </a:custGeom>
            <a:gradFill>
              <a:gsLst>
                <a:gs pos="0">
                  <a:schemeClr val="lt2"/>
                </a:gs>
                <a:gs pos="100000">
                  <a:srgbClr val="3B95DE"/>
                </a:gs>
              </a:gsLst>
              <a:lin ang="5400000" scaled="0"/>
            </a:gradFill>
            <a:ln>
              <a:noFill/>
            </a:ln>
          </p:spPr>
        </p:sp>
        <p:sp>
          <p:nvSpPr>
            <p:cNvPr id="106" name="Google Shape;106;p14"/>
            <p:cNvSpPr/>
            <p:nvPr/>
          </p:nvSpPr>
          <p:spPr>
            <a:xfrm>
              <a:off x="2147888" y="6221413"/>
              <a:ext cx="157163" cy="147638"/>
            </a:xfrm>
            <a:custGeom>
              <a:avLst/>
              <a:gdLst/>
              <a:ahLst/>
              <a:cxnLst/>
              <a:rect l="l" t="t" r="r" b="b"/>
              <a:pathLst>
                <a:path w="33" h="31" extrusionOk="0">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 name="Google Shape;107;p14"/>
            <p:cNvSpPr/>
            <p:nvPr/>
          </p:nvSpPr>
          <p:spPr>
            <a:xfrm>
              <a:off x="504825" y="9525"/>
              <a:ext cx="233363" cy="5103813"/>
            </a:xfrm>
            <a:custGeom>
              <a:avLst/>
              <a:gdLst/>
              <a:ahLst/>
              <a:cxnLst/>
              <a:rect l="l" t="t" r="r" b="b"/>
              <a:pathLst>
                <a:path w="147" h="3215" extrusionOk="0">
                  <a:moveTo>
                    <a:pt x="132" y="3215"/>
                  </a:moveTo>
                  <a:lnTo>
                    <a:pt x="129" y="2754"/>
                  </a:lnTo>
                  <a:lnTo>
                    <a:pt x="0" y="1901"/>
                  </a:lnTo>
                  <a:lnTo>
                    <a:pt x="0" y="0"/>
                  </a:lnTo>
                  <a:lnTo>
                    <a:pt x="15" y="0"/>
                  </a:lnTo>
                  <a:lnTo>
                    <a:pt x="15" y="1898"/>
                  </a:lnTo>
                  <a:lnTo>
                    <a:pt x="144" y="2754"/>
                  </a:lnTo>
                  <a:lnTo>
                    <a:pt x="147" y="3215"/>
                  </a:lnTo>
                  <a:lnTo>
                    <a:pt x="132" y="3215"/>
                  </a:lnTo>
                  <a:close/>
                </a:path>
              </a:pathLst>
            </a:custGeom>
            <a:gradFill>
              <a:gsLst>
                <a:gs pos="0">
                  <a:schemeClr val="lt2"/>
                </a:gs>
                <a:gs pos="100000">
                  <a:srgbClr val="3B95DE"/>
                </a:gs>
              </a:gsLst>
              <a:lin ang="5400000" scaled="0"/>
            </a:gradFill>
            <a:ln>
              <a:noFill/>
            </a:ln>
          </p:spPr>
        </p:sp>
        <p:sp>
          <p:nvSpPr>
            <p:cNvPr id="108" name="Google Shape;108;p14"/>
            <p:cNvSpPr/>
            <p:nvPr/>
          </p:nvSpPr>
          <p:spPr>
            <a:xfrm>
              <a:off x="633413" y="5103813"/>
              <a:ext cx="185738" cy="185738"/>
            </a:xfrm>
            <a:custGeom>
              <a:avLst/>
              <a:gdLst/>
              <a:ahLst/>
              <a:cxnLst/>
              <a:rect l="l" t="t" r="r" b="b"/>
              <a:pathLst>
                <a:path w="39" h="39" extrusionOk="0">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9" name="Google Shape;109;p14"/>
          <p:cNvSpPr txBox="1"/>
          <p:nvPr>
            <p:ph type="ctrTitle"/>
          </p:nvPr>
        </p:nvSpPr>
        <p:spPr>
          <a:xfrm>
            <a:off x="1876424" y="1122363"/>
            <a:ext cx="8791575" cy="23876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4800"/>
              <a:buFont typeface="Twentieth Centur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0" name="Google Shape;110;p14"/>
          <p:cNvSpPr txBox="1"/>
          <p:nvPr>
            <p:ph type="subTitle" idx="1"/>
          </p:nvPr>
        </p:nvSpPr>
        <p:spPr>
          <a:xfrm>
            <a:off x="1876424" y="3602038"/>
            <a:ext cx="8791575" cy="1655762"/>
          </a:xfrm>
          <a:prstGeom prst="rect">
            <a:avLst/>
          </a:prstGeom>
          <a:noFill/>
          <a:ln>
            <a:noFill/>
          </a:ln>
        </p:spPr>
        <p:txBody>
          <a:bodyPr spcFirstLastPara="1" wrap="square" lIns="91425" tIns="45700" rIns="91425" bIns="45700" anchor="t" anchorCtr="0">
            <a:normAutofit/>
          </a:bodyPr>
          <a:lstStyle>
            <a:lvl1pPr lvl="0" algn="l">
              <a:lnSpc>
                <a:spcPct val="120000"/>
              </a:lnSpc>
              <a:spcBef>
                <a:spcPts val="1000"/>
              </a:spcBef>
              <a:spcAft>
                <a:spcPts val="0"/>
              </a:spcAft>
              <a:buClr>
                <a:schemeClr val="lt2"/>
              </a:buClr>
              <a:buSzPts val="2500"/>
              <a:buNone/>
              <a:defRPr sz="2000" cap="none">
                <a:solidFill>
                  <a:schemeClr val="lt2"/>
                </a:solidFill>
              </a:defRPr>
            </a:lvl1pPr>
            <a:lvl2pPr lvl="1" algn="ctr">
              <a:lnSpc>
                <a:spcPct val="120000"/>
              </a:lnSpc>
              <a:spcBef>
                <a:spcPts val="500"/>
              </a:spcBef>
              <a:spcAft>
                <a:spcPts val="0"/>
              </a:spcAft>
              <a:buClr>
                <a:schemeClr val="lt1"/>
              </a:buClr>
              <a:buSzPts val="2500"/>
              <a:buNone/>
              <a:defRPr sz="2000"/>
            </a:lvl2pPr>
            <a:lvl3pPr lvl="2" algn="ctr">
              <a:lnSpc>
                <a:spcPct val="120000"/>
              </a:lnSpc>
              <a:spcBef>
                <a:spcPts val="500"/>
              </a:spcBef>
              <a:spcAft>
                <a:spcPts val="0"/>
              </a:spcAft>
              <a:buClr>
                <a:schemeClr val="lt1"/>
              </a:buClr>
              <a:buSzPts val="2250"/>
              <a:buNone/>
              <a:defRPr sz="1800"/>
            </a:lvl3pPr>
            <a:lvl4pPr lvl="3" algn="ctr">
              <a:lnSpc>
                <a:spcPct val="120000"/>
              </a:lnSpc>
              <a:spcBef>
                <a:spcPts val="500"/>
              </a:spcBef>
              <a:spcAft>
                <a:spcPts val="0"/>
              </a:spcAft>
              <a:buClr>
                <a:schemeClr val="lt1"/>
              </a:buClr>
              <a:buSzPts val="2000"/>
              <a:buNone/>
              <a:defRPr sz="1600"/>
            </a:lvl4pPr>
            <a:lvl5pPr lvl="4" algn="ctr">
              <a:lnSpc>
                <a:spcPct val="120000"/>
              </a:lnSpc>
              <a:spcBef>
                <a:spcPts val="500"/>
              </a:spcBef>
              <a:spcAft>
                <a:spcPts val="0"/>
              </a:spcAft>
              <a:buClr>
                <a:schemeClr val="lt1"/>
              </a:buClr>
              <a:buSzPts val="2000"/>
              <a:buNone/>
              <a:defRPr sz="1600"/>
            </a:lvl5pPr>
            <a:lvl6pPr lvl="5" algn="ctr">
              <a:lnSpc>
                <a:spcPct val="120000"/>
              </a:lnSpc>
              <a:spcBef>
                <a:spcPts val="500"/>
              </a:spcBef>
              <a:spcAft>
                <a:spcPts val="0"/>
              </a:spcAft>
              <a:buClr>
                <a:schemeClr val="lt1"/>
              </a:buClr>
              <a:buSzPts val="2000"/>
              <a:buNone/>
              <a:defRPr sz="1600"/>
            </a:lvl6pPr>
            <a:lvl7pPr lvl="6" algn="ctr">
              <a:lnSpc>
                <a:spcPct val="120000"/>
              </a:lnSpc>
              <a:spcBef>
                <a:spcPts val="500"/>
              </a:spcBef>
              <a:spcAft>
                <a:spcPts val="0"/>
              </a:spcAft>
              <a:buClr>
                <a:schemeClr val="lt1"/>
              </a:buClr>
              <a:buSzPts val="2000"/>
              <a:buNone/>
              <a:defRPr sz="1600"/>
            </a:lvl7pPr>
            <a:lvl8pPr lvl="7" algn="ctr">
              <a:lnSpc>
                <a:spcPct val="120000"/>
              </a:lnSpc>
              <a:spcBef>
                <a:spcPts val="500"/>
              </a:spcBef>
              <a:spcAft>
                <a:spcPts val="0"/>
              </a:spcAft>
              <a:buClr>
                <a:schemeClr val="lt1"/>
              </a:buClr>
              <a:buSzPts val="2000"/>
              <a:buNone/>
              <a:defRPr sz="1600"/>
            </a:lvl8pPr>
            <a:lvl9pPr lvl="8" algn="ctr">
              <a:lnSpc>
                <a:spcPct val="120000"/>
              </a:lnSpc>
              <a:spcBef>
                <a:spcPts val="500"/>
              </a:spcBef>
              <a:spcAft>
                <a:spcPts val="0"/>
              </a:spcAft>
              <a:buClr>
                <a:schemeClr val="lt1"/>
              </a:buClr>
              <a:buSzPts val="2000"/>
              <a:buNone/>
              <a:defRPr sz="1600"/>
            </a:lvl9pPr>
          </a:lstStyle>
          <a:p/>
        </p:txBody>
      </p:sp>
      <p:sp>
        <p:nvSpPr>
          <p:cNvPr id="111" name="Google Shape;111;p14"/>
          <p:cNvSpPr txBox="1"/>
          <p:nvPr>
            <p:ph type="dt" idx="10"/>
          </p:nvPr>
        </p:nvSpPr>
        <p:spPr>
          <a:xfrm>
            <a:off x="7077511" y="5410201"/>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14"/>
          <p:cNvSpPr txBox="1"/>
          <p:nvPr>
            <p:ph type="ftr" idx="11"/>
          </p:nvPr>
        </p:nvSpPr>
        <p:spPr>
          <a:xfrm>
            <a:off x="1876424" y="5410201"/>
            <a:ext cx="51248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4"/>
          <p:cNvSpPr txBox="1"/>
          <p:nvPr>
            <p:ph type="sldNum" idx="12"/>
          </p:nvPr>
        </p:nvSpPr>
        <p:spPr>
          <a:xfrm>
            <a:off x="9896911" y="5410199"/>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65" name="Shape 165"/>
        <p:cNvGrpSpPr/>
        <p:nvPr/>
      </p:nvGrpSpPr>
      <p:grpSpPr>
        <a:xfrm>
          <a:off x="0" y="0"/>
          <a:ext cx="0" cy="0"/>
          <a:chOff x="0" y="0"/>
          <a:chExt cx="0" cy="0"/>
        </a:xfrm>
      </p:grpSpPr>
      <p:sp>
        <p:nvSpPr>
          <p:cNvPr id="166" name="Google Shape;166;p23"/>
          <p:cNvSpPr txBox="1"/>
          <p:nvPr>
            <p:ph type="title"/>
          </p:nvPr>
        </p:nvSpPr>
        <p:spPr>
          <a:xfrm>
            <a:off x="1141410" y="4304664"/>
            <a:ext cx="9912355"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7" name="Google Shape;167;p23"/>
          <p:cNvSpPr/>
          <p:nvPr>
            <p:ph type="pic" idx="2"/>
          </p:nvPr>
        </p:nvSpPr>
        <p:spPr>
          <a:xfrm>
            <a:off x="1141411" y="606426"/>
            <a:ext cx="9912354" cy="3299778"/>
          </a:xfrm>
          <a:prstGeom prst="round2DiagRect">
            <a:avLst>
              <a:gd name="adj1" fmla="val 4860"/>
              <a:gd name="adj2" fmla="val 0"/>
            </a:avLst>
          </a:prstGeom>
          <a:noFill/>
          <a:ln w="19050" cap="sq" cmpd="sng">
            <a:solidFill>
              <a:srgbClr val="B3F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sp>
      <p:sp>
        <p:nvSpPr>
          <p:cNvPr id="168" name="Google Shape;168;p23"/>
          <p:cNvSpPr txBox="1"/>
          <p:nvPr>
            <p:ph type="body" idx="1"/>
          </p:nvPr>
        </p:nvSpPr>
        <p:spPr>
          <a:xfrm>
            <a:off x="1141364" y="5124020"/>
            <a:ext cx="9910859" cy="682472"/>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2000"/>
              <a:buNone/>
              <a:defRPr sz="16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p:txBody>
      </p:sp>
      <p:sp>
        <p:nvSpPr>
          <p:cNvPr id="169" name="Google Shape;169;p23"/>
          <p:cNvSpPr txBox="1"/>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0" name="Google Shape;170;p23"/>
          <p:cNvSpPr txBox="1"/>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1" name="Google Shape;171;p23"/>
          <p:cNvSpPr txBox="1"/>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72" name="Shape 172"/>
        <p:cNvGrpSpPr/>
        <p:nvPr/>
      </p:nvGrpSpPr>
      <p:grpSpPr>
        <a:xfrm>
          <a:off x="0" y="0"/>
          <a:ext cx="0" cy="0"/>
          <a:chOff x="0" y="0"/>
          <a:chExt cx="0" cy="0"/>
        </a:xfrm>
      </p:grpSpPr>
      <p:sp>
        <p:nvSpPr>
          <p:cNvPr id="173" name="Google Shape;173;p24"/>
          <p:cNvSpPr txBox="1"/>
          <p:nvPr>
            <p:ph type="title"/>
          </p:nvPr>
        </p:nvSpPr>
        <p:spPr>
          <a:xfrm>
            <a:off x="1141456" y="609600"/>
            <a:ext cx="9905955" cy="3429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4" name="Google Shape;174;p24"/>
          <p:cNvSpPr txBox="1"/>
          <p:nvPr>
            <p:ph type="body" idx="1"/>
          </p:nvPr>
        </p:nvSpPr>
        <p:spPr>
          <a:xfrm>
            <a:off x="1141410" y="4419599"/>
            <a:ext cx="9904459" cy="1371599"/>
          </a:xfrm>
          <a:prstGeom prst="rect">
            <a:avLst/>
          </a:prstGeom>
          <a:noFill/>
          <a:ln>
            <a:noFill/>
          </a:ln>
        </p:spPr>
        <p:txBody>
          <a:bodyPr spcFirstLastPara="1" wrap="square" lIns="91425" tIns="45700" rIns="91425" bIns="45700" anchor="ctr" anchorCtr="0">
            <a:normAutofit/>
          </a:bodyPr>
          <a:lstStyle>
            <a:lvl1pPr marL="457200" lvl="0" indent="-228600" algn="l">
              <a:lnSpc>
                <a:spcPct val="120000"/>
              </a:lnSpc>
              <a:spcBef>
                <a:spcPts val="1000"/>
              </a:spcBef>
              <a:spcAft>
                <a:spcPts val="0"/>
              </a:spcAft>
              <a:buClr>
                <a:schemeClr val="lt1"/>
              </a:buClr>
              <a:buSzPts val="2250"/>
              <a:buNone/>
              <a:defRPr sz="18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p:txBody>
      </p:sp>
      <p:sp>
        <p:nvSpPr>
          <p:cNvPr id="175" name="Google Shape;175;p24"/>
          <p:cNvSpPr txBox="1"/>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6" name="Google Shape;176;p24"/>
          <p:cNvSpPr txBox="1"/>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7" name="Google Shape;177;p24"/>
          <p:cNvSpPr txBox="1"/>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78" name="Shape 178"/>
        <p:cNvGrpSpPr/>
        <p:nvPr/>
      </p:nvGrpSpPr>
      <p:grpSpPr>
        <a:xfrm>
          <a:off x="0" y="0"/>
          <a:ext cx="0" cy="0"/>
          <a:chOff x="0" y="0"/>
          <a:chExt cx="0" cy="0"/>
        </a:xfrm>
      </p:grpSpPr>
      <p:sp>
        <p:nvSpPr>
          <p:cNvPr id="179" name="Google Shape;179;p25"/>
          <p:cNvSpPr txBox="1"/>
          <p:nvPr>
            <p:ph type="title"/>
          </p:nvPr>
        </p:nvSpPr>
        <p:spPr>
          <a:xfrm>
            <a:off x="1446212" y="609599"/>
            <a:ext cx="9302752" cy="274842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0" name="Google Shape;180;p25"/>
          <p:cNvSpPr txBox="1"/>
          <p:nvPr>
            <p:ph type="body" idx="1"/>
          </p:nvPr>
        </p:nvSpPr>
        <p:spPr>
          <a:xfrm>
            <a:off x="1720644" y="3365557"/>
            <a:ext cx="8752299" cy="548968"/>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p:txBody>
      </p:sp>
      <p:sp>
        <p:nvSpPr>
          <p:cNvPr id="181" name="Google Shape;181;p25"/>
          <p:cNvSpPr txBox="1"/>
          <p:nvPr>
            <p:ph type="body" idx="2"/>
          </p:nvPr>
        </p:nvSpPr>
        <p:spPr>
          <a:xfrm>
            <a:off x="1141411" y="4309919"/>
            <a:ext cx="9906002" cy="1489496"/>
          </a:xfrm>
          <a:prstGeom prst="rect">
            <a:avLst/>
          </a:prstGeom>
          <a:noFill/>
          <a:ln>
            <a:noFill/>
          </a:ln>
        </p:spPr>
        <p:txBody>
          <a:bodyPr spcFirstLastPara="1" wrap="square" lIns="91425" tIns="45700" rIns="91425" bIns="45700" anchor="ctr" anchorCtr="0">
            <a:normAutofit/>
          </a:bodyPr>
          <a:lstStyle>
            <a:lvl1pPr marL="457200" lvl="0" indent="-228600" algn="l">
              <a:lnSpc>
                <a:spcPct val="120000"/>
              </a:lnSpc>
              <a:spcBef>
                <a:spcPts val="1000"/>
              </a:spcBef>
              <a:spcAft>
                <a:spcPts val="0"/>
              </a:spcAft>
              <a:buClr>
                <a:schemeClr val="lt1"/>
              </a:buClr>
              <a:buSzPts val="2250"/>
              <a:buNone/>
              <a:defRPr sz="18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p:txBody>
      </p:sp>
      <p:sp>
        <p:nvSpPr>
          <p:cNvPr id="182" name="Google Shape;182;p25"/>
          <p:cNvSpPr txBox="1"/>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3" name="Google Shape;183;p25"/>
          <p:cNvSpPr txBox="1"/>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4" name="Google Shape;184;p25"/>
          <p:cNvSpPr txBox="1"/>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
        <p:nvSpPr>
          <p:cNvPr id="185" name="Google Shape;185;p25"/>
          <p:cNvSpPr txBox="1"/>
          <p:nvPr/>
        </p:nvSpPr>
        <p:spPr>
          <a:xfrm>
            <a:off x="903512" y="732394"/>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8000"/>
              <a:buFont typeface="Twentieth Century"/>
              <a:buNone/>
            </a:pPr>
            <a:r>
              <a:rPr lang="en-US" sz="8000" b="0" cap="none">
                <a:solidFill>
                  <a:schemeClr val="lt1"/>
                </a:solidFill>
                <a:latin typeface="Twentieth Century"/>
                <a:ea typeface="Twentieth Century"/>
                <a:cs typeface="Twentieth Century"/>
                <a:sym typeface="Twentieth Century"/>
              </a:rPr>
              <a:t>“</a:t>
            </a:r>
            <a:endParaRPr lang="en-US" sz="8000" b="0" cap="none">
              <a:solidFill>
                <a:schemeClr val="lt1"/>
              </a:solidFill>
              <a:latin typeface="Twentieth Century"/>
              <a:ea typeface="Twentieth Century"/>
              <a:cs typeface="Twentieth Century"/>
              <a:sym typeface="Twentieth Century"/>
            </a:endParaRPr>
          </a:p>
        </p:txBody>
      </p:sp>
      <p:sp>
        <p:nvSpPr>
          <p:cNvPr id="186" name="Google Shape;186;p25"/>
          <p:cNvSpPr txBox="1"/>
          <p:nvPr/>
        </p:nvSpPr>
        <p:spPr>
          <a:xfrm>
            <a:off x="10537370" y="2764972"/>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8000"/>
              <a:buFont typeface="Twentieth Century"/>
              <a:buNone/>
            </a:pPr>
            <a:r>
              <a:rPr lang="en-US" sz="8000" b="0" cap="none">
                <a:solidFill>
                  <a:schemeClr val="lt1"/>
                </a:solidFill>
                <a:latin typeface="Twentieth Century"/>
                <a:ea typeface="Twentieth Century"/>
                <a:cs typeface="Twentieth Century"/>
                <a:sym typeface="Twentieth Century"/>
              </a:rPr>
              <a:t>”</a:t>
            </a:r>
            <a:endParaRPr lang="en-US" sz="8000" b="0" cap="none">
              <a:solidFill>
                <a:schemeClr val="lt1"/>
              </a:solidFill>
              <a:latin typeface="Twentieth Century"/>
              <a:ea typeface="Twentieth Century"/>
              <a:cs typeface="Twentieth Century"/>
              <a:sym typeface="Twentieth Century"/>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87" name="Shape 187"/>
        <p:cNvGrpSpPr/>
        <p:nvPr/>
      </p:nvGrpSpPr>
      <p:grpSpPr>
        <a:xfrm>
          <a:off x="0" y="0"/>
          <a:ext cx="0" cy="0"/>
          <a:chOff x="0" y="0"/>
          <a:chExt cx="0" cy="0"/>
        </a:xfrm>
      </p:grpSpPr>
      <p:sp>
        <p:nvSpPr>
          <p:cNvPr id="188" name="Google Shape;188;p26"/>
          <p:cNvSpPr txBox="1"/>
          <p:nvPr>
            <p:ph type="title"/>
          </p:nvPr>
        </p:nvSpPr>
        <p:spPr>
          <a:xfrm>
            <a:off x="1141410" y="2134041"/>
            <a:ext cx="9906001"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9" name="Google Shape;189;p26"/>
          <p:cNvSpPr txBox="1"/>
          <p:nvPr>
            <p:ph type="body" idx="1"/>
          </p:nvPr>
        </p:nvSpPr>
        <p:spPr>
          <a:xfrm>
            <a:off x="1141364" y="4657655"/>
            <a:ext cx="9904505" cy="1140644"/>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2250"/>
              <a:buNone/>
              <a:defRPr sz="18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p:txBody>
      </p:sp>
      <p:sp>
        <p:nvSpPr>
          <p:cNvPr id="190" name="Google Shape;190;p26"/>
          <p:cNvSpPr txBox="1"/>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1" name="Google Shape;191;p26"/>
          <p:cNvSpPr txBox="1"/>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2" name="Google Shape;192;p26"/>
          <p:cNvSpPr txBox="1"/>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93" name="Shape 193"/>
        <p:cNvGrpSpPr/>
        <p:nvPr/>
      </p:nvGrpSpPr>
      <p:grpSpPr>
        <a:xfrm>
          <a:off x="0" y="0"/>
          <a:ext cx="0" cy="0"/>
          <a:chOff x="0" y="0"/>
          <a:chExt cx="0" cy="0"/>
        </a:xfrm>
      </p:grpSpPr>
      <p:sp>
        <p:nvSpPr>
          <p:cNvPr id="194" name="Google Shape;194;p27"/>
          <p:cNvSpPr txBox="1"/>
          <p:nvPr>
            <p:ph type="title"/>
          </p:nvPr>
        </p:nvSpPr>
        <p:spPr>
          <a:xfrm>
            <a:off x="1141413" y="609600"/>
            <a:ext cx="9905998" cy="1905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5" name="Google Shape;195;p27"/>
          <p:cNvSpPr txBox="1"/>
          <p:nvPr>
            <p:ph type="body" idx="1"/>
          </p:nvPr>
        </p:nvSpPr>
        <p:spPr>
          <a:xfrm>
            <a:off x="1141410" y="2674463"/>
            <a:ext cx="3196899" cy="685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p:txBody>
      </p:sp>
      <p:sp>
        <p:nvSpPr>
          <p:cNvPr id="196" name="Google Shape;196;p27"/>
          <p:cNvSpPr txBox="1"/>
          <p:nvPr>
            <p:ph type="body" idx="2"/>
          </p:nvPr>
        </p:nvSpPr>
        <p:spPr>
          <a:xfrm>
            <a:off x="1127918" y="3360263"/>
            <a:ext cx="3208735" cy="243093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p:txBody>
      </p:sp>
      <p:sp>
        <p:nvSpPr>
          <p:cNvPr id="197" name="Google Shape;197;p27"/>
          <p:cNvSpPr txBox="1"/>
          <p:nvPr>
            <p:ph type="body" idx="3"/>
          </p:nvPr>
        </p:nvSpPr>
        <p:spPr>
          <a:xfrm>
            <a:off x="4514766" y="2677635"/>
            <a:ext cx="3184385" cy="685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p:txBody>
      </p:sp>
      <p:sp>
        <p:nvSpPr>
          <p:cNvPr id="198" name="Google Shape;198;p27"/>
          <p:cNvSpPr txBox="1"/>
          <p:nvPr>
            <p:ph type="body" idx="4"/>
          </p:nvPr>
        </p:nvSpPr>
        <p:spPr>
          <a:xfrm>
            <a:off x="4504213" y="3363435"/>
            <a:ext cx="3195830" cy="243093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p:txBody>
      </p:sp>
      <p:sp>
        <p:nvSpPr>
          <p:cNvPr id="199" name="Google Shape;199;p27"/>
          <p:cNvSpPr txBox="1"/>
          <p:nvPr>
            <p:ph type="body" idx="5"/>
          </p:nvPr>
        </p:nvSpPr>
        <p:spPr>
          <a:xfrm>
            <a:off x="7852442" y="2674463"/>
            <a:ext cx="3194968" cy="685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p:txBody>
      </p:sp>
      <p:sp>
        <p:nvSpPr>
          <p:cNvPr id="200" name="Google Shape;200;p27"/>
          <p:cNvSpPr txBox="1"/>
          <p:nvPr>
            <p:ph type="body" idx="6"/>
          </p:nvPr>
        </p:nvSpPr>
        <p:spPr>
          <a:xfrm>
            <a:off x="7852442" y="3360263"/>
            <a:ext cx="3194968" cy="243093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p:txBody>
      </p:sp>
      <p:sp>
        <p:nvSpPr>
          <p:cNvPr id="201" name="Google Shape;201;p27"/>
          <p:cNvSpPr txBox="1"/>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2" name="Google Shape;202;p27"/>
          <p:cNvSpPr txBox="1"/>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3" name="Google Shape;203;p27"/>
          <p:cNvSpPr txBox="1"/>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204" name="Shape 204"/>
        <p:cNvGrpSpPr/>
        <p:nvPr/>
      </p:nvGrpSpPr>
      <p:grpSpPr>
        <a:xfrm>
          <a:off x="0" y="0"/>
          <a:ext cx="0" cy="0"/>
          <a:chOff x="0" y="0"/>
          <a:chExt cx="0" cy="0"/>
        </a:xfrm>
      </p:grpSpPr>
      <p:sp>
        <p:nvSpPr>
          <p:cNvPr id="205" name="Google Shape;205;p28"/>
          <p:cNvSpPr txBox="1"/>
          <p:nvPr>
            <p:ph type="title"/>
          </p:nvPr>
        </p:nvSpPr>
        <p:spPr>
          <a:xfrm>
            <a:off x="1141411" y="609600"/>
            <a:ext cx="9905999" cy="1905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6" name="Google Shape;206;p28"/>
          <p:cNvSpPr txBox="1"/>
          <p:nvPr>
            <p:ph type="body" idx="1"/>
          </p:nvPr>
        </p:nvSpPr>
        <p:spPr>
          <a:xfrm>
            <a:off x="1141413" y="4404596"/>
            <a:ext cx="3195240"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500"/>
              <a:buNone/>
              <a:defRPr sz="20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p:txBody>
      </p:sp>
      <p:sp>
        <p:nvSpPr>
          <p:cNvPr id="207" name="Google Shape;207;p28"/>
          <p:cNvSpPr/>
          <p:nvPr>
            <p:ph type="pic" idx="2"/>
          </p:nvPr>
        </p:nvSpPr>
        <p:spPr>
          <a:xfrm>
            <a:off x="1141413" y="2666998"/>
            <a:ext cx="3195240" cy="1524000"/>
          </a:xfrm>
          <a:prstGeom prst="round2DiagRect">
            <a:avLst>
              <a:gd name="adj1" fmla="val 16667"/>
              <a:gd name="adj2" fmla="val 0"/>
            </a:avLst>
          </a:prstGeom>
          <a:noFill/>
          <a:ln w="19050" cap="sq" cmpd="sng">
            <a:solidFill>
              <a:srgbClr val="B3F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sp>
      <p:sp>
        <p:nvSpPr>
          <p:cNvPr id="208" name="Google Shape;208;p28"/>
          <p:cNvSpPr txBox="1"/>
          <p:nvPr>
            <p:ph type="body" idx="3"/>
          </p:nvPr>
        </p:nvSpPr>
        <p:spPr>
          <a:xfrm>
            <a:off x="1141413" y="4980858"/>
            <a:ext cx="3195240" cy="817843"/>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p:txBody>
      </p:sp>
      <p:sp>
        <p:nvSpPr>
          <p:cNvPr id="209" name="Google Shape;209;p28"/>
          <p:cNvSpPr txBox="1"/>
          <p:nvPr>
            <p:ph type="body" idx="4"/>
          </p:nvPr>
        </p:nvSpPr>
        <p:spPr>
          <a:xfrm>
            <a:off x="4489053" y="4404596"/>
            <a:ext cx="3200400"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500"/>
              <a:buNone/>
              <a:defRPr sz="20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p:txBody>
      </p:sp>
      <p:sp>
        <p:nvSpPr>
          <p:cNvPr id="210" name="Google Shape;210;p28"/>
          <p:cNvSpPr/>
          <p:nvPr>
            <p:ph type="pic" idx="5"/>
          </p:nvPr>
        </p:nvSpPr>
        <p:spPr>
          <a:xfrm>
            <a:off x="4489053" y="2666998"/>
            <a:ext cx="3198940" cy="1524000"/>
          </a:xfrm>
          <a:prstGeom prst="round2DiagRect">
            <a:avLst>
              <a:gd name="adj1" fmla="val 16667"/>
              <a:gd name="adj2" fmla="val 0"/>
            </a:avLst>
          </a:prstGeom>
          <a:noFill/>
          <a:ln w="19050" cap="sq" cmpd="sng">
            <a:solidFill>
              <a:srgbClr val="B3F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sp>
      <p:sp>
        <p:nvSpPr>
          <p:cNvPr id="211" name="Google Shape;211;p28"/>
          <p:cNvSpPr txBox="1"/>
          <p:nvPr>
            <p:ph type="body" idx="6"/>
          </p:nvPr>
        </p:nvSpPr>
        <p:spPr>
          <a:xfrm>
            <a:off x="4487593" y="4980857"/>
            <a:ext cx="3200400" cy="810342"/>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p:txBody>
      </p:sp>
      <p:sp>
        <p:nvSpPr>
          <p:cNvPr id="212" name="Google Shape;212;p28"/>
          <p:cNvSpPr txBox="1"/>
          <p:nvPr>
            <p:ph type="body" idx="7"/>
          </p:nvPr>
        </p:nvSpPr>
        <p:spPr>
          <a:xfrm>
            <a:off x="7852567" y="4404595"/>
            <a:ext cx="3190741"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500"/>
              <a:buNone/>
              <a:defRPr sz="20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p:txBody>
      </p:sp>
      <p:sp>
        <p:nvSpPr>
          <p:cNvPr id="213" name="Google Shape;213;p28"/>
          <p:cNvSpPr/>
          <p:nvPr>
            <p:ph type="pic" idx="8"/>
          </p:nvPr>
        </p:nvSpPr>
        <p:spPr>
          <a:xfrm>
            <a:off x="7852442" y="2666998"/>
            <a:ext cx="3194969" cy="1524000"/>
          </a:xfrm>
          <a:prstGeom prst="round2DiagRect">
            <a:avLst>
              <a:gd name="adj1" fmla="val 16667"/>
              <a:gd name="adj2" fmla="val 0"/>
            </a:avLst>
          </a:prstGeom>
          <a:noFill/>
          <a:ln w="19050" cap="sq" cmpd="sng">
            <a:solidFill>
              <a:srgbClr val="B3F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sp>
      <p:sp>
        <p:nvSpPr>
          <p:cNvPr id="214" name="Google Shape;214;p28"/>
          <p:cNvSpPr txBox="1"/>
          <p:nvPr>
            <p:ph type="body" idx="9"/>
          </p:nvPr>
        </p:nvSpPr>
        <p:spPr>
          <a:xfrm>
            <a:off x="7852442" y="4980854"/>
            <a:ext cx="3194968" cy="810345"/>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p:txBody>
      </p:sp>
      <p:sp>
        <p:nvSpPr>
          <p:cNvPr id="215" name="Google Shape;215;p28"/>
          <p:cNvSpPr txBox="1"/>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6" name="Google Shape;216;p28"/>
          <p:cNvSpPr txBox="1"/>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7" name="Google Shape;217;p28"/>
          <p:cNvSpPr txBox="1"/>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218" name="Shape 218"/>
        <p:cNvGrpSpPr/>
        <p:nvPr/>
      </p:nvGrpSpPr>
      <p:grpSpPr>
        <a:xfrm>
          <a:off x="0" y="0"/>
          <a:ext cx="0" cy="0"/>
          <a:chOff x="0" y="0"/>
          <a:chExt cx="0" cy="0"/>
        </a:xfrm>
      </p:grpSpPr>
      <p:sp>
        <p:nvSpPr>
          <p:cNvPr id="219" name="Google Shape;219;p29"/>
          <p:cNvSpPr txBox="1"/>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0" name="Google Shape;220;p29"/>
          <p:cNvSpPr txBox="1"/>
          <p:nvPr>
            <p:ph type="body" idx="1"/>
          </p:nvPr>
        </p:nvSpPr>
        <p:spPr>
          <a:xfrm rot="5400000">
            <a:off x="4323555" y="-932655"/>
            <a:ext cx="3541714" cy="9905999"/>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p:txBody>
      </p:sp>
      <p:sp>
        <p:nvSpPr>
          <p:cNvPr id="221" name="Google Shape;221;p29"/>
          <p:cNvSpPr txBox="1"/>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2" name="Google Shape;222;p29"/>
          <p:cNvSpPr txBox="1"/>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3" name="Google Shape;223;p29"/>
          <p:cNvSpPr txBox="1"/>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224" name="Shape 224"/>
        <p:cNvGrpSpPr/>
        <p:nvPr/>
      </p:nvGrpSpPr>
      <p:grpSpPr>
        <a:xfrm>
          <a:off x="0" y="0"/>
          <a:ext cx="0" cy="0"/>
          <a:chOff x="0" y="0"/>
          <a:chExt cx="0" cy="0"/>
        </a:xfrm>
      </p:grpSpPr>
      <p:sp>
        <p:nvSpPr>
          <p:cNvPr id="225" name="Google Shape;225;p30"/>
          <p:cNvSpPr txBox="1"/>
          <p:nvPr>
            <p:ph type="title"/>
          </p:nvPr>
        </p:nvSpPr>
        <p:spPr>
          <a:xfrm rot="5400000">
            <a:off x="7454105" y="2197894"/>
            <a:ext cx="5181601" cy="200501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6" name="Google Shape;226;p30"/>
          <p:cNvSpPr txBox="1"/>
          <p:nvPr>
            <p:ph type="body" idx="1"/>
          </p:nvPr>
        </p:nvSpPr>
        <p:spPr>
          <a:xfrm rot="5400000">
            <a:off x="2424905" y="-673895"/>
            <a:ext cx="5181601" cy="7748590"/>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p:txBody>
      </p:sp>
      <p:sp>
        <p:nvSpPr>
          <p:cNvPr id="227" name="Google Shape;227;p30"/>
          <p:cNvSpPr txBox="1"/>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8" name="Google Shape;228;p30"/>
          <p:cNvSpPr txBox="1"/>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9" name="Google Shape;229;p30"/>
          <p:cNvSpPr txBox="1"/>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14" name="Shape 114"/>
        <p:cNvGrpSpPr/>
        <p:nvPr/>
      </p:nvGrpSpPr>
      <p:grpSpPr>
        <a:xfrm>
          <a:off x="0" y="0"/>
          <a:ext cx="0" cy="0"/>
          <a:chOff x="0" y="0"/>
          <a:chExt cx="0" cy="0"/>
        </a:xfrm>
      </p:grpSpPr>
      <p:sp>
        <p:nvSpPr>
          <p:cNvPr id="115" name="Google Shape;115;p15"/>
          <p:cNvSpPr txBox="1"/>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6" name="Google Shape;116;p15"/>
          <p:cNvSpPr txBox="1"/>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p:txBody>
      </p:sp>
      <p:sp>
        <p:nvSpPr>
          <p:cNvPr id="117" name="Google Shape;117;p15"/>
          <p:cNvSpPr txBox="1"/>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15"/>
          <p:cNvSpPr txBox="1"/>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15"/>
          <p:cNvSpPr txBox="1"/>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20" name="Shape 120"/>
        <p:cNvGrpSpPr/>
        <p:nvPr/>
      </p:nvGrpSpPr>
      <p:grpSpPr>
        <a:xfrm>
          <a:off x="0" y="0"/>
          <a:ext cx="0" cy="0"/>
          <a:chOff x="0" y="0"/>
          <a:chExt cx="0" cy="0"/>
        </a:xfrm>
      </p:grpSpPr>
      <p:sp>
        <p:nvSpPr>
          <p:cNvPr id="121" name="Google Shape;121;p16"/>
          <p:cNvSpPr txBox="1"/>
          <p:nvPr>
            <p:ph type="title"/>
          </p:nvPr>
        </p:nvSpPr>
        <p:spPr>
          <a:xfrm>
            <a:off x="1141411" y="1419226"/>
            <a:ext cx="99060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2" name="Google Shape;122;p16"/>
          <p:cNvSpPr txBox="1"/>
          <p:nvPr>
            <p:ph type="body" idx="1"/>
          </p:nvPr>
        </p:nvSpPr>
        <p:spPr>
          <a:xfrm>
            <a:off x="1141411" y="4424362"/>
            <a:ext cx="9906000" cy="137477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2250"/>
              <a:buNone/>
              <a:defRPr sz="1800" cap="none">
                <a:solidFill>
                  <a:schemeClr val="lt1"/>
                </a:solidFill>
              </a:defRPr>
            </a:lvl1pPr>
            <a:lvl2pPr marL="914400" lvl="1" indent="-228600" algn="l">
              <a:lnSpc>
                <a:spcPct val="120000"/>
              </a:lnSpc>
              <a:spcBef>
                <a:spcPts val="500"/>
              </a:spcBef>
              <a:spcAft>
                <a:spcPts val="0"/>
              </a:spcAft>
              <a:buClr>
                <a:schemeClr val="lt1"/>
              </a:buClr>
              <a:buSzPts val="2250"/>
              <a:buNone/>
              <a:defRPr sz="1800">
                <a:solidFill>
                  <a:schemeClr val="lt1"/>
                </a:solidFill>
              </a:defRPr>
            </a:lvl2pPr>
            <a:lvl3pPr marL="1371600" lvl="2" indent="-228600" algn="l">
              <a:lnSpc>
                <a:spcPct val="120000"/>
              </a:lnSpc>
              <a:spcBef>
                <a:spcPts val="500"/>
              </a:spcBef>
              <a:spcAft>
                <a:spcPts val="0"/>
              </a:spcAft>
              <a:buClr>
                <a:schemeClr val="lt1"/>
              </a:buClr>
              <a:buSzPts val="2250"/>
              <a:buNone/>
              <a:defRPr sz="1800">
                <a:solidFill>
                  <a:schemeClr val="lt1"/>
                </a:solidFill>
              </a:defRPr>
            </a:lvl3pPr>
            <a:lvl4pPr marL="1828800" lvl="3" indent="-228600" algn="l">
              <a:lnSpc>
                <a:spcPct val="120000"/>
              </a:lnSpc>
              <a:spcBef>
                <a:spcPts val="500"/>
              </a:spcBef>
              <a:spcAft>
                <a:spcPts val="0"/>
              </a:spcAft>
              <a:buClr>
                <a:schemeClr val="lt1"/>
              </a:buClr>
              <a:buSzPts val="2000"/>
              <a:buNone/>
              <a:defRPr sz="1600">
                <a:solidFill>
                  <a:schemeClr val="lt1"/>
                </a:solidFill>
              </a:defRPr>
            </a:lvl4pPr>
            <a:lvl5pPr marL="2286000" lvl="4" indent="-228600" algn="l">
              <a:lnSpc>
                <a:spcPct val="120000"/>
              </a:lnSpc>
              <a:spcBef>
                <a:spcPts val="500"/>
              </a:spcBef>
              <a:spcAft>
                <a:spcPts val="0"/>
              </a:spcAft>
              <a:buClr>
                <a:schemeClr val="lt1"/>
              </a:buClr>
              <a:buSzPts val="2000"/>
              <a:buNone/>
              <a:defRPr sz="1600">
                <a:solidFill>
                  <a:schemeClr val="lt1"/>
                </a:solidFill>
              </a:defRPr>
            </a:lvl5pPr>
            <a:lvl6pPr marL="2743200" lvl="5" indent="-228600" algn="l">
              <a:lnSpc>
                <a:spcPct val="120000"/>
              </a:lnSpc>
              <a:spcBef>
                <a:spcPts val="500"/>
              </a:spcBef>
              <a:spcAft>
                <a:spcPts val="0"/>
              </a:spcAft>
              <a:buClr>
                <a:schemeClr val="lt1"/>
              </a:buClr>
              <a:buSzPts val="2000"/>
              <a:buNone/>
              <a:defRPr sz="1600">
                <a:solidFill>
                  <a:schemeClr val="lt1"/>
                </a:solidFill>
              </a:defRPr>
            </a:lvl6pPr>
            <a:lvl7pPr marL="3200400" lvl="6" indent="-228600" algn="l">
              <a:lnSpc>
                <a:spcPct val="120000"/>
              </a:lnSpc>
              <a:spcBef>
                <a:spcPts val="500"/>
              </a:spcBef>
              <a:spcAft>
                <a:spcPts val="0"/>
              </a:spcAft>
              <a:buClr>
                <a:schemeClr val="lt1"/>
              </a:buClr>
              <a:buSzPts val="2000"/>
              <a:buNone/>
              <a:defRPr sz="1600">
                <a:solidFill>
                  <a:schemeClr val="lt1"/>
                </a:solidFill>
              </a:defRPr>
            </a:lvl7pPr>
            <a:lvl8pPr marL="3657600" lvl="7" indent="-228600" algn="l">
              <a:lnSpc>
                <a:spcPct val="120000"/>
              </a:lnSpc>
              <a:spcBef>
                <a:spcPts val="500"/>
              </a:spcBef>
              <a:spcAft>
                <a:spcPts val="0"/>
              </a:spcAft>
              <a:buClr>
                <a:schemeClr val="lt1"/>
              </a:buClr>
              <a:buSzPts val="2000"/>
              <a:buNone/>
              <a:defRPr sz="1600">
                <a:solidFill>
                  <a:schemeClr val="lt1"/>
                </a:solidFill>
              </a:defRPr>
            </a:lvl8pPr>
            <a:lvl9pPr marL="4114800" lvl="8" indent="-228600" algn="l">
              <a:lnSpc>
                <a:spcPct val="120000"/>
              </a:lnSpc>
              <a:spcBef>
                <a:spcPts val="500"/>
              </a:spcBef>
              <a:spcAft>
                <a:spcPts val="0"/>
              </a:spcAft>
              <a:buClr>
                <a:schemeClr val="lt1"/>
              </a:buClr>
              <a:buSzPts val="2000"/>
              <a:buNone/>
              <a:defRPr sz="1600">
                <a:solidFill>
                  <a:schemeClr val="lt1"/>
                </a:solidFill>
              </a:defRPr>
            </a:lvl9pPr>
          </a:lstStyle>
          <a:p/>
        </p:txBody>
      </p:sp>
      <p:sp>
        <p:nvSpPr>
          <p:cNvPr id="123" name="Google Shape;123;p16"/>
          <p:cNvSpPr txBox="1"/>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16"/>
          <p:cNvSpPr txBox="1"/>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16"/>
          <p:cNvSpPr txBox="1"/>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26" name="Shape 126"/>
        <p:cNvGrpSpPr/>
        <p:nvPr/>
      </p:nvGrpSpPr>
      <p:grpSpPr>
        <a:xfrm>
          <a:off x="0" y="0"/>
          <a:ext cx="0" cy="0"/>
          <a:chOff x="0" y="0"/>
          <a:chExt cx="0" cy="0"/>
        </a:xfrm>
      </p:grpSpPr>
      <p:sp>
        <p:nvSpPr>
          <p:cNvPr id="127" name="Google Shape;127;p17"/>
          <p:cNvSpPr txBox="1"/>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8" name="Google Shape;128;p17"/>
          <p:cNvSpPr txBox="1"/>
          <p:nvPr>
            <p:ph type="body" idx="1"/>
          </p:nvPr>
        </p:nvSpPr>
        <p:spPr>
          <a:xfrm>
            <a:off x="1141410" y="2249486"/>
            <a:ext cx="4878389" cy="3541714"/>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p:txBody>
      </p:sp>
      <p:sp>
        <p:nvSpPr>
          <p:cNvPr id="129" name="Google Shape;129;p17"/>
          <p:cNvSpPr txBox="1"/>
          <p:nvPr>
            <p:ph type="body" idx="2"/>
          </p:nvPr>
        </p:nvSpPr>
        <p:spPr>
          <a:xfrm>
            <a:off x="6172200" y="2249486"/>
            <a:ext cx="4875211" cy="3541714"/>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p:txBody>
      </p:sp>
      <p:sp>
        <p:nvSpPr>
          <p:cNvPr id="130" name="Google Shape;130;p17"/>
          <p:cNvSpPr txBox="1"/>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17"/>
          <p:cNvSpPr txBox="1"/>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17"/>
          <p:cNvSpPr txBox="1"/>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33" name="Shape 133"/>
        <p:cNvGrpSpPr/>
        <p:nvPr/>
      </p:nvGrpSpPr>
      <p:grpSpPr>
        <a:xfrm>
          <a:off x="0" y="0"/>
          <a:ext cx="0" cy="0"/>
          <a:chOff x="0" y="0"/>
          <a:chExt cx="0" cy="0"/>
        </a:xfrm>
      </p:grpSpPr>
      <p:sp>
        <p:nvSpPr>
          <p:cNvPr id="134" name="Google Shape;134;p18"/>
          <p:cNvSpPr txBox="1"/>
          <p:nvPr>
            <p:ph type="title"/>
          </p:nvPr>
        </p:nvSpPr>
        <p:spPr>
          <a:xfrm>
            <a:off x="1141411" y="619126"/>
            <a:ext cx="9906000" cy="147796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5" name="Google Shape;135;p18"/>
          <p:cNvSpPr txBox="1"/>
          <p:nvPr>
            <p:ph type="body" idx="1"/>
          </p:nvPr>
        </p:nvSpPr>
        <p:spPr>
          <a:xfrm>
            <a:off x="1370019" y="2249486"/>
            <a:ext cx="4649783"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p:txBody>
      </p:sp>
      <p:sp>
        <p:nvSpPr>
          <p:cNvPr id="136" name="Google Shape;136;p18"/>
          <p:cNvSpPr txBox="1"/>
          <p:nvPr>
            <p:ph type="body" idx="2"/>
          </p:nvPr>
        </p:nvSpPr>
        <p:spPr>
          <a:xfrm>
            <a:off x="1141410" y="3073397"/>
            <a:ext cx="4878391" cy="2717801"/>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p:txBody>
      </p:sp>
      <p:sp>
        <p:nvSpPr>
          <p:cNvPr id="137" name="Google Shape;137;p18"/>
          <p:cNvSpPr txBox="1"/>
          <p:nvPr>
            <p:ph type="body" idx="3"/>
          </p:nvPr>
        </p:nvSpPr>
        <p:spPr>
          <a:xfrm>
            <a:off x="6400808" y="2249485"/>
            <a:ext cx="4646602"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p:txBody>
      </p:sp>
      <p:sp>
        <p:nvSpPr>
          <p:cNvPr id="138" name="Google Shape;138;p18"/>
          <p:cNvSpPr txBox="1"/>
          <p:nvPr>
            <p:ph type="body" idx="4"/>
          </p:nvPr>
        </p:nvSpPr>
        <p:spPr>
          <a:xfrm>
            <a:off x="6172200" y="3073397"/>
            <a:ext cx="4875210" cy="2717801"/>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p:txBody>
      </p:sp>
      <p:sp>
        <p:nvSpPr>
          <p:cNvPr id="139" name="Google Shape;139;p18"/>
          <p:cNvSpPr txBox="1"/>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18"/>
          <p:cNvSpPr txBox="1"/>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18"/>
          <p:cNvSpPr txBox="1"/>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42" name="Shape 142"/>
        <p:cNvGrpSpPr/>
        <p:nvPr/>
      </p:nvGrpSpPr>
      <p:grpSpPr>
        <a:xfrm>
          <a:off x="0" y="0"/>
          <a:ext cx="0" cy="0"/>
          <a:chOff x="0" y="0"/>
          <a:chExt cx="0" cy="0"/>
        </a:xfrm>
      </p:grpSpPr>
      <p:sp>
        <p:nvSpPr>
          <p:cNvPr id="143" name="Google Shape;143;p19"/>
          <p:cNvSpPr txBox="1"/>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4" name="Google Shape;144;p19"/>
          <p:cNvSpPr txBox="1"/>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19"/>
          <p:cNvSpPr txBox="1"/>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19"/>
          <p:cNvSpPr txBox="1"/>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47" name="Shape 147"/>
        <p:cNvGrpSpPr/>
        <p:nvPr/>
      </p:nvGrpSpPr>
      <p:grpSpPr>
        <a:xfrm>
          <a:off x="0" y="0"/>
          <a:ext cx="0" cy="0"/>
          <a:chOff x="0" y="0"/>
          <a:chExt cx="0" cy="0"/>
        </a:xfrm>
      </p:grpSpPr>
      <p:sp>
        <p:nvSpPr>
          <p:cNvPr id="148" name="Google Shape;148;p20"/>
          <p:cNvSpPr txBox="1"/>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20"/>
          <p:cNvSpPr txBox="1"/>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20"/>
          <p:cNvSpPr txBox="1"/>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51" name="Shape 151"/>
        <p:cNvGrpSpPr/>
        <p:nvPr/>
      </p:nvGrpSpPr>
      <p:grpSpPr>
        <a:xfrm>
          <a:off x="0" y="0"/>
          <a:ext cx="0" cy="0"/>
          <a:chOff x="0" y="0"/>
          <a:chExt cx="0" cy="0"/>
        </a:xfrm>
      </p:grpSpPr>
      <p:sp>
        <p:nvSpPr>
          <p:cNvPr id="152" name="Google Shape;152;p21"/>
          <p:cNvSpPr txBox="1"/>
          <p:nvPr>
            <p:ph type="title"/>
          </p:nvPr>
        </p:nvSpPr>
        <p:spPr>
          <a:xfrm>
            <a:off x="1146705" y="609601"/>
            <a:ext cx="3856037" cy="163988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3" name="Google Shape;153;p21"/>
          <p:cNvSpPr txBox="1"/>
          <p:nvPr>
            <p:ph type="body" idx="1"/>
          </p:nvPr>
        </p:nvSpPr>
        <p:spPr>
          <a:xfrm>
            <a:off x="5156200" y="592666"/>
            <a:ext cx="5891209" cy="5198534"/>
          </a:xfrm>
          <a:prstGeom prst="rect">
            <a:avLst/>
          </a:prstGeom>
          <a:noFill/>
          <a:ln>
            <a:noFill/>
          </a:ln>
        </p:spPr>
        <p:txBody>
          <a:bodyPr spcFirstLastPara="1" wrap="square" lIns="91425" tIns="45700" rIns="91425" bIns="45700" anchor="ctr"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p:txBody>
      </p:sp>
      <p:sp>
        <p:nvSpPr>
          <p:cNvPr id="154" name="Google Shape;154;p21"/>
          <p:cNvSpPr txBox="1"/>
          <p:nvPr>
            <p:ph type="body" idx="2"/>
          </p:nvPr>
        </p:nvSpPr>
        <p:spPr>
          <a:xfrm>
            <a:off x="1146705" y="2249486"/>
            <a:ext cx="3856037" cy="3541714"/>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2000"/>
              <a:buNone/>
              <a:defRPr sz="16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p:txBody>
      </p:sp>
      <p:sp>
        <p:nvSpPr>
          <p:cNvPr id="155" name="Google Shape;155;p21"/>
          <p:cNvSpPr txBox="1"/>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21"/>
          <p:cNvSpPr txBox="1"/>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21"/>
          <p:cNvSpPr txBox="1"/>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58" name="Shape 158"/>
        <p:cNvGrpSpPr/>
        <p:nvPr/>
      </p:nvGrpSpPr>
      <p:grpSpPr>
        <a:xfrm>
          <a:off x="0" y="0"/>
          <a:ext cx="0" cy="0"/>
          <a:chOff x="0" y="0"/>
          <a:chExt cx="0" cy="0"/>
        </a:xfrm>
      </p:grpSpPr>
      <p:sp>
        <p:nvSpPr>
          <p:cNvPr id="159" name="Google Shape;159;p22"/>
          <p:cNvSpPr txBox="1"/>
          <p:nvPr>
            <p:ph type="title"/>
          </p:nvPr>
        </p:nvSpPr>
        <p:spPr>
          <a:xfrm>
            <a:off x="1141413" y="609600"/>
            <a:ext cx="5934508" cy="163988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0" name="Google Shape;160;p22"/>
          <p:cNvSpPr/>
          <p:nvPr>
            <p:ph type="pic" idx="2"/>
          </p:nvPr>
        </p:nvSpPr>
        <p:spPr>
          <a:xfrm>
            <a:off x="7380721" y="609601"/>
            <a:ext cx="3666690" cy="5181599"/>
          </a:xfrm>
          <a:prstGeom prst="round2DiagRect">
            <a:avLst>
              <a:gd name="adj1" fmla="val 5608"/>
              <a:gd name="adj2" fmla="val 0"/>
            </a:avLst>
          </a:prstGeom>
          <a:noFill/>
          <a:ln w="19050" cap="sq" cmpd="sng">
            <a:solidFill>
              <a:srgbClr val="B3F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sp>
      <p:sp>
        <p:nvSpPr>
          <p:cNvPr id="161" name="Google Shape;161;p22"/>
          <p:cNvSpPr txBox="1"/>
          <p:nvPr>
            <p:ph type="body" idx="1"/>
          </p:nvPr>
        </p:nvSpPr>
        <p:spPr>
          <a:xfrm>
            <a:off x="1141410" y="2249486"/>
            <a:ext cx="5934511" cy="3541714"/>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2000"/>
              <a:buNone/>
              <a:defRPr sz="16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p:txBody>
      </p:sp>
      <p:sp>
        <p:nvSpPr>
          <p:cNvPr id="162" name="Google Shape;162;p22"/>
          <p:cNvSpPr txBox="1"/>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3" name="Google Shape;163;p22"/>
          <p:cNvSpPr txBox="1"/>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4" name="Google Shape;164;p22"/>
          <p:cNvSpPr txBox="1"/>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image" Target="../media/image1.png"/><Relationship Id="rId18" Type="http://schemas.openxmlformats.org/officeDocument/2006/relationships/image" Target="../media/image2.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8"/>
          <a:stretch>
            <a:fillRect/>
          </a:stretch>
        </a:blipFill>
        <a:effectLst/>
      </p:bgPr>
    </p:bg>
    <p:spTree>
      <p:nvGrpSpPr>
        <p:cNvPr id="5" name="Shape 5"/>
        <p:cNvGrpSpPr/>
        <p:nvPr/>
      </p:nvGrpSpPr>
      <p:grpSpPr>
        <a:xfrm>
          <a:off x="0" y="0"/>
          <a:ext cx="0" cy="0"/>
          <a:chOff x="0" y="0"/>
          <a:chExt cx="0" cy="0"/>
        </a:xfrm>
      </p:grpSpPr>
      <p:pic>
        <p:nvPicPr>
          <p:cNvPr id="6" name="Google Shape;6;p13" descr="\\DROBO-FS\QuickDrops\JB\PPTX NG\Droplets\LightingOverlay.png"/>
          <p:cNvPicPr preferRelativeResize="0"/>
          <p:nvPr/>
        </p:nvPicPr>
        <p:blipFill rotWithShape="1">
          <a:blip r:embed="rId19">
            <a:alphaModFix amt="30000"/>
          </a:blip>
          <a:srcRect/>
          <a:stretch>
            <a:fillRect/>
          </a:stretch>
        </p:blipFill>
        <p:spPr>
          <a:xfrm>
            <a:off x="0" y="-1"/>
            <a:ext cx="12192003" cy="6858001"/>
          </a:xfrm>
          <a:prstGeom prst="rect">
            <a:avLst/>
          </a:prstGeom>
          <a:noFill/>
          <a:ln>
            <a:noFill/>
          </a:ln>
        </p:spPr>
      </p:pic>
      <p:grpSp>
        <p:nvGrpSpPr>
          <p:cNvPr id="7" name="Google Shape;7;p13"/>
          <p:cNvGrpSpPr/>
          <p:nvPr/>
        </p:nvGrpSpPr>
        <p:grpSpPr>
          <a:xfrm>
            <a:off x="-14288" y="0"/>
            <a:ext cx="12053888" cy="6858001"/>
            <a:chOff x="-14288" y="0"/>
            <a:chExt cx="12053888" cy="6858001"/>
          </a:xfrm>
        </p:grpSpPr>
        <p:grpSp>
          <p:nvGrpSpPr>
            <p:cNvPr id="8" name="Google Shape;8;p13"/>
            <p:cNvGrpSpPr/>
            <p:nvPr/>
          </p:nvGrpSpPr>
          <p:grpSpPr>
            <a:xfrm>
              <a:off x="-14288" y="0"/>
              <a:ext cx="1220788" cy="6858001"/>
              <a:chOff x="-14288" y="0"/>
              <a:chExt cx="1220788" cy="6858001"/>
            </a:xfrm>
          </p:grpSpPr>
          <p:sp>
            <p:nvSpPr>
              <p:cNvPr id="9" name="Google Shape;9;p13"/>
              <p:cNvSpPr/>
              <p:nvPr/>
            </p:nvSpPr>
            <p:spPr>
              <a:xfrm>
                <a:off x="114300" y="4763"/>
                <a:ext cx="23813" cy="2181225"/>
              </a:xfrm>
              <a:prstGeom prst="rect">
                <a:avLst/>
              </a:pr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 name="Google Shape;10;p13"/>
              <p:cNvSpPr/>
              <p:nvPr/>
            </p:nvSpPr>
            <p:spPr>
              <a:xfrm>
                <a:off x="33337" y="21764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 name="Google Shape;11;p13"/>
              <p:cNvSpPr/>
              <p:nvPr/>
            </p:nvSpPr>
            <p:spPr>
              <a:xfrm>
                <a:off x="28575" y="4021138"/>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13"/>
              <p:cNvSpPr/>
              <p:nvPr/>
            </p:nvSpPr>
            <p:spPr>
              <a:xfrm>
                <a:off x="200025" y="4763"/>
                <a:ext cx="369888" cy="1811338"/>
              </a:xfrm>
              <a:custGeom>
                <a:avLst/>
                <a:gdLst/>
                <a:ahLst/>
                <a:cxnLst/>
                <a:rect l="l" t="t" r="r" b="b"/>
                <a:pathLst>
                  <a:path w="233" h="1141" extrusionOk="0">
                    <a:moveTo>
                      <a:pt x="218" y="1141"/>
                    </a:moveTo>
                    <a:lnTo>
                      <a:pt x="0" y="626"/>
                    </a:lnTo>
                    <a:lnTo>
                      <a:pt x="0" y="0"/>
                    </a:lnTo>
                    <a:lnTo>
                      <a:pt x="15" y="0"/>
                    </a:lnTo>
                    <a:lnTo>
                      <a:pt x="15" y="623"/>
                    </a:lnTo>
                    <a:lnTo>
                      <a:pt x="233" y="1135"/>
                    </a:lnTo>
                    <a:lnTo>
                      <a:pt x="218" y="1141"/>
                    </a:lnTo>
                    <a:close/>
                  </a:path>
                </a:pathLst>
              </a:custGeom>
              <a:gradFill>
                <a:gsLst>
                  <a:gs pos="0">
                    <a:schemeClr val="lt2"/>
                  </a:gs>
                  <a:gs pos="100000">
                    <a:srgbClr val="3B95DE"/>
                  </a:gs>
                </a:gsLst>
                <a:lin ang="5400000" scaled="0"/>
              </a:gradFill>
              <a:ln>
                <a:noFill/>
              </a:ln>
            </p:spPr>
          </p:sp>
          <p:sp>
            <p:nvSpPr>
              <p:cNvPr id="13" name="Google Shape;13;p13"/>
              <p:cNvSpPr/>
              <p:nvPr/>
            </p:nvSpPr>
            <p:spPr>
              <a:xfrm>
                <a:off x="503237" y="180181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13"/>
              <p:cNvSpPr/>
              <p:nvPr/>
            </p:nvSpPr>
            <p:spPr>
              <a:xfrm>
                <a:off x="285750" y="4763"/>
                <a:ext cx="369888" cy="1430338"/>
              </a:xfrm>
              <a:custGeom>
                <a:avLst/>
                <a:gdLst/>
                <a:ahLst/>
                <a:cxnLst/>
                <a:rect l="l" t="t" r="r" b="b"/>
                <a:pathLst>
                  <a:path w="233" h="901" extrusionOk="0">
                    <a:moveTo>
                      <a:pt x="221" y="901"/>
                    </a:moveTo>
                    <a:lnTo>
                      <a:pt x="0" y="383"/>
                    </a:lnTo>
                    <a:lnTo>
                      <a:pt x="0" y="0"/>
                    </a:lnTo>
                    <a:lnTo>
                      <a:pt x="18" y="0"/>
                    </a:lnTo>
                    <a:lnTo>
                      <a:pt x="18" y="380"/>
                    </a:lnTo>
                    <a:lnTo>
                      <a:pt x="233" y="895"/>
                    </a:lnTo>
                    <a:lnTo>
                      <a:pt x="221" y="901"/>
                    </a:lnTo>
                    <a:close/>
                  </a:path>
                </a:pathLst>
              </a:custGeom>
              <a:gradFill>
                <a:gsLst>
                  <a:gs pos="0">
                    <a:schemeClr val="lt2"/>
                  </a:gs>
                  <a:gs pos="100000">
                    <a:srgbClr val="3B95DE"/>
                  </a:gs>
                </a:gsLst>
                <a:lin ang="5400000" scaled="0"/>
              </a:gradFill>
              <a:ln>
                <a:noFill/>
              </a:ln>
            </p:spPr>
          </p:sp>
          <p:sp>
            <p:nvSpPr>
              <p:cNvPr id="15" name="Google Shape;15;p13"/>
              <p:cNvSpPr/>
              <p:nvPr/>
            </p:nvSpPr>
            <p:spPr>
              <a:xfrm>
                <a:off x="546100" y="0"/>
                <a:ext cx="152400" cy="912813"/>
              </a:xfrm>
              <a:custGeom>
                <a:avLst/>
                <a:gdLst/>
                <a:ahLst/>
                <a:cxnLst/>
                <a:rect l="l" t="t" r="r" b="b"/>
                <a:pathLst>
                  <a:path w="96" h="575" extrusionOk="0">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95DE"/>
                  </a:gs>
                </a:gsLst>
                <a:lin ang="5400000" scaled="0"/>
              </a:gradFill>
              <a:ln>
                <a:noFill/>
              </a:ln>
            </p:spPr>
          </p:sp>
          <p:sp>
            <p:nvSpPr>
              <p:cNvPr id="16" name="Google Shape;16;p13"/>
              <p:cNvSpPr/>
              <p:nvPr/>
            </p:nvSpPr>
            <p:spPr>
              <a:xfrm>
                <a:off x="588962" y="14208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7;p13"/>
              <p:cNvSpPr/>
              <p:nvPr/>
            </p:nvSpPr>
            <p:spPr>
              <a:xfrm>
                <a:off x="588962"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 name="Google Shape;18;p13"/>
              <p:cNvSpPr/>
              <p:nvPr/>
            </p:nvSpPr>
            <p:spPr>
              <a:xfrm>
                <a:off x="641350" y="0"/>
                <a:ext cx="422275" cy="527050"/>
              </a:xfrm>
              <a:custGeom>
                <a:avLst/>
                <a:gdLst/>
                <a:ahLst/>
                <a:cxnLst/>
                <a:rect l="l" t="t" r="r" b="b"/>
                <a:pathLst>
                  <a:path w="266" h="332" extrusionOk="0">
                    <a:moveTo>
                      <a:pt x="257" y="332"/>
                    </a:moveTo>
                    <a:lnTo>
                      <a:pt x="48" y="123"/>
                    </a:lnTo>
                    <a:lnTo>
                      <a:pt x="0" y="6"/>
                    </a:lnTo>
                    <a:lnTo>
                      <a:pt x="15" y="0"/>
                    </a:lnTo>
                    <a:lnTo>
                      <a:pt x="63" y="114"/>
                    </a:lnTo>
                    <a:lnTo>
                      <a:pt x="266" y="320"/>
                    </a:lnTo>
                    <a:lnTo>
                      <a:pt x="257" y="332"/>
                    </a:lnTo>
                    <a:close/>
                  </a:path>
                </a:pathLst>
              </a:custGeom>
              <a:gradFill>
                <a:gsLst>
                  <a:gs pos="0">
                    <a:schemeClr val="lt2"/>
                  </a:gs>
                  <a:gs pos="100000">
                    <a:srgbClr val="3B95DE"/>
                  </a:gs>
                </a:gsLst>
                <a:lin ang="5400000" scaled="0"/>
              </a:gradFill>
              <a:ln>
                <a:noFill/>
              </a:ln>
            </p:spPr>
          </p:sp>
          <p:sp>
            <p:nvSpPr>
              <p:cNvPr id="19" name="Google Shape;19;p13"/>
              <p:cNvSpPr/>
              <p:nvPr/>
            </p:nvSpPr>
            <p:spPr>
              <a:xfrm>
                <a:off x="1020762" y="488950"/>
                <a:ext cx="161925" cy="147638"/>
              </a:xfrm>
              <a:custGeom>
                <a:avLst/>
                <a:gdLst/>
                <a:ahLst/>
                <a:cxnLst/>
                <a:rect l="l" t="t" r="r" b="b"/>
                <a:pathLst>
                  <a:path w="34" h="31" extrusionOk="0">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20" name="Google Shape;20;p13"/>
              <p:cNvCxnSpPr/>
              <p:nvPr/>
            </p:nvCxnSpPr>
            <p:spPr>
              <a:xfrm>
                <a:off x="-4763" y="9525"/>
                <a:ext cx="0" cy="0"/>
              </a:xfrm>
              <a:prstGeom prst="straightConnector1">
                <a:avLst/>
              </a:prstGeom>
              <a:gradFill>
                <a:gsLst>
                  <a:gs pos="0">
                    <a:schemeClr val="lt2"/>
                  </a:gs>
                  <a:gs pos="100000">
                    <a:srgbClr val="3B95DE"/>
                  </a:gs>
                </a:gsLst>
                <a:lin ang="5400000" scaled="0"/>
              </a:gradFill>
              <a:ln w="9525" cap="flat" cmpd="sng">
                <a:solidFill>
                  <a:srgbClr val="FFFFFF"/>
                </a:solidFill>
                <a:prstDash val="solid"/>
                <a:miter lim="800000"/>
                <a:headEnd type="none" w="med" len="med"/>
                <a:tailEnd type="none" w="med" len="med"/>
              </a:ln>
            </p:spPr>
          </p:cxnSp>
          <p:sp>
            <p:nvSpPr>
              <p:cNvPr id="21" name="Google Shape;21;p13"/>
              <p:cNvSpPr/>
              <p:nvPr/>
            </p:nvSpPr>
            <p:spPr>
              <a:xfrm>
                <a:off x="9525" y="1801813"/>
                <a:ext cx="123825" cy="127000"/>
              </a:xfrm>
              <a:custGeom>
                <a:avLst/>
                <a:gdLst/>
                <a:ahLst/>
                <a:cxnLst/>
                <a:rect l="l" t="t" r="r" b="b"/>
                <a:pathLst>
                  <a:path w="78" h="80" extrusionOk="0">
                    <a:moveTo>
                      <a:pt x="6" y="80"/>
                    </a:moveTo>
                    <a:lnTo>
                      <a:pt x="0" y="71"/>
                    </a:lnTo>
                    <a:lnTo>
                      <a:pt x="69" y="0"/>
                    </a:lnTo>
                    <a:lnTo>
                      <a:pt x="78" y="9"/>
                    </a:lnTo>
                    <a:lnTo>
                      <a:pt x="6" y="80"/>
                    </a:lnTo>
                    <a:close/>
                  </a:path>
                </a:pathLst>
              </a:custGeom>
              <a:gradFill>
                <a:gsLst>
                  <a:gs pos="0">
                    <a:schemeClr val="lt2"/>
                  </a:gs>
                  <a:gs pos="100000">
                    <a:srgbClr val="3B95DE"/>
                  </a:gs>
                </a:gsLst>
                <a:lin ang="5400000" scaled="0"/>
              </a:gradFill>
              <a:ln>
                <a:noFill/>
              </a:ln>
            </p:spPr>
          </p:sp>
          <p:sp>
            <p:nvSpPr>
              <p:cNvPr id="22" name="Google Shape;22;p13"/>
              <p:cNvSpPr/>
              <p:nvPr/>
            </p:nvSpPr>
            <p:spPr>
              <a:xfrm>
                <a:off x="-9525" y="3549650"/>
                <a:ext cx="147638" cy="481013"/>
              </a:xfrm>
              <a:custGeom>
                <a:avLst/>
                <a:gdLst/>
                <a:ahLst/>
                <a:cxnLst/>
                <a:rect l="l" t="t" r="r" b="b"/>
                <a:pathLst>
                  <a:path w="93" h="303" extrusionOk="0">
                    <a:moveTo>
                      <a:pt x="93" y="303"/>
                    </a:moveTo>
                    <a:lnTo>
                      <a:pt x="78" y="303"/>
                    </a:lnTo>
                    <a:lnTo>
                      <a:pt x="78" y="78"/>
                    </a:lnTo>
                    <a:lnTo>
                      <a:pt x="0" y="12"/>
                    </a:lnTo>
                    <a:lnTo>
                      <a:pt x="12" y="0"/>
                    </a:lnTo>
                    <a:lnTo>
                      <a:pt x="93" y="69"/>
                    </a:lnTo>
                    <a:lnTo>
                      <a:pt x="93" y="303"/>
                    </a:lnTo>
                    <a:close/>
                  </a:path>
                </a:pathLst>
              </a:custGeom>
              <a:gradFill>
                <a:gsLst>
                  <a:gs pos="0">
                    <a:schemeClr val="lt2"/>
                  </a:gs>
                  <a:gs pos="100000">
                    <a:srgbClr val="3B95DE"/>
                  </a:gs>
                </a:gsLst>
                <a:lin ang="5400000" scaled="0"/>
              </a:gradFill>
              <a:ln>
                <a:noFill/>
              </a:ln>
            </p:spPr>
          </p:sp>
          <p:sp>
            <p:nvSpPr>
              <p:cNvPr id="23" name="Google Shape;23;p13"/>
              <p:cNvSpPr/>
              <p:nvPr/>
            </p:nvSpPr>
            <p:spPr>
              <a:xfrm>
                <a:off x="128587" y="1382713"/>
                <a:ext cx="142875" cy="476250"/>
              </a:xfrm>
              <a:custGeom>
                <a:avLst/>
                <a:gdLst/>
                <a:ahLst/>
                <a:cxnLst/>
                <a:rect l="l" t="t" r="r" b="b"/>
                <a:pathLst>
                  <a:path w="90" h="300" extrusionOk="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95DE"/>
                  </a:gs>
                </a:gsLst>
                <a:lin ang="5400000" scaled="0"/>
              </a:gradFill>
              <a:ln>
                <a:noFill/>
              </a:ln>
            </p:spPr>
          </p:sp>
          <p:sp>
            <p:nvSpPr>
              <p:cNvPr id="24" name="Google Shape;24;p13"/>
              <p:cNvSpPr/>
              <p:nvPr/>
            </p:nvSpPr>
            <p:spPr>
              <a:xfrm>
                <a:off x="204787" y="1849438"/>
                <a:ext cx="114300" cy="107950"/>
              </a:xfrm>
              <a:custGeom>
                <a:avLst/>
                <a:gdLst/>
                <a:ahLst/>
                <a:cxnLst/>
                <a:rect l="l" t="t" r="r" b="b"/>
                <a:pathLst>
                  <a:path w="24" h="23" extrusionOk="0">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13"/>
              <p:cNvSpPr/>
              <p:nvPr/>
            </p:nvSpPr>
            <p:spPr>
              <a:xfrm>
                <a:off x="133350" y="4662488"/>
                <a:ext cx="23813" cy="2181225"/>
              </a:xfrm>
              <a:prstGeom prst="rect">
                <a:avLst/>
              </a:pr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26;p13"/>
              <p:cNvSpPr/>
              <p:nvPr/>
            </p:nvSpPr>
            <p:spPr>
              <a:xfrm>
                <a:off x="223837" y="5041900"/>
                <a:ext cx="369888" cy="1801813"/>
              </a:xfrm>
              <a:custGeom>
                <a:avLst/>
                <a:gdLst/>
                <a:ahLst/>
                <a:cxnLst/>
                <a:rect l="l" t="t" r="r" b="b"/>
                <a:pathLst>
                  <a:path w="233" h="1135" extrusionOk="0">
                    <a:moveTo>
                      <a:pt x="15" y="1135"/>
                    </a:moveTo>
                    <a:lnTo>
                      <a:pt x="0" y="1135"/>
                    </a:lnTo>
                    <a:lnTo>
                      <a:pt x="0" y="515"/>
                    </a:lnTo>
                    <a:lnTo>
                      <a:pt x="0" y="512"/>
                    </a:lnTo>
                    <a:lnTo>
                      <a:pt x="218" y="0"/>
                    </a:lnTo>
                    <a:lnTo>
                      <a:pt x="233" y="6"/>
                    </a:lnTo>
                    <a:lnTo>
                      <a:pt x="15" y="518"/>
                    </a:lnTo>
                    <a:lnTo>
                      <a:pt x="15" y="1135"/>
                    </a:lnTo>
                    <a:close/>
                  </a:path>
                </a:pathLst>
              </a:custGeom>
              <a:gradFill>
                <a:gsLst>
                  <a:gs pos="0">
                    <a:schemeClr val="lt2"/>
                  </a:gs>
                  <a:gs pos="100000">
                    <a:srgbClr val="3B95DE"/>
                  </a:gs>
                </a:gsLst>
                <a:lin ang="5400000" scaled="0"/>
              </a:gradFill>
              <a:ln>
                <a:noFill/>
              </a:ln>
            </p:spPr>
          </p:sp>
          <p:sp>
            <p:nvSpPr>
              <p:cNvPr id="27" name="Google Shape;27;p13"/>
              <p:cNvSpPr/>
              <p:nvPr/>
            </p:nvSpPr>
            <p:spPr>
              <a:xfrm>
                <a:off x="52387"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13"/>
              <p:cNvSpPr/>
              <p:nvPr/>
            </p:nvSpPr>
            <p:spPr>
              <a:xfrm>
                <a:off x="-14288" y="5627688"/>
                <a:ext cx="85725" cy="1216025"/>
              </a:xfrm>
              <a:custGeom>
                <a:avLst/>
                <a:gdLst/>
                <a:ahLst/>
                <a:cxnLst/>
                <a:rect l="l" t="t" r="r" b="b"/>
                <a:pathLst>
                  <a:path w="54" h="766" extrusionOk="0">
                    <a:moveTo>
                      <a:pt x="54" y="766"/>
                    </a:moveTo>
                    <a:lnTo>
                      <a:pt x="36" y="766"/>
                    </a:lnTo>
                    <a:lnTo>
                      <a:pt x="36" y="149"/>
                    </a:lnTo>
                    <a:lnTo>
                      <a:pt x="0" y="3"/>
                    </a:lnTo>
                    <a:lnTo>
                      <a:pt x="18" y="0"/>
                    </a:lnTo>
                    <a:lnTo>
                      <a:pt x="54" y="146"/>
                    </a:lnTo>
                    <a:lnTo>
                      <a:pt x="54" y="766"/>
                    </a:lnTo>
                    <a:close/>
                  </a:path>
                </a:pathLst>
              </a:custGeom>
              <a:gradFill>
                <a:gsLst>
                  <a:gs pos="0">
                    <a:schemeClr val="lt2"/>
                  </a:gs>
                  <a:gs pos="100000">
                    <a:srgbClr val="3B95DE"/>
                  </a:gs>
                </a:gsLst>
                <a:lin ang="5400000" scaled="0"/>
              </a:gradFill>
              <a:ln>
                <a:noFill/>
              </a:ln>
            </p:spPr>
          </p:sp>
          <p:sp>
            <p:nvSpPr>
              <p:cNvPr id="29" name="Google Shape;29;p13"/>
              <p:cNvSpPr/>
              <p:nvPr/>
            </p:nvSpPr>
            <p:spPr>
              <a:xfrm>
                <a:off x="527050" y="48672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30;p13"/>
              <p:cNvSpPr/>
              <p:nvPr/>
            </p:nvSpPr>
            <p:spPr>
              <a:xfrm>
                <a:off x="309562" y="5422900"/>
                <a:ext cx="374650" cy="1425575"/>
              </a:xfrm>
              <a:custGeom>
                <a:avLst/>
                <a:gdLst/>
                <a:ahLst/>
                <a:cxnLst/>
                <a:rect l="l" t="t" r="r" b="b"/>
                <a:pathLst>
                  <a:path w="236" h="898" extrusionOk="0">
                    <a:moveTo>
                      <a:pt x="18" y="898"/>
                    </a:moveTo>
                    <a:lnTo>
                      <a:pt x="0" y="898"/>
                    </a:lnTo>
                    <a:lnTo>
                      <a:pt x="0" y="515"/>
                    </a:lnTo>
                    <a:lnTo>
                      <a:pt x="3" y="512"/>
                    </a:lnTo>
                    <a:lnTo>
                      <a:pt x="221" y="0"/>
                    </a:lnTo>
                    <a:lnTo>
                      <a:pt x="236" y="6"/>
                    </a:lnTo>
                    <a:lnTo>
                      <a:pt x="18" y="518"/>
                    </a:lnTo>
                    <a:lnTo>
                      <a:pt x="18" y="898"/>
                    </a:lnTo>
                    <a:close/>
                  </a:path>
                </a:pathLst>
              </a:custGeom>
              <a:gradFill>
                <a:gsLst>
                  <a:gs pos="0">
                    <a:schemeClr val="lt2"/>
                  </a:gs>
                  <a:gs pos="100000">
                    <a:srgbClr val="3B95DE"/>
                  </a:gs>
                </a:gsLst>
                <a:lin ang="5400000" scaled="0"/>
              </a:gradFill>
              <a:ln>
                <a:noFill/>
              </a:ln>
            </p:spPr>
          </p:sp>
          <p:sp>
            <p:nvSpPr>
              <p:cNvPr id="31" name="Google Shape;31;p13"/>
              <p:cNvSpPr/>
              <p:nvPr/>
            </p:nvSpPr>
            <p:spPr>
              <a:xfrm>
                <a:off x="569912" y="5945188"/>
                <a:ext cx="152400" cy="912813"/>
              </a:xfrm>
              <a:custGeom>
                <a:avLst/>
                <a:gdLst/>
                <a:ahLst/>
                <a:cxnLst/>
                <a:rect l="l" t="t" r="r" b="b"/>
                <a:pathLst>
                  <a:path w="96" h="575" extrusionOk="0">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95DE"/>
                  </a:gs>
                </a:gsLst>
                <a:lin ang="5400000" scaled="0"/>
              </a:gradFill>
              <a:ln>
                <a:noFill/>
              </a:ln>
            </p:spPr>
          </p:sp>
          <p:sp>
            <p:nvSpPr>
              <p:cNvPr id="32" name="Google Shape;32;p13"/>
              <p:cNvSpPr/>
              <p:nvPr/>
            </p:nvSpPr>
            <p:spPr>
              <a:xfrm>
                <a:off x="612775" y="52466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13"/>
              <p:cNvSpPr/>
              <p:nvPr/>
            </p:nvSpPr>
            <p:spPr>
              <a:xfrm>
                <a:off x="612775" y="57642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13"/>
              <p:cNvSpPr/>
              <p:nvPr/>
            </p:nvSpPr>
            <p:spPr>
              <a:xfrm>
                <a:off x="669925" y="6330950"/>
                <a:ext cx="417513" cy="517525"/>
              </a:xfrm>
              <a:custGeom>
                <a:avLst/>
                <a:gdLst/>
                <a:ahLst/>
                <a:cxnLst/>
                <a:rect l="l" t="t" r="r" b="b"/>
                <a:pathLst>
                  <a:path w="263" h="326" extrusionOk="0">
                    <a:moveTo>
                      <a:pt x="15" y="326"/>
                    </a:moveTo>
                    <a:lnTo>
                      <a:pt x="0" y="320"/>
                    </a:lnTo>
                    <a:lnTo>
                      <a:pt x="45" y="206"/>
                    </a:lnTo>
                    <a:lnTo>
                      <a:pt x="48" y="206"/>
                    </a:lnTo>
                    <a:lnTo>
                      <a:pt x="254" y="0"/>
                    </a:lnTo>
                    <a:lnTo>
                      <a:pt x="263" y="12"/>
                    </a:lnTo>
                    <a:lnTo>
                      <a:pt x="60" y="215"/>
                    </a:lnTo>
                    <a:lnTo>
                      <a:pt x="15" y="326"/>
                    </a:lnTo>
                    <a:close/>
                  </a:path>
                </a:pathLst>
              </a:custGeom>
              <a:gradFill>
                <a:gsLst>
                  <a:gs pos="0">
                    <a:schemeClr val="lt2"/>
                  </a:gs>
                  <a:gs pos="100000">
                    <a:srgbClr val="3B95DE"/>
                  </a:gs>
                </a:gsLst>
                <a:lin ang="5400000" scaled="0"/>
              </a:gradFill>
              <a:ln>
                <a:noFill/>
              </a:ln>
            </p:spPr>
          </p:sp>
          <p:sp>
            <p:nvSpPr>
              <p:cNvPr id="35" name="Google Shape;35;p13"/>
              <p:cNvSpPr/>
              <p:nvPr/>
            </p:nvSpPr>
            <p:spPr>
              <a:xfrm>
                <a:off x="1049337" y="6221413"/>
                <a:ext cx="157163" cy="147638"/>
              </a:xfrm>
              <a:custGeom>
                <a:avLst/>
                <a:gdLst/>
                <a:ahLst/>
                <a:cxnLst/>
                <a:rect l="l" t="t" r="r" b="b"/>
                <a:pathLst>
                  <a:path w="33" h="31" extrusionOk="0">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6" name="Google Shape;36;p13"/>
            <p:cNvGrpSpPr/>
            <p:nvPr/>
          </p:nvGrpSpPr>
          <p:grpSpPr>
            <a:xfrm>
              <a:off x="11364912" y="0"/>
              <a:ext cx="674688" cy="6848476"/>
              <a:chOff x="11364912" y="0"/>
              <a:chExt cx="674688" cy="6848476"/>
            </a:xfrm>
          </p:grpSpPr>
          <p:sp>
            <p:nvSpPr>
              <p:cNvPr id="37" name="Google Shape;37;p13"/>
              <p:cNvSpPr/>
              <p:nvPr/>
            </p:nvSpPr>
            <p:spPr>
              <a:xfrm>
                <a:off x="11483975" y="0"/>
                <a:ext cx="417513" cy="512763"/>
              </a:xfrm>
              <a:custGeom>
                <a:avLst/>
                <a:gdLst/>
                <a:ahLst/>
                <a:cxnLst/>
                <a:rect l="l" t="t" r="r" b="b"/>
                <a:pathLst>
                  <a:path w="263" h="323" extrusionOk="0">
                    <a:moveTo>
                      <a:pt x="12" y="323"/>
                    </a:moveTo>
                    <a:lnTo>
                      <a:pt x="0" y="314"/>
                    </a:lnTo>
                    <a:lnTo>
                      <a:pt x="203" y="108"/>
                    </a:lnTo>
                    <a:lnTo>
                      <a:pt x="248" y="0"/>
                    </a:lnTo>
                    <a:lnTo>
                      <a:pt x="263" y="6"/>
                    </a:lnTo>
                    <a:lnTo>
                      <a:pt x="218" y="117"/>
                    </a:lnTo>
                    <a:lnTo>
                      <a:pt x="218" y="117"/>
                    </a:lnTo>
                    <a:lnTo>
                      <a:pt x="12" y="323"/>
                    </a:lnTo>
                    <a:close/>
                  </a:path>
                </a:pathLst>
              </a:custGeom>
              <a:gradFill>
                <a:gsLst>
                  <a:gs pos="0">
                    <a:srgbClr val="82FFFF">
                      <a:alpha val="80000"/>
                    </a:srgbClr>
                  </a:gs>
                  <a:gs pos="100000">
                    <a:srgbClr val="3B95DE">
                      <a:alpha val="60000"/>
                    </a:srgbClr>
                  </a:gs>
                </a:gsLst>
                <a:lin ang="5400000" scaled="0"/>
              </a:gradFill>
              <a:ln>
                <a:noFill/>
              </a:ln>
            </p:spPr>
          </p:sp>
          <p:sp>
            <p:nvSpPr>
              <p:cNvPr id="38" name="Google Shape;38;p13"/>
              <p:cNvSpPr/>
              <p:nvPr/>
            </p:nvSpPr>
            <p:spPr>
              <a:xfrm>
                <a:off x="11364912" y="474663"/>
                <a:ext cx="157163" cy="152400"/>
              </a:xfrm>
              <a:custGeom>
                <a:avLst/>
                <a:gdLst/>
                <a:ahLst/>
                <a:cxnLst/>
                <a:rect l="l" t="t" r="r" b="b"/>
                <a:pathLst>
                  <a:path w="33" h="32" extrusionOk="0">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a:gsLst>
                  <a:gs pos="0">
                    <a:srgbClr val="82FFFF">
                      <a:alpha val="80000"/>
                    </a:srgbClr>
                  </a:gs>
                  <a:gs pos="100000">
                    <a:srgbClr val="3B95DE">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 name="Google Shape;39;p13"/>
              <p:cNvSpPr/>
              <p:nvPr/>
            </p:nvSpPr>
            <p:spPr>
              <a:xfrm>
                <a:off x="11631612" y="1539875"/>
                <a:ext cx="188913"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 name="Google Shape;40;p13"/>
              <p:cNvSpPr/>
              <p:nvPr/>
            </p:nvSpPr>
            <p:spPr>
              <a:xfrm>
                <a:off x="11531600" y="5694363"/>
                <a:ext cx="298450" cy="1154113"/>
              </a:xfrm>
              <a:custGeom>
                <a:avLst/>
                <a:gdLst/>
                <a:ahLst/>
                <a:cxnLst/>
                <a:rect l="l" t="t" r="r" b="b"/>
                <a:pathLst>
                  <a:path w="188" h="727" extrusionOk="0">
                    <a:moveTo>
                      <a:pt x="15" y="727"/>
                    </a:moveTo>
                    <a:lnTo>
                      <a:pt x="0" y="727"/>
                    </a:lnTo>
                    <a:lnTo>
                      <a:pt x="0" y="407"/>
                    </a:lnTo>
                    <a:lnTo>
                      <a:pt x="0" y="407"/>
                    </a:lnTo>
                    <a:lnTo>
                      <a:pt x="176" y="0"/>
                    </a:lnTo>
                    <a:lnTo>
                      <a:pt x="188" y="6"/>
                    </a:lnTo>
                    <a:lnTo>
                      <a:pt x="15" y="410"/>
                    </a:lnTo>
                    <a:lnTo>
                      <a:pt x="15" y="727"/>
                    </a:lnTo>
                    <a:close/>
                  </a:path>
                </a:pathLst>
              </a:custGeom>
              <a:gradFill>
                <a:gsLst>
                  <a:gs pos="0">
                    <a:srgbClr val="82FFFF">
                      <a:alpha val="80000"/>
                    </a:srgbClr>
                  </a:gs>
                  <a:gs pos="100000">
                    <a:srgbClr val="3B95DE">
                      <a:alpha val="60000"/>
                    </a:srgbClr>
                  </a:gs>
                </a:gsLst>
                <a:lin ang="5400000" scaled="0"/>
              </a:gradFill>
              <a:ln>
                <a:noFill/>
              </a:ln>
            </p:spPr>
          </p:sp>
          <p:sp>
            <p:nvSpPr>
              <p:cNvPr id="41" name="Google Shape;41;p13"/>
              <p:cNvSpPr/>
              <p:nvPr/>
            </p:nvSpPr>
            <p:spPr>
              <a:xfrm>
                <a:off x="11772900" y="5551488"/>
                <a:ext cx="157163" cy="155575"/>
              </a:xfrm>
              <a:custGeom>
                <a:avLst/>
                <a:gdLst/>
                <a:ahLst/>
                <a:cxnLst/>
                <a:rect l="l" t="t" r="r" b="b"/>
                <a:pathLst>
                  <a:path w="33" h="33" extrusionOk="0">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a:gsLst>
                  <a:gs pos="0">
                    <a:srgbClr val="82FFFF">
                      <a:alpha val="80000"/>
                    </a:srgbClr>
                  </a:gs>
                  <a:gs pos="100000">
                    <a:srgbClr val="3B95DE">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 name="Google Shape;42;p13"/>
              <p:cNvSpPr/>
              <p:nvPr/>
            </p:nvSpPr>
            <p:spPr>
              <a:xfrm>
                <a:off x="11710987" y="4763"/>
                <a:ext cx="304800" cy="1544638"/>
              </a:xfrm>
              <a:custGeom>
                <a:avLst/>
                <a:gdLst/>
                <a:ahLst/>
                <a:cxnLst/>
                <a:rect l="l" t="t" r="r" b="b"/>
                <a:pathLst>
                  <a:path w="192" h="973" extrusionOk="0">
                    <a:moveTo>
                      <a:pt x="15" y="973"/>
                    </a:moveTo>
                    <a:lnTo>
                      <a:pt x="0" y="973"/>
                    </a:lnTo>
                    <a:lnTo>
                      <a:pt x="0" y="790"/>
                    </a:lnTo>
                    <a:lnTo>
                      <a:pt x="174" y="614"/>
                    </a:lnTo>
                    <a:lnTo>
                      <a:pt x="174" y="0"/>
                    </a:lnTo>
                    <a:lnTo>
                      <a:pt x="192" y="0"/>
                    </a:lnTo>
                    <a:lnTo>
                      <a:pt x="192" y="620"/>
                    </a:lnTo>
                    <a:lnTo>
                      <a:pt x="15" y="796"/>
                    </a:lnTo>
                    <a:lnTo>
                      <a:pt x="15" y="973"/>
                    </a:lnTo>
                    <a:close/>
                  </a:path>
                </a:pathLst>
              </a:custGeom>
              <a:gradFill>
                <a:gsLst>
                  <a:gs pos="0">
                    <a:srgbClr val="82FFFF">
                      <a:alpha val="80000"/>
                    </a:srgbClr>
                  </a:gs>
                  <a:gs pos="100000">
                    <a:srgbClr val="3B95DE">
                      <a:alpha val="60000"/>
                    </a:srgbClr>
                  </a:gs>
                </a:gsLst>
                <a:lin ang="5400000" scaled="0"/>
              </a:gradFill>
              <a:ln>
                <a:noFill/>
              </a:ln>
            </p:spPr>
          </p:sp>
          <p:sp>
            <p:nvSpPr>
              <p:cNvPr id="43" name="Google Shape;43;p13"/>
              <p:cNvSpPr/>
              <p:nvPr/>
            </p:nvSpPr>
            <p:spPr>
              <a:xfrm>
                <a:off x="11636375" y="4867275"/>
                <a:ext cx="188913"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13"/>
              <p:cNvSpPr/>
              <p:nvPr/>
            </p:nvSpPr>
            <p:spPr>
              <a:xfrm>
                <a:off x="11441112" y="5046663"/>
                <a:ext cx="307975" cy="1801813"/>
              </a:xfrm>
              <a:custGeom>
                <a:avLst/>
                <a:gdLst/>
                <a:ahLst/>
                <a:cxnLst/>
                <a:rect l="l" t="t" r="r" b="b"/>
                <a:pathLst>
                  <a:path w="194" h="1135" extrusionOk="0">
                    <a:moveTo>
                      <a:pt x="18" y="1135"/>
                    </a:moveTo>
                    <a:lnTo>
                      <a:pt x="0" y="1135"/>
                    </a:lnTo>
                    <a:lnTo>
                      <a:pt x="0" y="354"/>
                    </a:lnTo>
                    <a:lnTo>
                      <a:pt x="176" y="177"/>
                    </a:lnTo>
                    <a:lnTo>
                      <a:pt x="176" y="0"/>
                    </a:lnTo>
                    <a:lnTo>
                      <a:pt x="194" y="0"/>
                    </a:lnTo>
                    <a:lnTo>
                      <a:pt x="194" y="183"/>
                    </a:lnTo>
                    <a:lnTo>
                      <a:pt x="18" y="360"/>
                    </a:lnTo>
                    <a:lnTo>
                      <a:pt x="18" y="1135"/>
                    </a:lnTo>
                    <a:close/>
                  </a:path>
                </a:pathLst>
              </a:custGeom>
              <a:gradFill>
                <a:gsLst>
                  <a:gs pos="0">
                    <a:srgbClr val="82FFFF">
                      <a:alpha val="80000"/>
                    </a:srgbClr>
                  </a:gs>
                  <a:gs pos="100000">
                    <a:srgbClr val="3B95DE">
                      <a:alpha val="60000"/>
                    </a:srgbClr>
                  </a:gs>
                </a:gsLst>
                <a:lin ang="5400000" scaled="0"/>
              </a:gradFill>
              <a:ln>
                <a:noFill/>
              </a:ln>
            </p:spPr>
          </p:sp>
          <p:sp>
            <p:nvSpPr>
              <p:cNvPr id="45" name="Google Shape;45;p13"/>
              <p:cNvSpPr/>
              <p:nvPr/>
            </p:nvSpPr>
            <p:spPr>
              <a:xfrm>
                <a:off x="11849100" y="64166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 name="Google Shape;46;p13"/>
              <p:cNvSpPr/>
              <p:nvPr/>
            </p:nvSpPr>
            <p:spPr>
              <a:xfrm>
                <a:off x="11939587" y="6596063"/>
                <a:ext cx="23813" cy="252413"/>
              </a:xfrm>
              <a:prstGeom prst="rect">
                <a:avLst/>
              </a:prstGeom>
              <a:gradFill>
                <a:gsLst>
                  <a:gs pos="0">
                    <a:srgbClr val="82FFFF">
                      <a:alpha val="80000"/>
                    </a:srgbClr>
                  </a:gs>
                  <a:gs pos="100000">
                    <a:srgbClr val="3B95DE">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47" name="Google Shape;47;p13"/>
          <p:cNvSpPr txBox="1"/>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3600"/>
              <a:buFont typeface="Twentieth Century"/>
              <a:buNone/>
              <a:defRPr sz="3600" b="0" i="0" u="none" strike="noStrike" cap="none">
                <a:solidFill>
                  <a:schemeClr val="lt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8" name="Google Shape;48;p13"/>
          <p:cNvSpPr txBox="1"/>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lvl1pPr marL="457200" marR="0" lvl="0" indent="-419100" algn="l" rtl="0">
              <a:lnSpc>
                <a:spcPct val="120000"/>
              </a:lnSpc>
              <a:spcBef>
                <a:spcPts val="1000"/>
              </a:spcBef>
              <a:spcAft>
                <a:spcPts val="0"/>
              </a:spcAft>
              <a:buClr>
                <a:schemeClr val="lt1"/>
              </a:buClr>
              <a:buSzPts val="3000"/>
              <a:buFont typeface="Arial" panose="020B0604020202020204"/>
              <a:buChar char="•"/>
              <a:defRPr sz="2400" b="0" i="0" u="none" strike="noStrike" cap="none">
                <a:solidFill>
                  <a:schemeClr val="lt1"/>
                </a:solidFill>
                <a:latin typeface="Twentieth Century"/>
                <a:ea typeface="Twentieth Century"/>
                <a:cs typeface="Twentieth Century"/>
                <a:sym typeface="Twentieth Century"/>
              </a:defRPr>
            </a:lvl1pPr>
            <a:lvl2pPr marL="914400" marR="0" lvl="1" indent="-387350" algn="l" rtl="0">
              <a:lnSpc>
                <a:spcPct val="120000"/>
              </a:lnSpc>
              <a:spcBef>
                <a:spcPts val="500"/>
              </a:spcBef>
              <a:spcAft>
                <a:spcPts val="0"/>
              </a:spcAft>
              <a:buClr>
                <a:schemeClr val="lt1"/>
              </a:buClr>
              <a:buSzPts val="2500"/>
              <a:buFont typeface="Arial" panose="020B0604020202020204"/>
              <a:buChar char="•"/>
              <a:defRPr sz="2000" b="0" i="0" u="none" strike="noStrike" cap="none">
                <a:solidFill>
                  <a:schemeClr val="lt1"/>
                </a:solidFill>
                <a:latin typeface="Twentieth Century"/>
                <a:ea typeface="Twentieth Century"/>
                <a:cs typeface="Twentieth Century"/>
                <a:sym typeface="Twentieth Century"/>
              </a:defRPr>
            </a:lvl2pPr>
            <a:lvl3pPr marL="1371600" marR="0" lvl="2" indent="-371475" algn="l" rtl="0">
              <a:lnSpc>
                <a:spcPct val="120000"/>
              </a:lnSpc>
              <a:spcBef>
                <a:spcPts val="500"/>
              </a:spcBef>
              <a:spcAft>
                <a:spcPts val="0"/>
              </a:spcAft>
              <a:buClr>
                <a:schemeClr val="lt1"/>
              </a:buClr>
              <a:buSzPts val="2250"/>
              <a:buFont typeface="Arial" panose="020B0604020202020204"/>
              <a:buChar char="•"/>
              <a:defRPr sz="1800" b="0" i="0" u="none" strike="noStrike" cap="none">
                <a:solidFill>
                  <a:schemeClr val="lt1"/>
                </a:solidFill>
                <a:latin typeface="Twentieth Century"/>
                <a:ea typeface="Twentieth Century"/>
                <a:cs typeface="Twentieth Century"/>
                <a:sym typeface="Twentieth Century"/>
              </a:defRPr>
            </a:lvl3pPr>
            <a:lvl4pPr marL="1828800" marR="0" lvl="3" indent="-355600" algn="l" rtl="0">
              <a:lnSpc>
                <a:spcPct val="120000"/>
              </a:lnSpc>
              <a:spcBef>
                <a:spcPts val="500"/>
              </a:spcBef>
              <a:spcAft>
                <a:spcPts val="0"/>
              </a:spcAft>
              <a:buClr>
                <a:schemeClr val="lt1"/>
              </a:buClr>
              <a:buSzPts val="2000"/>
              <a:buFont typeface="Arial" panose="020B0604020202020204"/>
              <a:buChar char="•"/>
              <a:defRPr sz="1600" b="0" i="0" u="none" strike="noStrike" cap="none">
                <a:solidFill>
                  <a:schemeClr val="lt1"/>
                </a:solidFill>
                <a:latin typeface="Twentieth Century"/>
                <a:ea typeface="Twentieth Century"/>
                <a:cs typeface="Twentieth Century"/>
                <a:sym typeface="Twentieth Century"/>
              </a:defRPr>
            </a:lvl4pPr>
            <a:lvl5pPr marL="2286000" marR="0" lvl="4" indent="-355600" algn="l" rtl="0">
              <a:lnSpc>
                <a:spcPct val="120000"/>
              </a:lnSpc>
              <a:spcBef>
                <a:spcPts val="500"/>
              </a:spcBef>
              <a:spcAft>
                <a:spcPts val="0"/>
              </a:spcAft>
              <a:buClr>
                <a:schemeClr val="lt1"/>
              </a:buClr>
              <a:buSzPts val="2000"/>
              <a:buFont typeface="Arial" panose="020B0604020202020204"/>
              <a:buChar char="•"/>
              <a:defRPr sz="1600" b="0" i="0" u="none" strike="noStrike" cap="none">
                <a:solidFill>
                  <a:schemeClr val="lt1"/>
                </a:solidFill>
                <a:latin typeface="Twentieth Century"/>
                <a:ea typeface="Twentieth Century"/>
                <a:cs typeface="Twentieth Century"/>
                <a:sym typeface="Twentieth Century"/>
              </a:defRPr>
            </a:lvl5pPr>
            <a:lvl6pPr marL="2743200" marR="0" lvl="5" indent="-339725" algn="l" rtl="0">
              <a:lnSpc>
                <a:spcPct val="120000"/>
              </a:lnSpc>
              <a:spcBef>
                <a:spcPts val="500"/>
              </a:spcBef>
              <a:spcAft>
                <a:spcPts val="0"/>
              </a:spcAft>
              <a:buClr>
                <a:schemeClr val="lt1"/>
              </a:buClr>
              <a:buSzPts val="1750"/>
              <a:buFont typeface="Arial" panose="020B0604020202020204"/>
              <a:buChar char="•"/>
              <a:defRPr sz="1400" b="0" i="0" u="none" strike="noStrike" cap="none">
                <a:solidFill>
                  <a:schemeClr val="lt1"/>
                </a:solidFill>
                <a:latin typeface="Twentieth Century"/>
                <a:ea typeface="Twentieth Century"/>
                <a:cs typeface="Twentieth Century"/>
                <a:sym typeface="Twentieth Century"/>
              </a:defRPr>
            </a:lvl6pPr>
            <a:lvl7pPr marL="3200400" marR="0" lvl="6" indent="-339725" algn="l" rtl="0">
              <a:lnSpc>
                <a:spcPct val="120000"/>
              </a:lnSpc>
              <a:spcBef>
                <a:spcPts val="500"/>
              </a:spcBef>
              <a:spcAft>
                <a:spcPts val="0"/>
              </a:spcAft>
              <a:buClr>
                <a:schemeClr val="lt1"/>
              </a:buClr>
              <a:buSzPts val="1750"/>
              <a:buFont typeface="Arial" panose="020B0604020202020204"/>
              <a:buChar char="•"/>
              <a:defRPr sz="1400" b="0" i="0" u="none" strike="noStrike" cap="none">
                <a:solidFill>
                  <a:schemeClr val="lt1"/>
                </a:solidFill>
                <a:latin typeface="Twentieth Century"/>
                <a:ea typeface="Twentieth Century"/>
                <a:cs typeface="Twentieth Century"/>
                <a:sym typeface="Twentieth Century"/>
              </a:defRPr>
            </a:lvl7pPr>
            <a:lvl8pPr marL="3657600" marR="0" lvl="7" indent="-339725" algn="l" rtl="0">
              <a:lnSpc>
                <a:spcPct val="120000"/>
              </a:lnSpc>
              <a:spcBef>
                <a:spcPts val="500"/>
              </a:spcBef>
              <a:spcAft>
                <a:spcPts val="0"/>
              </a:spcAft>
              <a:buClr>
                <a:schemeClr val="lt1"/>
              </a:buClr>
              <a:buSzPts val="1750"/>
              <a:buFont typeface="Arial" panose="020B0604020202020204"/>
              <a:buChar char="•"/>
              <a:defRPr sz="1400" b="0" i="0" u="none" strike="noStrike" cap="none">
                <a:solidFill>
                  <a:schemeClr val="lt1"/>
                </a:solidFill>
                <a:latin typeface="Twentieth Century"/>
                <a:ea typeface="Twentieth Century"/>
                <a:cs typeface="Twentieth Century"/>
                <a:sym typeface="Twentieth Century"/>
              </a:defRPr>
            </a:lvl8pPr>
            <a:lvl9pPr marL="4114800" marR="0" lvl="8" indent="-339725" algn="l" rtl="0">
              <a:lnSpc>
                <a:spcPct val="120000"/>
              </a:lnSpc>
              <a:spcBef>
                <a:spcPts val="500"/>
              </a:spcBef>
              <a:spcAft>
                <a:spcPts val="0"/>
              </a:spcAft>
              <a:buClr>
                <a:schemeClr val="lt1"/>
              </a:buClr>
              <a:buSzPts val="1750"/>
              <a:buFont typeface="Arial" panose="020B0604020202020204"/>
              <a:buChar char="•"/>
              <a:defRPr sz="1400" b="0" i="0" u="none" strike="noStrike" cap="none">
                <a:solidFill>
                  <a:schemeClr val="lt1"/>
                </a:solidFill>
                <a:latin typeface="Twentieth Century"/>
                <a:ea typeface="Twentieth Century"/>
                <a:cs typeface="Twentieth Century"/>
                <a:sym typeface="Twentieth Century"/>
              </a:defRPr>
            </a:lvl9pPr>
          </a:lstStyle>
          <a:p/>
        </p:txBody>
      </p:sp>
      <p:sp>
        <p:nvSpPr>
          <p:cNvPr id="49" name="Google Shape;49;p13"/>
          <p:cNvSpPr txBox="1"/>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50" b="0" i="0" u="none" strike="noStrike" cap="none">
                <a:solidFill>
                  <a:schemeClr val="lt1"/>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9pPr>
          </a:lstStyle>
          <a:p/>
        </p:txBody>
      </p:sp>
      <p:sp>
        <p:nvSpPr>
          <p:cNvPr id="50" name="Google Shape;50;p13"/>
          <p:cNvSpPr txBox="1"/>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50" b="0" i="0" u="none" strike="noStrike" cap="none">
                <a:solidFill>
                  <a:schemeClr val="lt1"/>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9pPr>
          </a:lstStyle>
          <a:p/>
        </p:txBody>
      </p:sp>
      <p:sp>
        <p:nvSpPr>
          <p:cNvPr id="51" name="Google Shape;51;p13"/>
          <p:cNvSpPr txBox="1"/>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1pPr>
            <a:lvl2pPr marL="0" marR="0" lvl="1"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2pPr>
            <a:lvl3pPr marL="0" marR="0" lvl="2"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3pPr>
            <a:lvl4pPr marL="0" marR="0" lvl="3"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4pPr>
            <a:lvl5pPr marL="0" marR="0" lvl="4"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5pPr>
            <a:lvl6pPr marL="0" marR="0" lvl="5"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6pPr>
            <a:lvl7pPr marL="0" marR="0" lvl="6"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7pPr>
            <a:lvl8pPr marL="0" marR="0" lvl="7"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8pPr>
            <a:lvl9pPr marL="0" marR="0" lvl="8"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hyperlink" Target="https://empmonitor.com/blog/team-tracking-best-9-ways-to-introduce-to-teams/"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33" name="Shape 233"/>
        <p:cNvGrpSpPr/>
        <p:nvPr/>
      </p:nvGrpSpPr>
      <p:grpSpPr>
        <a:xfrm>
          <a:off x="0" y="0"/>
          <a:ext cx="0" cy="0"/>
          <a:chOff x="0" y="0"/>
          <a:chExt cx="0" cy="0"/>
        </a:xfrm>
      </p:grpSpPr>
      <p:sp>
        <p:nvSpPr>
          <p:cNvPr id="234" name="Google Shape;234;p1"/>
          <p:cNvSpPr txBox="1"/>
          <p:nvPr>
            <p:ph type="ctrTitle"/>
          </p:nvPr>
        </p:nvSpPr>
        <p:spPr>
          <a:xfrm>
            <a:off x="1876424" y="1122363"/>
            <a:ext cx="8791575" cy="23876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Clr>
                <a:srgbClr val="C00000"/>
              </a:buClr>
              <a:buSzPct val="100000"/>
              <a:buFont typeface="Arial Rounded"/>
              <a:buNone/>
            </a:pPr>
            <a:br>
              <a:rPr lang="en-US" sz="4000" b="1" cap="none">
                <a:solidFill>
                  <a:srgbClr val="C00000"/>
                </a:solidFill>
                <a:latin typeface="Arial Rounded"/>
                <a:ea typeface="Arial Rounded"/>
                <a:cs typeface="Arial Rounded"/>
                <a:sym typeface="Arial Rounded"/>
              </a:rPr>
            </a:br>
            <a:br>
              <a:rPr lang="en-US" sz="4000" b="1" cap="none">
                <a:solidFill>
                  <a:srgbClr val="C00000"/>
                </a:solidFill>
                <a:latin typeface="Arial Rounded"/>
                <a:ea typeface="Arial Rounded"/>
                <a:cs typeface="Arial Rounded"/>
                <a:sym typeface="Arial Rounded"/>
              </a:rPr>
            </a:br>
            <a:br>
              <a:rPr lang="en-US" sz="4000" b="1" cap="none">
                <a:solidFill>
                  <a:srgbClr val="C00000"/>
                </a:solidFill>
                <a:latin typeface="Arial Rounded"/>
                <a:ea typeface="Arial Rounded"/>
                <a:cs typeface="Arial Rounded"/>
                <a:sym typeface="Arial Rounded"/>
              </a:rPr>
            </a:br>
            <a:br>
              <a:rPr lang="en-US" sz="4000" b="1" cap="none">
                <a:solidFill>
                  <a:srgbClr val="C00000"/>
                </a:solidFill>
                <a:latin typeface="Arial Rounded"/>
                <a:ea typeface="Arial Rounded"/>
                <a:cs typeface="Arial Rounded"/>
                <a:sym typeface="Arial Rounded"/>
              </a:rPr>
            </a:br>
            <a:br>
              <a:rPr lang="en-US" sz="4000" b="1" cap="none">
                <a:solidFill>
                  <a:srgbClr val="C00000"/>
                </a:solidFill>
                <a:latin typeface="Arial Rounded"/>
                <a:ea typeface="Arial Rounded"/>
                <a:cs typeface="Arial Rounded"/>
                <a:sym typeface="Arial Rounded"/>
              </a:rPr>
            </a:br>
            <a:br>
              <a:rPr lang="en-US" sz="4000" b="1" cap="none">
                <a:solidFill>
                  <a:srgbClr val="C00000"/>
                </a:solidFill>
                <a:latin typeface="Arial Rounded"/>
                <a:ea typeface="Arial Rounded"/>
                <a:cs typeface="Arial Rounded"/>
                <a:sym typeface="Arial Rounded"/>
              </a:rPr>
            </a:br>
            <a:br>
              <a:rPr lang="en-US" sz="4000" b="1" cap="none">
                <a:solidFill>
                  <a:srgbClr val="C00000"/>
                </a:solidFill>
                <a:latin typeface="Arial Rounded"/>
                <a:ea typeface="Arial Rounded"/>
                <a:cs typeface="Arial Rounded"/>
                <a:sym typeface="Arial Rounded"/>
              </a:rPr>
            </a:br>
            <a:br>
              <a:rPr lang="en-US" sz="4000" b="1" cap="none">
                <a:solidFill>
                  <a:srgbClr val="C00000"/>
                </a:solidFill>
                <a:latin typeface="Arial Rounded"/>
                <a:ea typeface="Arial Rounded"/>
                <a:cs typeface="Arial Rounded"/>
                <a:sym typeface="Arial Rounded"/>
              </a:rPr>
            </a:br>
            <a:br>
              <a:rPr lang="en-US" sz="4000" b="1" cap="none">
                <a:solidFill>
                  <a:srgbClr val="C00000"/>
                </a:solidFill>
                <a:latin typeface="Arial Rounded"/>
                <a:ea typeface="Arial Rounded"/>
                <a:cs typeface="Arial Rounded"/>
                <a:sym typeface="Arial Rounded"/>
              </a:rPr>
            </a:br>
            <a:br>
              <a:rPr lang="en-US" sz="4000" b="1" cap="none">
                <a:solidFill>
                  <a:srgbClr val="C00000"/>
                </a:solidFill>
                <a:latin typeface="Arial Rounded"/>
                <a:ea typeface="Arial Rounded"/>
                <a:cs typeface="Arial Rounded"/>
                <a:sym typeface="Arial Rounded"/>
              </a:rPr>
            </a:br>
            <a:r>
              <a:rPr lang="en-IN" altLang="en-US" sz="4400" b="1" cap="none">
                <a:solidFill>
                  <a:srgbClr val="C00000"/>
                </a:solidFill>
                <a:latin typeface="Arial Rounded"/>
                <a:ea typeface="Arial Rounded"/>
                <a:cs typeface="Arial Rounded"/>
                <a:sym typeface="Arial Rounded"/>
              </a:rPr>
              <a:t>TASNEEM SHAIK</a:t>
            </a:r>
            <a:endParaRPr lang="en-IN" altLang="en-US" sz="4400" b="1" cap="none">
              <a:solidFill>
                <a:srgbClr val="C00000"/>
              </a:solidFill>
              <a:latin typeface="Arial Rounded"/>
              <a:ea typeface="Arial Rounded"/>
              <a:cs typeface="Arial Rounded"/>
              <a:sym typeface="Arial Rounded"/>
            </a:endParaRPr>
          </a:p>
        </p:txBody>
      </p:sp>
      <p:sp>
        <p:nvSpPr>
          <p:cNvPr id="235" name="Google Shape;235;p1"/>
          <p:cNvSpPr txBox="1"/>
          <p:nvPr>
            <p:ph type="subTitle" idx="1"/>
          </p:nvPr>
        </p:nvSpPr>
        <p:spPr>
          <a:xfrm>
            <a:off x="1876424" y="3602038"/>
            <a:ext cx="8791575" cy="1655762"/>
          </a:xfrm>
          <a:prstGeom prst="rect">
            <a:avLst/>
          </a:prstGeom>
          <a:noFill/>
          <a:ln>
            <a:noFill/>
          </a:ln>
        </p:spPr>
        <p:txBody>
          <a:bodyPr spcFirstLastPara="1" wrap="square" lIns="91425" tIns="45700" rIns="91425" bIns="45700" anchor="t" anchorCtr="0">
            <a:normAutofit/>
          </a:bodyPr>
          <a:lstStyle/>
          <a:p>
            <a:pPr marL="0" lvl="0" indent="0" algn="l" rtl="0">
              <a:lnSpc>
                <a:spcPct val="120000"/>
              </a:lnSpc>
              <a:spcBef>
                <a:spcPts val="0"/>
              </a:spcBef>
              <a:spcAft>
                <a:spcPts val="0"/>
              </a:spcAft>
              <a:buClr>
                <a:schemeClr val="accent4"/>
              </a:buClr>
              <a:buSzPts val="5000"/>
              <a:buNone/>
            </a:pPr>
            <a:r>
              <a:rPr lang="en-US" sz="4000" b="1" cap="none">
                <a:gradFill>
                  <a:gsLst>
                    <a:gs pos="0">
                      <a:srgbClr val="7B32B2"/>
                    </a:gs>
                    <a:gs pos="100000">
                      <a:srgbClr val="401A5D"/>
                    </a:gs>
                  </a:gsLst>
                  <a:lin scaled="0"/>
                </a:gradFill>
                <a:latin typeface="Algerian" panose="04020705040A02060702"/>
                <a:ea typeface="Algerian" panose="04020705040A02060702"/>
                <a:cs typeface="Algerian" panose="04020705040A02060702"/>
                <a:sym typeface="Algerian" panose="04020705040A02060702"/>
              </a:rPr>
              <a:t>             KEYLOGGER AND SECURITY</a:t>
            </a:r>
            <a:endParaRPr lang="en-US" sz="4000" b="1" cap="none">
              <a:gradFill>
                <a:gsLst>
                  <a:gs pos="0">
                    <a:srgbClr val="7B32B2"/>
                  </a:gs>
                  <a:gs pos="100000">
                    <a:srgbClr val="401A5D"/>
                  </a:gs>
                </a:gsLst>
                <a:lin scaled="0"/>
              </a:gradFill>
              <a:latin typeface="Algerian" panose="04020705040A02060702"/>
              <a:ea typeface="Algerian" panose="04020705040A02060702"/>
              <a:cs typeface="Algerian" panose="04020705040A02060702"/>
              <a:sym typeface="Algerian" panose="04020705040A02060702"/>
            </a:endParaRPr>
          </a:p>
        </p:txBody>
      </p:sp>
      <p:sp>
        <p:nvSpPr>
          <p:cNvPr id="236" name="Google Shape;236;p1" descr="LL"/>
          <p:cNvSpPr/>
          <p:nvPr/>
        </p:nvSpPr>
        <p:spPr>
          <a:xfrm>
            <a:off x="3972232" y="4778477"/>
            <a:ext cx="7118555" cy="1524000"/>
          </a:xfrm>
          <a:prstGeom prst="roundRect">
            <a:avLst>
              <a:gd name="adj" fmla="val 16667"/>
            </a:avLst>
          </a:prstGeom>
          <a:solidFill>
            <a:srgbClr val="00B0F0"/>
          </a:solidFill>
          <a:ln w="15875" cap="flat" cmpd="sng">
            <a:solidFill>
              <a:srgbClr val="41562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4000" b="0" i="0" u="none" strike="noStrike" cap="none">
                <a:solidFill>
                  <a:schemeClr val="lt1"/>
                </a:solidFill>
                <a:latin typeface="Twentieth Century"/>
                <a:ea typeface="Twentieth Century"/>
                <a:cs typeface="Twentieth Century"/>
                <a:sym typeface="Twentieth Century"/>
              </a:rPr>
              <a:t>            </a:t>
            </a:r>
            <a:r>
              <a:rPr lang="en-US" sz="4000" b="1" i="0" u="none" strike="noStrike" cap="none">
                <a:solidFill>
                  <a:srgbClr val="FDDCAF"/>
                </a:solidFill>
                <a:latin typeface="Algerian" panose="04020705040A02060702"/>
                <a:ea typeface="Algerian" panose="04020705040A02060702"/>
                <a:cs typeface="Algerian" panose="04020705040A02060702"/>
                <a:sym typeface="Algerian" panose="04020705040A02060702"/>
              </a:rPr>
              <a:t>FINAL PROJECT  </a:t>
            </a:r>
            <a:endParaRPr sz="4000" b="1">
              <a:solidFill>
                <a:schemeClr val="lt1"/>
              </a:solidFill>
              <a:latin typeface="Algerian" panose="04020705040A02060702"/>
              <a:ea typeface="Algerian" panose="04020705040A02060702"/>
              <a:cs typeface="Algerian" panose="04020705040A02060702"/>
              <a:sym typeface="Algerian" panose="04020705040A02060702"/>
            </a:endParaRPr>
          </a:p>
        </p:txBody>
      </p:sp>
      <p:sp>
        <p:nvSpPr>
          <p:cNvPr id="237" name="Google Shape;237;p1"/>
          <p:cNvSpPr/>
          <p:nvPr/>
        </p:nvSpPr>
        <p:spPr>
          <a:xfrm>
            <a:off x="2664542" y="226142"/>
            <a:ext cx="2428568" cy="1977258"/>
          </a:xfrm>
          <a:prstGeom prst="hexagon">
            <a:avLst>
              <a:gd name="adj" fmla="val 25000"/>
              <a:gd name="vf" fmla="val 115470"/>
            </a:avLst>
          </a:prstGeom>
          <a:solidFill>
            <a:srgbClr val="00B0F0"/>
          </a:solidFill>
          <a:ln w="15875" cap="flat" cmpd="sng">
            <a:solidFill>
              <a:srgbClr val="41562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10" name="Shape 310"/>
        <p:cNvGrpSpPr/>
        <p:nvPr/>
      </p:nvGrpSpPr>
      <p:grpSpPr>
        <a:xfrm>
          <a:off x="0" y="0"/>
          <a:ext cx="0" cy="0"/>
          <a:chOff x="0" y="0"/>
          <a:chExt cx="0" cy="0"/>
        </a:xfrm>
      </p:grpSpPr>
      <p:sp>
        <p:nvSpPr>
          <p:cNvPr id="311" name="Google Shape;311;p10"/>
          <p:cNvSpPr txBox="1"/>
          <p:nvPr>
            <p:ph type="title"/>
          </p:nvPr>
        </p:nvSpPr>
        <p:spPr>
          <a:xfrm flipH="1">
            <a:off x="1111042" y="327514"/>
            <a:ext cx="9094841" cy="123581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C0C0C"/>
              </a:buClr>
              <a:buSzPts val="3600"/>
              <a:buFont typeface="Algerian" panose="04020705040A02060702"/>
              <a:buNone/>
            </a:pPr>
            <a:r>
              <a:rPr lang="en-US" sz="3600">
                <a:solidFill>
                  <a:srgbClr val="0C0C0C"/>
                </a:solidFill>
                <a:latin typeface="Algerian" panose="04020705040A02060702"/>
                <a:ea typeface="Algerian" panose="04020705040A02060702"/>
                <a:cs typeface="Algerian" panose="04020705040A02060702"/>
                <a:sym typeface="Algerian" panose="04020705040A02060702"/>
              </a:rPr>
              <a:t>                       </a:t>
            </a:r>
            <a:r>
              <a:rPr lang="en-US" sz="3600" u="sng">
                <a:solidFill>
                  <a:srgbClr val="0C0C0C"/>
                </a:solidFill>
                <a:latin typeface="Algerian" panose="04020705040A02060702"/>
                <a:ea typeface="Algerian" panose="04020705040A02060702"/>
                <a:cs typeface="Algerian" panose="04020705040A02060702"/>
                <a:sym typeface="Algerian" panose="04020705040A02060702"/>
              </a:rPr>
              <a:t>MODELING</a:t>
            </a:r>
            <a:endParaRPr u="sng"/>
          </a:p>
        </p:txBody>
      </p:sp>
      <p:sp>
        <p:nvSpPr>
          <p:cNvPr id="312" name="Google Shape;312;p10"/>
          <p:cNvSpPr txBox="1"/>
          <p:nvPr>
            <p:ph type="body" idx="1"/>
          </p:nvPr>
        </p:nvSpPr>
        <p:spPr>
          <a:xfrm>
            <a:off x="1229029" y="1327354"/>
            <a:ext cx="9694610" cy="4945627"/>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Clr>
                <a:srgbClr val="202124"/>
              </a:buClr>
              <a:buSzPts val="3000"/>
              <a:buChar char="•"/>
            </a:pPr>
            <a:r>
              <a:rPr lang="en-US" b="1" i="0" u="sng">
                <a:solidFill>
                  <a:srgbClr val="202124"/>
                </a:solidFill>
                <a:latin typeface="Times New Roman" panose="02020603050405020304"/>
                <a:ea typeface="Times New Roman" panose="02020603050405020304"/>
                <a:cs typeface="Times New Roman" panose="02020603050405020304"/>
                <a:sym typeface="Times New Roman" panose="02020603050405020304"/>
              </a:rPr>
              <a:t>Behavioral modelling</a:t>
            </a:r>
            <a:r>
              <a:rPr lang="en-US" b="0" i="0">
                <a:solidFill>
                  <a:srgbClr val="202124"/>
                </a:solidFill>
                <a:latin typeface="Times New Roman" panose="02020603050405020304"/>
                <a:ea typeface="Times New Roman" panose="02020603050405020304"/>
                <a:cs typeface="Times New Roman" panose="02020603050405020304"/>
                <a:sym typeface="Times New Roman" panose="02020603050405020304"/>
              </a:rPr>
              <a:t>: </a:t>
            </a:r>
            <a:r>
              <a:rPr lang="en-US" b="1" i="0">
                <a:solidFill>
                  <a:srgbClr val="273239"/>
                </a:solidFill>
                <a:latin typeface="Times New Roman" panose="02020603050405020304"/>
                <a:ea typeface="Times New Roman" panose="02020603050405020304"/>
                <a:cs typeface="Times New Roman" panose="02020603050405020304"/>
                <a:sym typeface="Times New Roman" panose="02020603050405020304"/>
              </a:rPr>
              <a:t>Behavioral Model</a:t>
            </a:r>
            <a:r>
              <a:rPr lang="en-US" b="0" i="0">
                <a:solidFill>
                  <a:srgbClr val="273239"/>
                </a:solidFill>
                <a:latin typeface="Times New Roman" panose="02020603050405020304"/>
                <a:ea typeface="Times New Roman" panose="02020603050405020304"/>
                <a:cs typeface="Times New Roman" panose="02020603050405020304"/>
                <a:sym typeface="Times New Roman" panose="02020603050405020304"/>
              </a:rPr>
              <a:t> is specially designed to make us understand behavior and factors that influence behavior of a System.</a:t>
            </a:r>
            <a:endParaRPr lang="en-US" b="0" i="0">
              <a:solidFill>
                <a:srgbClr val="273239"/>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120000"/>
              </a:lnSpc>
              <a:spcBef>
                <a:spcPts val="1000"/>
              </a:spcBef>
              <a:spcAft>
                <a:spcPts val="0"/>
              </a:spcAft>
              <a:buClr>
                <a:schemeClr val="dk1"/>
              </a:buClr>
              <a:buSzPts val="3000"/>
              <a:buChar char="•"/>
            </a:pPr>
            <a:r>
              <a:rPr lang="en-US" b="1">
                <a:solidFill>
                  <a:schemeClr val="dk1"/>
                </a:solidFill>
                <a:latin typeface="Times New Roman" panose="02020603050405020304"/>
                <a:ea typeface="Times New Roman" panose="02020603050405020304"/>
                <a:cs typeface="Times New Roman" panose="02020603050405020304"/>
                <a:sym typeface="Times New Roman" panose="02020603050405020304"/>
              </a:rPr>
              <a:t>Data Theft</a:t>
            </a:r>
            <a:r>
              <a:rPr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 One of the primary purposes of keyloggers is to steal sensitive information entered by users, such as usernames, passwords, credit card numbers, and other personal or financial data.</a:t>
            </a:r>
            <a:endParaRPr lang="en-US">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120000"/>
              </a:lnSpc>
              <a:spcBef>
                <a:spcPts val="1000"/>
              </a:spcBef>
              <a:spcAft>
                <a:spcPts val="0"/>
              </a:spcAft>
              <a:buClr>
                <a:srgbClr val="0C0C0C"/>
              </a:buClr>
              <a:buSzPts val="3000"/>
              <a:buChar char="•"/>
            </a:pPr>
            <a:r>
              <a:rPr lang="en-US" b="1">
                <a:solidFill>
                  <a:srgbClr val="0C0C0C"/>
                </a:solidFill>
                <a:latin typeface="Times New Roman" panose="02020603050405020304"/>
                <a:ea typeface="Times New Roman" panose="02020603050405020304"/>
                <a:cs typeface="Times New Roman" panose="02020603050405020304"/>
                <a:sym typeface="Times New Roman" panose="02020603050405020304"/>
              </a:rPr>
              <a:t>Privacy Breach</a:t>
            </a:r>
            <a:r>
              <a:rPr lang="en-US">
                <a:solidFill>
                  <a:srgbClr val="0C0C0C"/>
                </a:solidFill>
                <a:latin typeface="Times New Roman" panose="02020603050405020304"/>
                <a:ea typeface="Times New Roman" panose="02020603050405020304"/>
                <a:cs typeface="Times New Roman" panose="02020603050405020304"/>
                <a:sym typeface="Times New Roman" panose="02020603050405020304"/>
              </a:rPr>
              <a:t>: Keyloggers compromise the privacy of individuals by surreptitiously monitoring and recording their keystrokes. This intrusion into users' privacy can lead to the unauthorized collection of personal and confidential information, undermining trust and causing psychological distress.</a:t>
            </a:r>
            <a:endParaRPr lang="en-US">
              <a:solidFill>
                <a:srgbClr val="0C0C0C"/>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38100" algn="l" rtl="0">
              <a:lnSpc>
                <a:spcPct val="120000"/>
              </a:lnSpc>
              <a:spcBef>
                <a:spcPts val="1000"/>
              </a:spcBef>
              <a:spcAft>
                <a:spcPts val="0"/>
              </a:spcAft>
              <a:buClr>
                <a:schemeClr val="lt1"/>
              </a:buClr>
              <a:buSzPts val="3000"/>
              <a:buNone/>
            </a:pP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16" name="Shape 316"/>
        <p:cNvGrpSpPr/>
        <p:nvPr/>
      </p:nvGrpSpPr>
      <p:grpSpPr>
        <a:xfrm>
          <a:off x="0" y="0"/>
          <a:ext cx="0" cy="0"/>
          <a:chOff x="0" y="0"/>
          <a:chExt cx="0" cy="0"/>
        </a:xfrm>
      </p:grpSpPr>
      <p:sp>
        <p:nvSpPr>
          <p:cNvPr id="317" name="Google Shape;317;p11"/>
          <p:cNvSpPr txBox="1"/>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C0C0C"/>
              </a:buClr>
              <a:buSzPts val="3600"/>
              <a:buFont typeface="Algerian" panose="04020705040A02060702"/>
              <a:buNone/>
            </a:pPr>
            <a:r>
              <a:rPr lang="en-US" sz="3600">
                <a:solidFill>
                  <a:srgbClr val="0C0C0C"/>
                </a:solidFill>
                <a:latin typeface="Algerian" panose="04020705040A02060702"/>
                <a:ea typeface="Algerian" panose="04020705040A02060702"/>
                <a:cs typeface="Algerian" panose="04020705040A02060702"/>
                <a:sym typeface="Algerian" panose="04020705040A02060702"/>
              </a:rPr>
              <a:t>                               </a:t>
            </a:r>
            <a:r>
              <a:rPr lang="en-US" sz="3600" u="sng">
                <a:solidFill>
                  <a:srgbClr val="0C0C0C"/>
                </a:solidFill>
                <a:latin typeface="Algerian" panose="04020705040A02060702"/>
                <a:ea typeface="Algerian" panose="04020705040A02060702"/>
                <a:cs typeface="Algerian" panose="04020705040A02060702"/>
                <a:sym typeface="Algerian" panose="04020705040A02060702"/>
              </a:rPr>
              <a:t>RESULT</a:t>
            </a:r>
            <a:endParaRPr u="sng"/>
          </a:p>
        </p:txBody>
      </p:sp>
      <p:sp>
        <p:nvSpPr>
          <p:cNvPr id="318" name="Google Shape;318;p11"/>
          <p:cNvSpPr txBox="1"/>
          <p:nvPr>
            <p:ph type="body" idx="1"/>
          </p:nvPr>
        </p:nvSpPr>
        <p:spPr>
          <a:xfrm>
            <a:off x="1141412" y="2003680"/>
            <a:ext cx="9905999" cy="3541714"/>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just" rtl="0">
              <a:lnSpc>
                <a:spcPct val="120000"/>
              </a:lnSpc>
              <a:spcBef>
                <a:spcPts val="0"/>
              </a:spcBef>
              <a:spcAft>
                <a:spcPts val="0"/>
              </a:spcAft>
              <a:buClr>
                <a:srgbClr val="0C0C0C"/>
              </a:buClr>
              <a:buSzPct val="125000"/>
              <a:buChar char="•"/>
            </a:pPr>
            <a:r>
              <a:rPr lang="en-US" b="1">
                <a:solidFill>
                  <a:srgbClr val="0C0C0C"/>
                </a:solidFill>
                <a:latin typeface="Times New Roman" panose="02020603050405020304"/>
                <a:ea typeface="Times New Roman" panose="02020603050405020304"/>
                <a:cs typeface="Times New Roman" panose="02020603050405020304"/>
                <a:sym typeface="Times New Roman" panose="02020603050405020304"/>
              </a:rPr>
              <a:t>Data Theft</a:t>
            </a:r>
            <a:r>
              <a:rPr lang="en-US">
                <a:solidFill>
                  <a:srgbClr val="0C0C0C"/>
                </a:solidFill>
                <a:latin typeface="Times New Roman" panose="02020603050405020304"/>
                <a:ea typeface="Times New Roman" panose="02020603050405020304"/>
                <a:cs typeface="Times New Roman" panose="02020603050405020304"/>
                <a:sym typeface="Times New Roman" panose="02020603050405020304"/>
              </a:rPr>
              <a:t>: One of the primary purposes of keyloggers is to steal sensitive information entered by users, such as usernames, passwords, credit card numbers, and other personal or financial data. This stolen information can be exploited by cybercriminals for various malicious purposes, including identity theft, financial fraud, and espionage.</a:t>
            </a:r>
            <a:endParaRPr lang="en-US">
              <a:solidFill>
                <a:srgbClr val="0C0C0C"/>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120000"/>
              </a:lnSpc>
              <a:spcBef>
                <a:spcPts val="1000"/>
              </a:spcBef>
              <a:spcAft>
                <a:spcPts val="0"/>
              </a:spcAft>
              <a:buClr>
                <a:srgbClr val="0C0C0C"/>
              </a:buClr>
              <a:buSzPct val="125000"/>
              <a:buChar char="•"/>
            </a:pPr>
            <a:r>
              <a:rPr lang="en-US" b="1">
                <a:solidFill>
                  <a:srgbClr val="0C0C0C"/>
                </a:solidFill>
                <a:latin typeface="Times New Roman" panose="02020603050405020304"/>
                <a:ea typeface="Times New Roman" panose="02020603050405020304"/>
                <a:cs typeface="Times New Roman" panose="02020603050405020304"/>
                <a:sym typeface="Times New Roman" panose="02020603050405020304"/>
              </a:rPr>
              <a:t>Privacy Breach</a:t>
            </a:r>
            <a:r>
              <a:rPr lang="en-US">
                <a:solidFill>
                  <a:srgbClr val="0C0C0C"/>
                </a:solidFill>
                <a:latin typeface="Times New Roman" panose="02020603050405020304"/>
                <a:ea typeface="Times New Roman" panose="02020603050405020304"/>
                <a:cs typeface="Times New Roman" panose="02020603050405020304"/>
                <a:sym typeface="Times New Roman" panose="02020603050405020304"/>
              </a:rPr>
              <a:t>: Keyloggers compromise the privacy of individuals by surreptitiously monitoring and recording their keystrokes. This intrusion into users' privacy can lead to the unauthorized collection of personal and confidential information, undermining trust and causing psychological distress.</a:t>
            </a:r>
            <a:endParaRPr lang="en-US">
              <a:solidFill>
                <a:srgbClr val="0C0C0C"/>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120000"/>
              </a:lnSpc>
              <a:spcBef>
                <a:spcPts val="1000"/>
              </a:spcBef>
              <a:spcAft>
                <a:spcPts val="0"/>
              </a:spcAft>
              <a:buClr>
                <a:srgbClr val="0C0C0C"/>
              </a:buClr>
              <a:buSzPct val="125000"/>
              <a:buChar char="•"/>
            </a:pPr>
            <a:r>
              <a:rPr lang="en-US">
                <a:solidFill>
                  <a:srgbClr val="0C0C0C"/>
                </a:solidFill>
                <a:latin typeface="Times New Roman" panose="02020603050405020304"/>
                <a:ea typeface="Times New Roman" panose="02020603050405020304"/>
                <a:cs typeface="Times New Roman" panose="02020603050405020304"/>
                <a:sym typeface="Times New Roman" panose="02020603050405020304"/>
              </a:rPr>
              <a:t>To protect our devices use updated antiviruses.</a:t>
            </a:r>
            <a:endParaRPr lang="en-US">
              <a:solidFill>
                <a:srgbClr val="0C0C0C"/>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120000"/>
              </a:lnSpc>
              <a:spcBef>
                <a:spcPts val="1000"/>
              </a:spcBef>
              <a:spcAft>
                <a:spcPts val="0"/>
              </a:spcAft>
              <a:buClr>
                <a:srgbClr val="0C0C0C"/>
              </a:buClr>
              <a:buSzPct val="125000"/>
              <a:buChar char="•"/>
            </a:pPr>
            <a:r>
              <a:rPr lang="en-US">
                <a:solidFill>
                  <a:srgbClr val="0C0C0C"/>
                </a:solidFill>
                <a:latin typeface="Times New Roman" panose="02020603050405020304"/>
                <a:ea typeface="Times New Roman" panose="02020603050405020304"/>
                <a:cs typeface="Times New Roman" panose="02020603050405020304"/>
                <a:sym typeface="Times New Roman" panose="02020603050405020304"/>
              </a:rPr>
              <a:t>Don’t connect to public wifi.</a:t>
            </a:r>
            <a:endParaRPr lang="en-US">
              <a:solidFill>
                <a:srgbClr val="0C0C0C"/>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66675" algn="l" rtl="0">
              <a:lnSpc>
                <a:spcPct val="120000"/>
              </a:lnSpc>
              <a:spcBef>
                <a:spcPts val="1000"/>
              </a:spcBef>
              <a:spcAft>
                <a:spcPts val="0"/>
              </a:spcAft>
              <a:buClr>
                <a:schemeClr val="lt1"/>
              </a:buClr>
              <a:buSzPct val="125000"/>
              <a:buNone/>
            </a:p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322" name="Shape 322"/>
        <p:cNvGrpSpPr/>
        <p:nvPr/>
      </p:nvGrpSpPr>
      <p:grpSpPr>
        <a:xfrm>
          <a:off x="0" y="0"/>
          <a:ext cx="0" cy="0"/>
          <a:chOff x="0" y="0"/>
          <a:chExt cx="0" cy="0"/>
        </a:xfrm>
      </p:grpSpPr>
      <p:sp>
        <p:nvSpPr>
          <p:cNvPr id="323" name="Google Shape;323;p12"/>
          <p:cNvSpPr txBox="1"/>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C0C0C"/>
              </a:buClr>
              <a:buSzPts val="3600"/>
              <a:buFont typeface="Algerian" panose="04020705040A02060702"/>
              <a:buNone/>
            </a:pPr>
            <a:r>
              <a:rPr lang="en-US" sz="3600">
                <a:solidFill>
                  <a:srgbClr val="0C0C0C"/>
                </a:solidFill>
                <a:latin typeface="Algerian" panose="04020705040A02060702"/>
                <a:ea typeface="Algerian" panose="04020705040A02060702"/>
                <a:cs typeface="Algerian" panose="04020705040A02060702"/>
                <a:sym typeface="Algerian" panose="04020705040A02060702"/>
              </a:rPr>
              <a:t>                             </a:t>
            </a:r>
            <a:endParaRPr u="sng"/>
          </a:p>
        </p:txBody>
      </p:sp>
      <p:sp>
        <p:nvSpPr>
          <p:cNvPr id="324" name="Google Shape;324;p12"/>
          <p:cNvSpPr txBox="1"/>
          <p:nvPr>
            <p:ph type="body" idx="1"/>
          </p:nvPr>
        </p:nvSpPr>
        <p:spPr>
          <a:xfrm>
            <a:off x="2428568" y="2743199"/>
            <a:ext cx="8618843" cy="3048001"/>
          </a:xfrm>
          <a:prstGeom prst="rect">
            <a:avLst/>
          </a:prstGeom>
          <a:noFill/>
          <a:ln>
            <a:noFill/>
          </a:ln>
        </p:spPr>
        <p:txBody>
          <a:bodyPr spcFirstLastPara="1" wrap="square" lIns="91425" tIns="45700" rIns="91425" bIns="45700" anchor="t" anchorCtr="0">
            <a:normAutofit/>
          </a:bodyPr>
          <a:lstStyle/>
          <a:p>
            <a:pPr marL="0" lvl="0" indent="0" algn="l" rtl="0">
              <a:lnSpc>
                <a:spcPct val="120000"/>
              </a:lnSpc>
              <a:spcBef>
                <a:spcPts val="0"/>
              </a:spcBef>
              <a:spcAft>
                <a:spcPts val="0"/>
              </a:spcAft>
              <a:buClr>
                <a:schemeClr val="lt1"/>
              </a:buClr>
              <a:buSzPts val="3000"/>
              <a:buNone/>
            </a:pPr>
          </a:p>
        </p:txBody>
      </p:sp>
      <p:sp>
        <p:nvSpPr>
          <p:cNvPr id="325" name="Google Shape;325;p12"/>
          <p:cNvSpPr txBox="1"/>
          <p:nvPr/>
        </p:nvSpPr>
        <p:spPr>
          <a:xfrm>
            <a:off x="1457" y="2724357"/>
            <a:ext cx="12192000" cy="55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400">
              <a:solidFill>
                <a:schemeClr val="lt1"/>
              </a:solidFill>
              <a:latin typeface="Twentieth Century"/>
              <a:ea typeface="Twentieth Century"/>
              <a:cs typeface="Twentieth Century"/>
              <a:sym typeface="Twentieth Century"/>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41" name="Shape 241"/>
        <p:cNvGrpSpPr/>
        <p:nvPr/>
      </p:nvGrpSpPr>
      <p:grpSpPr>
        <a:xfrm>
          <a:off x="0" y="0"/>
          <a:ext cx="0" cy="0"/>
          <a:chOff x="0" y="0"/>
          <a:chExt cx="0" cy="0"/>
        </a:xfrm>
      </p:grpSpPr>
      <p:sp>
        <p:nvSpPr>
          <p:cNvPr id="242" name="Google Shape;242;p2"/>
          <p:cNvSpPr txBox="1"/>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5000"/>
              <a:buFont typeface="Algerian" panose="04020705040A02060702"/>
              <a:buNone/>
            </a:pPr>
            <a:r>
              <a:rPr lang="en-US" sz="5000">
                <a:latin typeface="Algerian" panose="04020705040A02060702"/>
                <a:ea typeface="Algerian" panose="04020705040A02060702"/>
                <a:cs typeface="Algerian" panose="04020705040A02060702"/>
                <a:sym typeface="Algerian" panose="04020705040A02060702"/>
              </a:rPr>
              <a:t>                 </a:t>
            </a:r>
            <a:r>
              <a:rPr lang="en-US" sz="5000" b="1" u="sng" cap="none">
                <a:solidFill>
                  <a:schemeClr val="accent1"/>
                </a:solidFill>
                <a:latin typeface="Algerian" panose="04020705040A02060702"/>
                <a:ea typeface="Algerian" panose="04020705040A02060702"/>
                <a:cs typeface="Algerian" panose="04020705040A02060702"/>
                <a:sym typeface="Algerian" panose="04020705040A02060702"/>
              </a:rPr>
              <a:t>KEYLOGGER</a:t>
            </a:r>
            <a:endParaRPr sz="5000" u="sng">
              <a:solidFill>
                <a:schemeClr val="accent1"/>
              </a:solidFill>
              <a:latin typeface="Algerian" panose="04020705040A02060702"/>
              <a:ea typeface="Algerian" panose="04020705040A02060702"/>
              <a:cs typeface="Algerian" panose="04020705040A02060702"/>
              <a:sym typeface="Algerian" panose="04020705040A02060702"/>
            </a:endParaRPr>
          </a:p>
        </p:txBody>
      </p:sp>
      <p:sp>
        <p:nvSpPr>
          <p:cNvPr id="243" name="Google Shape;243;p2"/>
          <p:cNvSpPr txBox="1"/>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Clr>
                <a:srgbClr val="0C0C0C"/>
              </a:buClr>
              <a:buSzPts val="3000"/>
              <a:buChar char="•"/>
            </a:pPr>
            <a:r>
              <a:rPr lang="en-US">
                <a:solidFill>
                  <a:srgbClr val="0C0C0C"/>
                </a:solidFill>
                <a:latin typeface="Times New Roman" panose="02020603050405020304"/>
                <a:ea typeface="Times New Roman" panose="02020603050405020304"/>
                <a:cs typeface="Times New Roman" panose="02020603050405020304"/>
                <a:sym typeface="Times New Roman" panose="02020603050405020304"/>
              </a:rPr>
              <a:t>A keylogger is a programme or tool designed to monitor and keep a tab on the “</a:t>
            </a:r>
            <a:r>
              <a:rPr lang="en-US" b="1">
                <a:solidFill>
                  <a:srgbClr val="0C0C0C"/>
                </a:solidFill>
                <a:latin typeface="Times New Roman" panose="02020603050405020304"/>
                <a:ea typeface="Times New Roman" panose="02020603050405020304"/>
                <a:cs typeface="Times New Roman" panose="02020603050405020304"/>
                <a:sym typeface="Times New Roman" panose="02020603050405020304"/>
              </a:rPr>
              <a:t>keystrokes</a:t>
            </a:r>
            <a:r>
              <a:rPr lang="en-US">
                <a:solidFill>
                  <a:srgbClr val="0C0C0C"/>
                </a:solidFill>
                <a:latin typeface="Times New Roman" panose="02020603050405020304"/>
                <a:ea typeface="Times New Roman" panose="02020603050405020304"/>
                <a:cs typeface="Times New Roman" panose="02020603050405020304"/>
                <a:sym typeface="Times New Roman" panose="02020603050405020304"/>
              </a:rPr>
              <a:t>” made on the user keyboard.</a:t>
            </a:r>
            <a:endParaRPr lang="en-US">
              <a:solidFill>
                <a:srgbClr val="0C0C0C"/>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120000"/>
              </a:lnSpc>
              <a:spcBef>
                <a:spcPts val="1000"/>
              </a:spcBef>
              <a:spcAft>
                <a:spcPts val="0"/>
              </a:spcAft>
              <a:buClr>
                <a:srgbClr val="0C0C0C"/>
              </a:buClr>
              <a:buSzPts val="3000"/>
              <a:buChar char="•"/>
            </a:pPr>
            <a:r>
              <a:rPr lang="en-US">
                <a:solidFill>
                  <a:srgbClr val="0C0C0C"/>
                </a:solidFill>
                <a:latin typeface="Times New Roman" panose="02020603050405020304"/>
                <a:ea typeface="Times New Roman" panose="02020603050405020304"/>
                <a:cs typeface="Times New Roman" panose="02020603050405020304"/>
                <a:sym typeface="Times New Roman" panose="02020603050405020304"/>
              </a:rPr>
              <a:t>This enables on compromising sensitive data like passwords etc..</a:t>
            </a:r>
            <a:endParaRPr>
              <a:solidFill>
                <a:srgbClr val="0C0C0C"/>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38100" algn="l" rtl="0">
              <a:lnSpc>
                <a:spcPct val="120000"/>
              </a:lnSpc>
              <a:spcBef>
                <a:spcPts val="1000"/>
              </a:spcBef>
              <a:spcAft>
                <a:spcPts val="0"/>
              </a:spcAft>
              <a:buClr>
                <a:schemeClr val="lt1"/>
              </a:buClr>
              <a:buSzPts val="3000"/>
              <a:buNone/>
            </a:pPr>
            <a:endParaRPr>
              <a:solidFill>
                <a:srgbClr val="0C0C0C"/>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38100" algn="l" rtl="0">
              <a:lnSpc>
                <a:spcPct val="120000"/>
              </a:lnSpc>
              <a:spcBef>
                <a:spcPts val="1000"/>
              </a:spcBef>
              <a:spcAft>
                <a:spcPts val="0"/>
              </a:spcAft>
              <a:buClr>
                <a:schemeClr val="lt1"/>
              </a:buClr>
              <a:buSzPts val="3000"/>
              <a:buNone/>
            </a:pPr>
          </a:p>
        </p:txBody>
      </p:sp>
      <p:pic>
        <p:nvPicPr>
          <p:cNvPr id="244" name="Google Shape;244;p2"/>
          <p:cNvPicPr preferRelativeResize="0"/>
          <p:nvPr/>
        </p:nvPicPr>
        <p:blipFill rotWithShape="1">
          <a:blip r:embed="rId1"/>
          <a:srcRect/>
          <a:stretch>
            <a:fillRect/>
          </a:stretch>
        </p:blipFill>
        <p:spPr>
          <a:xfrm>
            <a:off x="3451124" y="3824409"/>
            <a:ext cx="4847302" cy="252496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48" name="Shape 248"/>
        <p:cNvGrpSpPr/>
        <p:nvPr/>
      </p:nvGrpSpPr>
      <p:grpSpPr>
        <a:xfrm>
          <a:off x="0" y="0"/>
          <a:ext cx="0" cy="0"/>
          <a:chOff x="0" y="0"/>
          <a:chExt cx="0" cy="0"/>
        </a:xfrm>
      </p:grpSpPr>
      <p:sp>
        <p:nvSpPr>
          <p:cNvPr id="249" name="Google Shape;249;p3"/>
          <p:cNvSpPr txBox="1"/>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000"/>
              <a:buFont typeface="Algerian" panose="04020705040A02060702"/>
              <a:buNone/>
            </a:pPr>
            <a:r>
              <a:rPr lang="en-US" sz="4000">
                <a:latin typeface="Algerian" panose="04020705040A02060702"/>
                <a:ea typeface="Algerian" panose="04020705040A02060702"/>
                <a:cs typeface="Algerian" panose="04020705040A02060702"/>
                <a:sym typeface="Algerian" panose="04020705040A02060702"/>
              </a:rPr>
              <a:t>                           </a:t>
            </a:r>
            <a:r>
              <a:rPr lang="en-US" sz="4000" u="sng">
                <a:solidFill>
                  <a:srgbClr val="333300"/>
                </a:solidFill>
                <a:latin typeface="Algerian" panose="04020705040A02060702"/>
                <a:ea typeface="Algerian" panose="04020705040A02060702"/>
                <a:cs typeface="Algerian" panose="04020705040A02060702"/>
                <a:sym typeface="Algerian" panose="04020705040A02060702"/>
              </a:rPr>
              <a:t>AGENDA</a:t>
            </a:r>
            <a:endParaRPr lang="en-US" sz="4000" u="sng">
              <a:solidFill>
                <a:srgbClr val="333300"/>
              </a:solidFill>
              <a:latin typeface="Algerian" panose="04020705040A02060702"/>
              <a:ea typeface="Algerian" panose="04020705040A02060702"/>
              <a:cs typeface="Algerian" panose="04020705040A02060702"/>
              <a:sym typeface="Algerian" panose="04020705040A02060702"/>
            </a:endParaRPr>
          </a:p>
        </p:txBody>
      </p:sp>
      <p:grpSp>
        <p:nvGrpSpPr>
          <p:cNvPr id="250" name="Google Shape;250;p3"/>
          <p:cNvGrpSpPr/>
          <p:nvPr/>
        </p:nvGrpSpPr>
        <p:grpSpPr>
          <a:xfrm>
            <a:off x="1141413" y="2286403"/>
            <a:ext cx="9906000" cy="3467881"/>
            <a:chOff x="0" y="36915"/>
            <a:chExt cx="9906000" cy="3467881"/>
          </a:xfrm>
        </p:grpSpPr>
        <p:sp>
          <p:nvSpPr>
            <p:cNvPr id="251" name="Google Shape;251;p3"/>
            <p:cNvSpPr/>
            <p:nvPr/>
          </p:nvSpPr>
          <p:spPr>
            <a:xfrm>
              <a:off x="0" y="228795"/>
              <a:ext cx="9906000" cy="327600"/>
            </a:xfrm>
            <a:prstGeom prst="rect">
              <a:avLst/>
            </a:prstGeom>
            <a:solidFill>
              <a:schemeClr val="lt1">
                <a:alpha val="89803"/>
              </a:schemeClr>
            </a:solidFill>
            <a:ln w="15875" cap="flat" cmpd="sng">
              <a:solidFill>
                <a:srgbClr val="00B0F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 name="Google Shape;252;p3"/>
            <p:cNvSpPr/>
            <p:nvPr/>
          </p:nvSpPr>
          <p:spPr>
            <a:xfrm>
              <a:off x="495300" y="36915"/>
              <a:ext cx="6934200" cy="383760"/>
            </a:xfrm>
            <a:prstGeom prst="roundRect">
              <a:avLst>
                <a:gd name="adj" fmla="val 16667"/>
              </a:avLst>
            </a:prstGeom>
            <a:solidFill>
              <a:srgbClr val="00B0F0"/>
            </a:solidFill>
            <a:ln w="158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 name="Google Shape;253;p3"/>
            <p:cNvSpPr txBox="1"/>
            <p:nvPr/>
          </p:nvSpPr>
          <p:spPr>
            <a:xfrm>
              <a:off x="514034" y="55649"/>
              <a:ext cx="6896732" cy="346292"/>
            </a:xfrm>
            <a:prstGeom prst="rect">
              <a:avLst/>
            </a:prstGeom>
            <a:noFill/>
            <a:ln>
              <a:noFill/>
            </a:ln>
          </p:spPr>
          <p:txBody>
            <a:bodyPr spcFirstLastPara="1" wrap="square" lIns="262075" tIns="0" rIns="262075" bIns="0" anchor="ctr" anchorCtr="0">
              <a:noAutofit/>
            </a:bodyPr>
            <a:lstStyle/>
            <a:p>
              <a:pPr marL="0" marR="0" lvl="0" indent="0" algn="l" rtl="0">
                <a:lnSpc>
                  <a:spcPct val="90000"/>
                </a:lnSpc>
                <a:spcBef>
                  <a:spcPts val="0"/>
                </a:spcBef>
                <a:spcAft>
                  <a:spcPts val="0"/>
                </a:spcAft>
                <a:buClr>
                  <a:schemeClr val="lt1"/>
                </a:buClr>
                <a:buSzPts val="1300"/>
                <a:buFont typeface="Twentieth Century"/>
                <a:buNone/>
              </a:pPr>
              <a:r>
                <a:rPr lang="en-US" sz="1300">
                  <a:solidFill>
                    <a:schemeClr val="lt1"/>
                  </a:solidFill>
                  <a:latin typeface="Twentieth Century"/>
                  <a:ea typeface="Twentieth Century"/>
                  <a:cs typeface="Twentieth Century"/>
                  <a:sym typeface="Twentieth Century"/>
                </a:rPr>
                <a:t>Problem statement</a:t>
              </a:r>
              <a:endParaRPr lang="en-US" sz="1300">
                <a:solidFill>
                  <a:schemeClr val="lt1"/>
                </a:solidFill>
                <a:latin typeface="Twentieth Century"/>
                <a:ea typeface="Twentieth Century"/>
                <a:cs typeface="Twentieth Century"/>
                <a:sym typeface="Twentieth Century"/>
              </a:endParaRPr>
            </a:p>
          </p:txBody>
        </p:sp>
        <p:sp>
          <p:nvSpPr>
            <p:cNvPr id="254" name="Google Shape;254;p3"/>
            <p:cNvSpPr/>
            <p:nvPr/>
          </p:nvSpPr>
          <p:spPr>
            <a:xfrm>
              <a:off x="0" y="818475"/>
              <a:ext cx="9906000" cy="327600"/>
            </a:xfrm>
            <a:prstGeom prst="rect">
              <a:avLst/>
            </a:prstGeom>
            <a:solidFill>
              <a:schemeClr val="lt1">
                <a:alpha val="89803"/>
              </a:schemeClr>
            </a:solidFill>
            <a:ln w="15875" cap="flat" cmpd="sng">
              <a:solidFill>
                <a:srgbClr val="00B0F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 name="Google Shape;255;p3"/>
            <p:cNvSpPr/>
            <p:nvPr/>
          </p:nvSpPr>
          <p:spPr>
            <a:xfrm>
              <a:off x="495300" y="626595"/>
              <a:ext cx="6934200" cy="383760"/>
            </a:xfrm>
            <a:prstGeom prst="roundRect">
              <a:avLst>
                <a:gd name="adj" fmla="val 16667"/>
              </a:avLst>
            </a:prstGeom>
            <a:solidFill>
              <a:srgbClr val="00B0F0"/>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 name="Google Shape;256;p3"/>
            <p:cNvSpPr txBox="1"/>
            <p:nvPr/>
          </p:nvSpPr>
          <p:spPr>
            <a:xfrm>
              <a:off x="514034" y="645329"/>
              <a:ext cx="6896732" cy="346292"/>
            </a:xfrm>
            <a:prstGeom prst="rect">
              <a:avLst/>
            </a:prstGeom>
            <a:noFill/>
            <a:ln>
              <a:noFill/>
            </a:ln>
          </p:spPr>
          <p:txBody>
            <a:bodyPr spcFirstLastPara="1" wrap="square" lIns="262075" tIns="0" rIns="262075" bIns="0" anchor="ctr" anchorCtr="0">
              <a:noAutofit/>
            </a:bodyPr>
            <a:lstStyle/>
            <a:p>
              <a:pPr marL="0" marR="0" lvl="0" indent="0" algn="l" rtl="0">
                <a:lnSpc>
                  <a:spcPct val="90000"/>
                </a:lnSpc>
                <a:spcBef>
                  <a:spcPts val="0"/>
                </a:spcBef>
                <a:spcAft>
                  <a:spcPts val="0"/>
                </a:spcAft>
                <a:buClr>
                  <a:schemeClr val="lt1"/>
                </a:buClr>
                <a:buSzPts val="1300"/>
                <a:buFont typeface="Twentieth Century"/>
                <a:buNone/>
              </a:pPr>
              <a:r>
                <a:rPr lang="en-US" sz="1300">
                  <a:solidFill>
                    <a:schemeClr val="lt1"/>
                  </a:solidFill>
                  <a:latin typeface="Twentieth Century"/>
                  <a:ea typeface="Twentieth Century"/>
                  <a:cs typeface="Twentieth Century"/>
                  <a:sym typeface="Twentieth Century"/>
                </a:rPr>
                <a:t>Project overview</a:t>
              </a:r>
              <a:endParaRPr lang="en-US" sz="1300">
                <a:solidFill>
                  <a:schemeClr val="lt1"/>
                </a:solidFill>
                <a:latin typeface="Twentieth Century"/>
                <a:ea typeface="Twentieth Century"/>
                <a:cs typeface="Twentieth Century"/>
                <a:sym typeface="Twentieth Century"/>
              </a:endParaRPr>
            </a:p>
          </p:txBody>
        </p:sp>
        <p:sp>
          <p:nvSpPr>
            <p:cNvPr id="257" name="Google Shape;257;p3"/>
            <p:cNvSpPr/>
            <p:nvPr/>
          </p:nvSpPr>
          <p:spPr>
            <a:xfrm>
              <a:off x="0" y="1408156"/>
              <a:ext cx="9906000" cy="327600"/>
            </a:xfrm>
            <a:prstGeom prst="rect">
              <a:avLst/>
            </a:prstGeom>
            <a:solidFill>
              <a:schemeClr val="lt1">
                <a:alpha val="89803"/>
              </a:schemeClr>
            </a:solidFill>
            <a:ln w="15875" cap="flat" cmpd="sng">
              <a:solidFill>
                <a:srgbClr val="00B0F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 name="Google Shape;258;p3"/>
            <p:cNvSpPr/>
            <p:nvPr/>
          </p:nvSpPr>
          <p:spPr>
            <a:xfrm>
              <a:off x="495300" y="1216276"/>
              <a:ext cx="6934200" cy="383760"/>
            </a:xfrm>
            <a:prstGeom prst="roundRect">
              <a:avLst>
                <a:gd name="adj" fmla="val 16667"/>
              </a:avLst>
            </a:prstGeom>
            <a:solidFill>
              <a:srgbClr val="00B0F0"/>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 name="Google Shape;259;p3"/>
            <p:cNvSpPr txBox="1"/>
            <p:nvPr/>
          </p:nvSpPr>
          <p:spPr>
            <a:xfrm>
              <a:off x="514034" y="1235010"/>
              <a:ext cx="6896732" cy="346292"/>
            </a:xfrm>
            <a:prstGeom prst="rect">
              <a:avLst/>
            </a:prstGeom>
            <a:noFill/>
            <a:ln>
              <a:noFill/>
            </a:ln>
          </p:spPr>
          <p:txBody>
            <a:bodyPr spcFirstLastPara="1" wrap="square" lIns="262075" tIns="0" rIns="262075" bIns="0" anchor="ctr" anchorCtr="0">
              <a:noAutofit/>
            </a:bodyPr>
            <a:lstStyle/>
            <a:p>
              <a:pPr marL="0" marR="0" lvl="0" indent="0" algn="l" rtl="0">
                <a:lnSpc>
                  <a:spcPct val="90000"/>
                </a:lnSpc>
                <a:spcBef>
                  <a:spcPts val="0"/>
                </a:spcBef>
                <a:spcAft>
                  <a:spcPts val="0"/>
                </a:spcAft>
                <a:buClr>
                  <a:schemeClr val="lt1"/>
                </a:buClr>
                <a:buSzPts val="1300"/>
                <a:buFont typeface="Twentieth Century"/>
                <a:buNone/>
              </a:pPr>
              <a:r>
                <a:rPr lang="en-US" sz="1300">
                  <a:solidFill>
                    <a:schemeClr val="lt1"/>
                  </a:solidFill>
                  <a:latin typeface="Twentieth Century"/>
                  <a:ea typeface="Twentieth Century"/>
                  <a:cs typeface="Twentieth Century"/>
                  <a:sym typeface="Twentieth Century"/>
                </a:rPr>
                <a:t>Who are the end users</a:t>
              </a:r>
              <a:endParaRPr lang="en-US" sz="1300">
                <a:solidFill>
                  <a:schemeClr val="lt1"/>
                </a:solidFill>
                <a:latin typeface="Twentieth Century"/>
                <a:ea typeface="Twentieth Century"/>
                <a:cs typeface="Twentieth Century"/>
                <a:sym typeface="Twentieth Century"/>
              </a:endParaRPr>
            </a:p>
          </p:txBody>
        </p:sp>
        <p:sp>
          <p:nvSpPr>
            <p:cNvPr id="260" name="Google Shape;260;p3"/>
            <p:cNvSpPr/>
            <p:nvPr/>
          </p:nvSpPr>
          <p:spPr>
            <a:xfrm>
              <a:off x="0" y="1997836"/>
              <a:ext cx="9906000" cy="327600"/>
            </a:xfrm>
            <a:prstGeom prst="rect">
              <a:avLst/>
            </a:prstGeom>
            <a:solidFill>
              <a:schemeClr val="lt1">
                <a:alpha val="89803"/>
              </a:schemeClr>
            </a:solidFill>
            <a:ln w="15875" cap="flat" cmpd="sng">
              <a:solidFill>
                <a:srgbClr val="00B0F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 name="Google Shape;261;p3"/>
            <p:cNvSpPr/>
            <p:nvPr/>
          </p:nvSpPr>
          <p:spPr>
            <a:xfrm>
              <a:off x="495300" y="1805956"/>
              <a:ext cx="6934200" cy="383760"/>
            </a:xfrm>
            <a:prstGeom prst="roundRect">
              <a:avLst>
                <a:gd name="adj" fmla="val 16667"/>
              </a:avLst>
            </a:prstGeom>
            <a:solidFill>
              <a:srgbClr val="00B0F0"/>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 name="Google Shape;262;p3"/>
            <p:cNvSpPr txBox="1"/>
            <p:nvPr/>
          </p:nvSpPr>
          <p:spPr>
            <a:xfrm>
              <a:off x="514034" y="1824690"/>
              <a:ext cx="6896732" cy="346292"/>
            </a:xfrm>
            <a:prstGeom prst="rect">
              <a:avLst/>
            </a:prstGeom>
            <a:noFill/>
            <a:ln>
              <a:noFill/>
            </a:ln>
          </p:spPr>
          <p:txBody>
            <a:bodyPr spcFirstLastPara="1" wrap="square" lIns="262075" tIns="0" rIns="262075" bIns="0" anchor="ctr" anchorCtr="0">
              <a:noAutofit/>
            </a:bodyPr>
            <a:lstStyle/>
            <a:p>
              <a:pPr marL="0" marR="0" lvl="0" indent="0" algn="l" rtl="0">
                <a:lnSpc>
                  <a:spcPct val="90000"/>
                </a:lnSpc>
                <a:spcBef>
                  <a:spcPts val="0"/>
                </a:spcBef>
                <a:spcAft>
                  <a:spcPts val="0"/>
                </a:spcAft>
                <a:buClr>
                  <a:schemeClr val="lt1"/>
                </a:buClr>
                <a:buSzPts val="1300"/>
                <a:buFont typeface="Twentieth Century"/>
                <a:buNone/>
              </a:pPr>
              <a:r>
                <a:rPr lang="en-US" sz="1300">
                  <a:solidFill>
                    <a:schemeClr val="lt1"/>
                  </a:solidFill>
                  <a:latin typeface="Twentieth Century"/>
                  <a:ea typeface="Twentieth Century"/>
                  <a:cs typeface="Twentieth Century"/>
                  <a:sym typeface="Twentieth Century"/>
                </a:rPr>
                <a:t>Solution and its value</a:t>
              </a:r>
              <a:endParaRPr lang="en-US" sz="1300">
                <a:solidFill>
                  <a:schemeClr val="lt1"/>
                </a:solidFill>
                <a:latin typeface="Twentieth Century"/>
                <a:ea typeface="Twentieth Century"/>
                <a:cs typeface="Twentieth Century"/>
                <a:sym typeface="Twentieth Century"/>
              </a:endParaRPr>
            </a:p>
          </p:txBody>
        </p:sp>
        <p:sp>
          <p:nvSpPr>
            <p:cNvPr id="263" name="Google Shape;263;p3"/>
            <p:cNvSpPr/>
            <p:nvPr/>
          </p:nvSpPr>
          <p:spPr>
            <a:xfrm>
              <a:off x="0" y="2587516"/>
              <a:ext cx="9906000" cy="327600"/>
            </a:xfrm>
            <a:prstGeom prst="rect">
              <a:avLst/>
            </a:prstGeom>
            <a:solidFill>
              <a:schemeClr val="lt1">
                <a:alpha val="89803"/>
              </a:schemeClr>
            </a:solidFill>
            <a:ln w="15875" cap="flat" cmpd="sng">
              <a:solidFill>
                <a:srgbClr val="00B0F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 name="Google Shape;264;p3"/>
            <p:cNvSpPr/>
            <p:nvPr/>
          </p:nvSpPr>
          <p:spPr>
            <a:xfrm>
              <a:off x="495300" y="2395636"/>
              <a:ext cx="6934200" cy="383760"/>
            </a:xfrm>
            <a:prstGeom prst="roundRect">
              <a:avLst>
                <a:gd name="adj" fmla="val 16667"/>
              </a:avLst>
            </a:prstGeom>
            <a:solidFill>
              <a:srgbClr val="00B0F0"/>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 name="Google Shape;265;p3"/>
            <p:cNvSpPr txBox="1"/>
            <p:nvPr/>
          </p:nvSpPr>
          <p:spPr>
            <a:xfrm>
              <a:off x="514034" y="2414370"/>
              <a:ext cx="6896732" cy="346292"/>
            </a:xfrm>
            <a:prstGeom prst="rect">
              <a:avLst/>
            </a:prstGeom>
            <a:noFill/>
            <a:ln>
              <a:noFill/>
            </a:ln>
          </p:spPr>
          <p:txBody>
            <a:bodyPr spcFirstLastPara="1" wrap="square" lIns="262075" tIns="0" rIns="262075" bIns="0" anchor="ctr" anchorCtr="0">
              <a:noAutofit/>
            </a:bodyPr>
            <a:lstStyle/>
            <a:p>
              <a:pPr marL="0" marR="0" lvl="0" indent="0" algn="l" rtl="0">
                <a:lnSpc>
                  <a:spcPct val="90000"/>
                </a:lnSpc>
                <a:spcBef>
                  <a:spcPts val="0"/>
                </a:spcBef>
                <a:spcAft>
                  <a:spcPts val="0"/>
                </a:spcAft>
                <a:buClr>
                  <a:schemeClr val="lt1"/>
                </a:buClr>
                <a:buSzPts val="1300"/>
                <a:buFont typeface="Twentieth Century"/>
                <a:buNone/>
              </a:pPr>
              <a:r>
                <a:rPr lang="en-US" sz="1300">
                  <a:solidFill>
                    <a:schemeClr val="lt1"/>
                  </a:solidFill>
                  <a:latin typeface="Twentieth Century"/>
                  <a:ea typeface="Twentieth Century"/>
                  <a:cs typeface="Twentieth Century"/>
                  <a:sym typeface="Twentieth Century"/>
                </a:rPr>
                <a:t>Modelling</a:t>
              </a:r>
              <a:endParaRPr lang="en-US" sz="1300">
                <a:solidFill>
                  <a:schemeClr val="lt1"/>
                </a:solidFill>
                <a:latin typeface="Twentieth Century"/>
                <a:ea typeface="Twentieth Century"/>
                <a:cs typeface="Twentieth Century"/>
                <a:sym typeface="Twentieth Century"/>
              </a:endParaRPr>
            </a:p>
          </p:txBody>
        </p:sp>
        <p:sp>
          <p:nvSpPr>
            <p:cNvPr id="266" name="Google Shape;266;p3"/>
            <p:cNvSpPr/>
            <p:nvPr/>
          </p:nvSpPr>
          <p:spPr>
            <a:xfrm>
              <a:off x="0" y="3177196"/>
              <a:ext cx="9906000" cy="327600"/>
            </a:xfrm>
            <a:prstGeom prst="rect">
              <a:avLst/>
            </a:prstGeom>
            <a:solidFill>
              <a:schemeClr val="lt1">
                <a:alpha val="89803"/>
              </a:schemeClr>
            </a:solidFill>
            <a:ln w="15875" cap="flat" cmpd="sng">
              <a:solidFill>
                <a:srgbClr val="00B0F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 name="Google Shape;267;p3"/>
            <p:cNvSpPr/>
            <p:nvPr/>
          </p:nvSpPr>
          <p:spPr>
            <a:xfrm>
              <a:off x="495300" y="2985316"/>
              <a:ext cx="6934200" cy="383760"/>
            </a:xfrm>
            <a:prstGeom prst="roundRect">
              <a:avLst>
                <a:gd name="adj" fmla="val 16667"/>
              </a:avLst>
            </a:prstGeom>
            <a:solidFill>
              <a:srgbClr val="00B0F0"/>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 name="Google Shape;268;p3"/>
            <p:cNvSpPr txBox="1"/>
            <p:nvPr/>
          </p:nvSpPr>
          <p:spPr>
            <a:xfrm>
              <a:off x="514034" y="3004050"/>
              <a:ext cx="6896732" cy="346292"/>
            </a:xfrm>
            <a:prstGeom prst="rect">
              <a:avLst/>
            </a:prstGeom>
            <a:noFill/>
            <a:ln>
              <a:noFill/>
            </a:ln>
          </p:spPr>
          <p:txBody>
            <a:bodyPr spcFirstLastPara="1" wrap="square" lIns="262075" tIns="0" rIns="262075" bIns="0" anchor="ctr" anchorCtr="0">
              <a:noAutofit/>
            </a:bodyPr>
            <a:lstStyle/>
            <a:p>
              <a:pPr marL="0" marR="0" lvl="0" indent="0" algn="l" rtl="0">
                <a:lnSpc>
                  <a:spcPct val="90000"/>
                </a:lnSpc>
                <a:spcBef>
                  <a:spcPts val="0"/>
                </a:spcBef>
                <a:spcAft>
                  <a:spcPts val="0"/>
                </a:spcAft>
                <a:buClr>
                  <a:schemeClr val="lt1"/>
                </a:buClr>
                <a:buSzPts val="1300"/>
                <a:buFont typeface="Twentieth Century"/>
                <a:buNone/>
              </a:pPr>
              <a:r>
                <a:rPr lang="en-US" sz="1300">
                  <a:solidFill>
                    <a:schemeClr val="lt1"/>
                  </a:solidFill>
                  <a:latin typeface="Twentieth Century"/>
                  <a:ea typeface="Twentieth Century"/>
                  <a:cs typeface="Twentieth Century"/>
                  <a:sym typeface="Twentieth Century"/>
                </a:rPr>
                <a:t>result</a:t>
              </a:r>
              <a:endParaRPr lang="en-US" sz="1300">
                <a:solidFill>
                  <a:schemeClr val="lt1"/>
                </a:solidFill>
                <a:latin typeface="Twentieth Century"/>
                <a:ea typeface="Twentieth Century"/>
                <a:cs typeface="Twentieth Century"/>
                <a:sym typeface="Twentieth Century"/>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72" name="Shape 272"/>
        <p:cNvGrpSpPr/>
        <p:nvPr/>
      </p:nvGrpSpPr>
      <p:grpSpPr>
        <a:xfrm>
          <a:off x="0" y="0"/>
          <a:ext cx="0" cy="0"/>
          <a:chOff x="0" y="0"/>
          <a:chExt cx="0" cy="0"/>
        </a:xfrm>
      </p:grpSpPr>
      <p:sp>
        <p:nvSpPr>
          <p:cNvPr id="273" name="Google Shape;273;p4"/>
          <p:cNvSpPr txBox="1"/>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lgerian" panose="04020705040A02060702"/>
              <a:buNone/>
            </a:pPr>
            <a:r>
              <a:rPr lang="en-US" sz="4000" b="1">
                <a:solidFill>
                  <a:schemeClr val="dk1"/>
                </a:solidFill>
                <a:latin typeface="Algerian" panose="04020705040A02060702"/>
                <a:ea typeface="Algerian" panose="04020705040A02060702"/>
                <a:cs typeface="Algerian" panose="04020705040A02060702"/>
                <a:sym typeface="Algerian" panose="04020705040A02060702"/>
              </a:rPr>
              <a:t>                </a:t>
            </a:r>
            <a:r>
              <a:rPr lang="en-US" sz="4000" u="sng">
                <a:solidFill>
                  <a:schemeClr val="dk1"/>
                </a:solidFill>
                <a:latin typeface="Algerian" panose="04020705040A02060702"/>
                <a:ea typeface="Algerian" panose="04020705040A02060702"/>
                <a:cs typeface="Algerian" panose="04020705040A02060702"/>
                <a:sym typeface="Algerian" panose="04020705040A02060702"/>
              </a:rPr>
              <a:t>PROBLEM STATEMENT</a:t>
            </a:r>
            <a:endParaRPr lang="en-US" sz="4000" u="sng">
              <a:solidFill>
                <a:schemeClr val="dk1"/>
              </a:solidFill>
              <a:latin typeface="Algerian" panose="04020705040A02060702"/>
              <a:ea typeface="Algerian" panose="04020705040A02060702"/>
              <a:cs typeface="Algerian" panose="04020705040A02060702"/>
              <a:sym typeface="Algerian" panose="04020705040A02060702"/>
            </a:endParaRPr>
          </a:p>
        </p:txBody>
      </p:sp>
      <p:sp>
        <p:nvSpPr>
          <p:cNvPr id="274" name="Google Shape;274;p4"/>
          <p:cNvSpPr txBox="1"/>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Clr>
                <a:srgbClr val="040C28"/>
              </a:buClr>
              <a:buSzPts val="3000"/>
              <a:buChar char="•"/>
            </a:pPr>
            <a:r>
              <a:rPr lang="en-US">
                <a:solidFill>
                  <a:srgbClr val="040C28"/>
                </a:solidFill>
                <a:latin typeface="Times New Roman" panose="02020603050405020304"/>
                <a:ea typeface="Times New Roman" panose="02020603050405020304"/>
                <a:cs typeface="Times New Roman" panose="02020603050405020304"/>
                <a:sym typeface="Times New Roman" panose="02020603050405020304"/>
              </a:rPr>
              <a:t>The problem statement is that </a:t>
            </a:r>
            <a:r>
              <a:rPr lang="en-US" b="0" i="0">
                <a:solidFill>
                  <a:srgbClr val="040C28"/>
                </a:solidFill>
                <a:latin typeface="Times New Roman" panose="02020603050405020304"/>
                <a:ea typeface="Times New Roman" panose="02020603050405020304"/>
                <a:cs typeface="Times New Roman" panose="02020603050405020304"/>
                <a:sym typeface="Times New Roman" panose="02020603050405020304"/>
              </a:rPr>
              <a:t>the keyloggers can be detected using antiviruses. </a:t>
            </a:r>
            <a:endParaRPr lang="en-US" b="0" i="0">
              <a:solidFill>
                <a:srgbClr val="040C28"/>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120000"/>
              </a:lnSpc>
              <a:spcBef>
                <a:spcPts val="1000"/>
              </a:spcBef>
              <a:spcAft>
                <a:spcPts val="0"/>
              </a:spcAft>
              <a:buClr>
                <a:srgbClr val="202124"/>
              </a:buClr>
              <a:buSzPts val="3000"/>
              <a:buChar char="•"/>
            </a:pPr>
            <a:r>
              <a:rPr lang="en-US" b="0" i="0">
                <a:solidFill>
                  <a:srgbClr val="202124"/>
                </a:solidFill>
                <a:latin typeface="Times New Roman" panose="02020603050405020304"/>
                <a:ea typeface="Times New Roman" panose="02020603050405020304"/>
                <a:cs typeface="Times New Roman" panose="02020603050405020304"/>
                <a:sym typeface="Times New Roman" panose="02020603050405020304"/>
              </a:rPr>
              <a:t>Installation of hardware keyloggers is difficult without the knowledge of the owner of the system.</a:t>
            </a:r>
            <a:endParaRPr lang="en-US" b="0" i="0">
              <a:solidFill>
                <a:srgbClr val="202124"/>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120000"/>
              </a:lnSpc>
              <a:spcBef>
                <a:spcPts val="1000"/>
              </a:spcBef>
              <a:spcAft>
                <a:spcPts val="0"/>
              </a:spcAft>
              <a:buClr>
                <a:srgbClr val="202124"/>
              </a:buClr>
              <a:buSzPts val="3000"/>
              <a:buChar char="•"/>
            </a:pPr>
            <a:r>
              <a:rPr lang="en-US" b="0" i="0">
                <a:solidFill>
                  <a:srgbClr val="202124"/>
                </a:solidFill>
                <a:latin typeface="Times New Roman" panose="02020603050405020304"/>
                <a:ea typeface="Times New Roman" panose="02020603050405020304"/>
                <a:cs typeface="Times New Roman" panose="02020603050405020304"/>
                <a:sym typeface="Times New Roman" panose="02020603050405020304"/>
              </a:rPr>
              <a:t>The solution to the above existing problem is that we can build a software keyloggers instead of hardware keyloggers.</a:t>
            </a:r>
            <a:endParaRPr b="0" i="0">
              <a:solidFill>
                <a:srgbClr val="040C28"/>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275" name="Google Shape;275;p4"/>
          <p:cNvPicPr preferRelativeResize="0"/>
          <p:nvPr/>
        </p:nvPicPr>
        <p:blipFill rotWithShape="1">
          <a:blip r:embed="rId1"/>
          <a:srcRect/>
          <a:stretch>
            <a:fillRect/>
          </a:stretch>
        </p:blipFill>
        <p:spPr>
          <a:xfrm>
            <a:off x="7272951" y="4990946"/>
            <a:ext cx="3552365" cy="161083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79" name="Shape 279"/>
        <p:cNvGrpSpPr/>
        <p:nvPr/>
      </p:nvGrpSpPr>
      <p:grpSpPr>
        <a:xfrm>
          <a:off x="0" y="0"/>
          <a:ext cx="0" cy="0"/>
          <a:chOff x="0" y="0"/>
          <a:chExt cx="0" cy="0"/>
        </a:xfrm>
      </p:grpSpPr>
      <p:sp>
        <p:nvSpPr>
          <p:cNvPr id="280" name="Google Shape;280;p5"/>
          <p:cNvSpPr txBox="1"/>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en-US"/>
              <a:t>                </a:t>
            </a:r>
            <a:r>
              <a:rPr lang="en-US" sz="4000" u="sng">
                <a:solidFill>
                  <a:schemeClr val="dk1"/>
                </a:solidFill>
                <a:latin typeface="Algerian" panose="04020705040A02060702"/>
                <a:ea typeface="Algerian" panose="04020705040A02060702"/>
                <a:cs typeface="Algerian" panose="04020705040A02060702"/>
                <a:sym typeface="Algerian" panose="04020705040A02060702"/>
              </a:rPr>
              <a:t>PROJECT OVERVIEW</a:t>
            </a:r>
            <a:endParaRPr lang="en-US" sz="4000" u="sng">
              <a:solidFill>
                <a:schemeClr val="dk1"/>
              </a:solidFill>
              <a:latin typeface="Algerian" panose="04020705040A02060702"/>
              <a:ea typeface="Algerian" panose="04020705040A02060702"/>
              <a:cs typeface="Algerian" panose="04020705040A02060702"/>
              <a:sym typeface="Algerian" panose="04020705040A02060702"/>
            </a:endParaRPr>
          </a:p>
        </p:txBody>
      </p:sp>
      <p:sp>
        <p:nvSpPr>
          <p:cNvPr id="281" name="Google Shape;281;p5"/>
          <p:cNvSpPr txBox="1"/>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Clr>
                <a:srgbClr val="202124"/>
              </a:buClr>
              <a:buSzPts val="3000"/>
              <a:buChar char="•"/>
            </a:pPr>
            <a:r>
              <a:rPr lang="en-US" b="0" i="0">
                <a:solidFill>
                  <a:srgbClr val="202124"/>
                </a:solidFill>
                <a:latin typeface="Times New Roman" panose="02020603050405020304"/>
                <a:ea typeface="Times New Roman" panose="02020603050405020304"/>
                <a:cs typeface="Times New Roman" panose="02020603050405020304"/>
                <a:sym typeface="Times New Roman" panose="02020603050405020304"/>
              </a:rPr>
              <a:t>Keylogging is the action of capturing and recording keys struck on a keyboard.</a:t>
            </a:r>
            <a:endParaRPr lang="en-US" b="0" i="0">
              <a:solidFill>
                <a:srgbClr val="202124"/>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120000"/>
              </a:lnSpc>
              <a:spcBef>
                <a:spcPts val="1000"/>
              </a:spcBef>
              <a:spcAft>
                <a:spcPts val="0"/>
              </a:spcAft>
              <a:buClr>
                <a:srgbClr val="040C28"/>
              </a:buClr>
              <a:buSzPts val="3000"/>
              <a:buChar char="•"/>
            </a:pPr>
            <a:r>
              <a:rPr lang="en-US" b="0" i="0">
                <a:solidFill>
                  <a:srgbClr val="040C28"/>
                </a:solidFill>
                <a:latin typeface="Times New Roman" panose="02020603050405020304"/>
                <a:ea typeface="Times New Roman" panose="02020603050405020304"/>
                <a:cs typeface="Times New Roman" panose="02020603050405020304"/>
                <a:sym typeface="Times New Roman" panose="02020603050405020304"/>
              </a:rPr>
              <a:t>A keylogger is a program which captures and monitors all keylogs</a:t>
            </a:r>
            <a:r>
              <a:rPr lang="en-US" b="0" i="0">
                <a:solidFill>
                  <a:srgbClr val="202124"/>
                </a:solidFill>
                <a:latin typeface="Times New Roman" panose="02020603050405020304"/>
                <a:ea typeface="Times New Roman" panose="02020603050405020304"/>
                <a:cs typeface="Times New Roman" panose="02020603050405020304"/>
                <a:sym typeface="Times New Roman" panose="02020603050405020304"/>
              </a:rPr>
              <a:t>. </a:t>
            </a:r>
            <a:endParaRPr lang="en-US" b="0" i="0">
              <a:solidFill>
                <a:srgbClr val="202124"/>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120000"/>
              </a:lnSpc>
              <a:spcBef>
                <a:spcPts val="1000"/>
              </a:spcBef>
              <a:spcAft>
                <a:spcPts val="0"/>
              </a:spcAft>
              <a:buClr>
                <a:srgbClr val="202124"/>
              </a:buClr>
              <a:buSzPts val="3000"/>
              <a:buChar char="•"/>
            </a:pPr>
            <a:r>
              <a:rPr lang="en-US" b="0" i="0">
                <a:solidFill>
                  <a:srgbClr val="202124"/>
                </a:solidFill>
                <a:latin typeface="Times New Roman" panose="02020603050405020304"/>
                <a:ea typeface="Times New Roman" panose="02020603050405020304"/>
                <a:cs typeface="Times New Roman" panose="02020603050405020304"/>
                <a:sym typeface="Times New Roman" panose="02020603050405020304"/>
              </a:rPr>
              <a:t>Keyloggers can be both in the form of a built software program or directly downloaded onto a hardware module.</a:t>
            </a:r>
            <a:endParaRPr>
              <a:latin typeface="Times New Roman" panose="02020603050405020304"/>
              <a:ea typeface="Times New Roman" panose="02020603050405020304"/>
              <a:cs typeface="Times New Roman" panose="02020603050405020304"/>
              <a:sym typeface="Times New Roman" panose="02020603050405020304"/>
            </a:endParaRPr>
          </a:p>
        </p:txBody>
      </p:sp>
      <p:pic>
        <p:nvPicPr>
          <p:cNvPr id="282" name="Google Shape;282;p5"/>
          <p:cNvPicPr preferRelativeResize="0"/>
          <p:nvPr/>
        </p:nvPicPr>
        <p:blipFill rotWithShape="1">
          <a:blip r:embed="rId1"/>
          <a:srcRect/>
          <a:stretch>
            <a:fillRect/>
          </a:stretch>
        </p:blipFill>
        <p:spPr>
          <a:xfrm>
            <a:off x="6556118" y="4689979"/>
            <a:ext cx="4384546" cy="192713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86" name="Shape 286"/>
        <p:cNvGrpSpPr/>
        <p:nvPr/>
      </p:nvGrpSpPr>
      <p:grpSpPr>
        <a:xfrm>
          <a:off x="0" y="0"/>
          <a:ext cx="0" cy="0"/>
          <a:chOff x="0" y="0"/>
          <a:chExt cx="0" cy="0"/>
        </a:xfrm>
      </p:grpSpPr>
      <p:sp>
        <p:nvSpPr>
          <p:cNvPr id="287" name="Google Shape;287;p6"/>
          <p:cNvSpPr txBox="1"/>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en-US"/>
              <a:t>              </a:t>
            </a:r>
            <a:r>
              <a:rPr lang="en-US" sz="4000" u="sng">
                <a:solidFill>
                  <a:srgbClr val="0C0C0C"/>
                </a:solidFill>
                <a:latin typeface="Algerian" panose="04020705040A02060702"/>
                <a:ea typeface="Algerian" panose="04020705040A02060702"/>
                <a:cs typeface="Algerian" panose="04020705040A02060702"/>
                <a:sym typeface="Algerian" panose="04020705040A02060702"/>
              </a:rPr>
              <a:t>WHO ARE THE END USERS ?</a:t>
            </a:r>
            <a:endParaRPr lang="en-US" sz="4000" u="sng">
              <a:solidFill>
                <a:srgbClr val="0C0C0C"/>
              </a:solidFill>
              <a:latin typeface="Algerian" panose="04020705040A02060702"/>
              <a:ea typeface="Algerian" panose="04020705040A02060702"/>
              <a:cs typeface="Algerian" panose="04020705040A02060702"/>
              <a:sym typeface="Algerian" panose="04020705040A02060702"/>
            </a:endParaRPr>
          </a:p>
        </p:txBody>
      </p:sp>
      <p:sp>
        <p:nvSpPr>
          <p:cNvPr id="288" name="Google Shape;288;p6"/>
          <p:cNvSpPr txBox="1"/>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Clr>
                <a:srgbClr val="202124"/>
              </a:buClr>
              <a:buSzPts val="3000"/>
              <a:buChar char="•"/>
            </a:pPr>
            <a:r>
              <a:rPr lang="en-US" b="0" i="0">
                <a:solidFill>
                  <a:srgbClr val="202124"/>
                </a:solidFill>
                <a:latin typeface="Times New Roman" panose="02020603050405020304"/>
                <a:ea typeface="Times New Roman" panose="02020603050405020304"/>
                <a:cs typeface="Times New Roman" panose="02020603050405020304"/>
                <a:sym typeface="Times New Roman" panose="02020603050405020304"/>
              </a:rPr>
              <a:t>Keyloggers are used in IT organizations to troubleshoot technical problems with computers and business networks. </a:t>
            </a:r>
            <a:endParaRPr lang="en-US" b="0" i="0">
              <a:solidFill>
                <a:srgbClr val="202124"/>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120000"/>
              </a:lnSpc>
              <a:spcBef>
                <a:spcPts val="1000"/>
              </a:spcBef>
              <a:spcAft>
                <a:spcPts val="0"/>
              </a:spcAft>
              <a:buClr>
                <a:srgbClr val="040C28"/>
              </a:buClr>
              <a:buSzPts val="3000"/>
              <a:buChar char="•"/>
            </a:pPr>
            <a:r>
              <a:rPr lang="en-US" b="0" i="0">
                <a:solidFill>
                  <a:srgbClr val="040C28"/>
                </a:solidFill>
                <a:latin typeface="Times New Roman" panose="02020603050405020304"/>
                <a:ea typeface="Times New Roman" panose="02020603050405020304"/>
                <a:cs typeface="Times New Roman" panose="02020603050405020304"/>
                <a:sym typeface="Times New Roman" panose="02020603050405020304"/>
              </a:rPr>
              <a:t>Families and businesspeople</a:t>
            </a:r>
            <a:r>
              <a:rPr lang="en-US">
                <a:solidFill>
                  <a:srgbClr val="202124"/>
                </a:solidFill>
                <a:latin typeface="Times New Roman" panose="02020603050405020304"/>
                <a:ea typeface="Times New Roman" panose="02020603050405020304"/>
                <a:cs typeface="Times New Roman" panose="02020603050405020304"/>
                <a:sym typeface="Times New Roman" panose="02020603050405020304"/>
              </a:rPr>
              <a:t> </a:t>
            </a:r>
            <a:r>
              <a:rPr lang="en-US" b="0" i="0">
                <a:solidFill>
                  <a:srgbClr val="202124"/>
                </a:solidFill>
                <a:latin typeface="Times New Roman" panose="02020603050405020304"/>
                <a:ea typeface="Times New Roman" panose="02020603050405020304"/>
                <a:cs typeface="Times New Roman" panose="02020603050405020304"/>
                <a:sym typeface="Times New Roman" panose="02020603050405020304"/>
              </a:rPr>
              <a:t>use keyloggers legally to monitor network usage without their users' direct knowledge.</a:t>
            </a:r>
            <a:endParaRPr lang="en-US" b="0" i="0">
              <a:solidFill>
                <a:srgbClr val="202124"/>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120000"/>
              </a:lnSpc>
              <a:spcBef>
                <a:spcPts val="1000"/>
              </a:spcBef>
              <a:spcAft>
                <a:spcPts val="0"/>
              </a:spcAft>
              <a:buClr>
                <a:srgbClr val="202122"/>
              </a:buClr>
              <a:buSzPts val="3000"/>
              <a:buChar char="•"/>
            </a:pPr>
            <a:r>
              <a:rPr lang="en-US" b="0" i="0">
                <a:solidFill>
                  <a:srgbClr val="202122"/>
                </a:solidFill>
                <a:latin typeface="Times New Roman" panose="02020603050405020304"/>
                <a:ea typeface="Times New Roman" panose="02020603050405020304"/>
                <a:cs typeface="Times New Roman" panose="02020603050405020304"/>
                <a:sym typeface="Times New Roman" panose="02020603050405020304"/>
              </a:rPr>
              <a:t>Microsoft publicly stated that </a:t>
            </a:r>
            <a:r>
              <a:rPr lang="en-US">
                <a:solidFill>
                  <a:srgbClr val="202122"/>
                </a:solidFill>
                <a:latin typeface="Times New Roman" panose="02020603050405020304"/>
                <a:ea typeface="Times New Roman" panose="02020603050405020304"/>
                <a:cs typeface="Times New Roman" panose="02020603050405020304"/>
                <a:sym typeface="Times New Roman" panose="02020603050405020304"/>
              </a:rPr>
              <a:t>window 10</a:t>
            </a:r>
            <a:r>
              <a:rPr lang="en-US" b="0" i="0">
                <a:solidFill>
                  <a:srgbClr val="202122"/>
                </a:solidFill>
                <a:latin typeface="Times New Roman" panose="02020603050405020304"/>
                <a:ea typeface="Times New Roman" panose="02020603050405020304"/>
                <a:cs typeface="Times New Roman" panose="02020603050405020304"/>
                <a:sym typeface="Times New Roman" panose="02020603050405020304"/>
              </a:rPr>
              <a:t> has a built-in keylogger in its final version "to improve typing and writing services“.</a:t>
            </a:r>
            <a:endParaRPr>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92" name="Shape 292"/>
        <p:cNvGrpSpPr/>
        <p:nvPr/>
      </p:nvGrpSpPr>
      <p:grpSpPr>
        <a:xfrm>
          <a:off x="0" y="0"/>
          <a:ext cx="0" cy="0"/>
          <a:chOff x="0" y="0"/>
          <a:chExt cx="0" cy="0"/>
        </a:xfrm>
      </p:grpSpPr>
      <p:sp>
        <p:nvSpPr>
          <p:cNvPr id="293" name="Google Shape;293;p7"/>
          <p:cNvSpPr txBox="1"/>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000"/>
              <a:buFont typeface="Algerian" panose="04020705040A02060702"/>
              <a:buNone/>
            </a:pPr>
            <a:r>
              <a:rPr lang="en-US" sz="4000">
                <a:latin typeface="Algerian" panose="04020705040A02060702"/>
                <a:ea typeface="Algerian" panose="04020705040A02060702"/>
                <a:cs typeface="Algerian" panose="04020705040A02060702"/>
                <a:sym typeface="Algerian" panose="04020705040A02060702"/>
              </a:rPr>
              <a:t>      </a:t>
            </a:r>
            <a:r>
              <a:rPr lang="en-US" sz="4000" u="sng">
                <a:solidFill>
                  <a:srgbClr val="0C0C0C"/>
                </a:solidFill>
                <a:latin typeface="Algerian" panose="04020705040A02060702"/>
                <a:ea typeface="Algerian" panose="04020705040A02060702"/>
                <a:cs typeface="Algerian" panose="04020705040A02060702"/>
                <a:sym typeface="Algerian" panose="04020705040A02060702"/>
              </a:rPr>
              <a:t>BENEFITS OF KEYLOGGER IN CS</a:t>
            </a:r>
            <a:endParaRPr lang="en-US" sz="4000" u="sng">
              <a:solidFill>
                <a:srgbClr val="0C0C0C"/>
              </a:solidFill>
              <a:latin typeface="Algerian" panose="04020705040A02060702"/>
              <a:ea typeface="Algerian" panose="04020705040A02060702"/>
              <a:cs typeface="Algerian" panose="04020705040A02060702"/>
              <a:sym typeface="Algerian" panose="04020705040A02060702"/>
            </a:endParaRPr>
          </a:p>
        </p:txBody>
      </p:sp>
      <p:sp>
        <p:nvSpPr>
          <p:cNvPr id="294" name="Google Shape;294;p7"/>
          <p:cNvSpPr txBox="1"/>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fontScale="62500" lnSpcReduction="20000"/>
          </a:bodyPr>
          <a:lstStyle/>
          <a:p>
            <a:pPr marL="457200" lvl="0" indent="-457200" algn="l" rtl="0">
              <a:lnSpc>
                <a:spcPct val="120000"/>
              </a:lnSpc>
              <a:spcBef>
                <a:spcPts val="0"/>
              </a:spcBef>
              <a:spcAft>
                <a:spcPts val="0"/>
              </a:spcAft>
              <a:buClr>
                <a:srgbClr val="0C0C0C"/>
              </a:buClr>
              <a:buSzPct val="125000"/>
              <a:buFont typeface="Twentieth Century"/>
              <a:buAutoNum type="arabicPeriod"/>
            </a:pPr>
            <a:r>
              <a:rPr lang="en-US" sz="3400" b="1">
                <a:solidFill>
                  <a:srgbClr val="0C0C0C"/>
                </a:solidFill>
                <a:latin typeface="Times New Roman" panose="02020603050405020304"/>
                <a:ea typeface="Times New Roman" panose="02020603050405020304"/>
                <a:cs typeface="Times New Roman" panose="02020603050405020304"/>
                <a:sym typeface="Times New Roman" panose="02020603050405020304"/>
              </a:rPr>
              <a:t>Insider threats</a:t>
            </a:r>
            <a:r>
              <a:rPr lang="en-US" sz="3400">
                <a:solidFill>
                  <a:srgbClr val="0C0C0C"/>
                </a:solidFill>
                <a:latin typeface="Times New Roman" panose="02020603050405020304"/>
                <a:ea typeface="Times New Roman" panose="02020603050405020304"/>
                <a:cs typeface="Times New Roman" panose="02020603050405020304"/>
                <a:sym typeface="Times New Roman" panose="02020603050405020304"/>
              </a:rPr>
              <a:t>: T</a:t>
            </a:r>
            <a:r>
              <a:rPr lang="en-US" sz="3400" b="0" i="0">
                <a:solidFill>
                  <a:srgbClr val="0C0C0C"/>
                </a:solidFill>
                <a:latin typeface="Times New Roman" panose="02020603050405020304"/>
                <a:ea typeface="Times New Roman" panose="02020603050405020304"/>
                <a:cs typeface="Times New Roman" panose="02020603050405020304"/>
                <a:sym typeface="Times New Roman" panose="02020603050405020304"/>
              </a:rPr>
              <a:t>he </a:t>
            </a:r>
            <a:r>
              <a:rPr lang="en-US" sz="3400" b="1" i="0">
                <a:solidFill>
                  <a:srgbClr val="0C0C0C"/>
                </a:solidFill>
                <a:latin typeface="Times New Roman" panose="02020603050405020304"/>
                <a:ea typeface="Times New Roman" panose="02020603050405020304"/>
                <a:cs typeface="Times New Roman" panose="02020603050405020304"/>
                <a:sym typeface="Times New Roman" panose="02020603050405020304"/>
              </a:rPr>
              <a:t>keystroke recorder</a:t>
            </a:r>
            <a:r>
              <a:rPr lang="en-US" sz="3400" b="0" i="0">
                <a:solidFill>
                  <a:srgbClr val="0C0C0C"/>
                </a:solidFill>
                <a:latin typeface="Times New Roman" panose="02020603050405020304"/>
                <a:ea typeface="Times New Roman" panose="02020603050405020304"/>
                <a:cs typeface="Times New Roman" panose="02020603050405020304"/>
                <a:sym typeface="Times New Roman" panose="02020603050405020304"/>
              </a:rPr>
              <a:t> secures confidential data from insider threats if any, along with tracking keyboard usage. </a:t>
            </a:r>
            <a:endParaRPr lang="en-US" sz="3400" b="0" i="0">
              <a:solidFill>
                <a:srgbClr val="0C0C0C"/>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457200" algn="l" rtl="0">
              <a:lnSpc>
                <a:spcPct val="120000"/>
              </a:lnSpc>
              <a:spcBef>
                <a:spcPts val="1000"/>
              </a:spcBef>
              <a:spcAft>
                <a:spcPts val="0"/>
              </a:spcAft>
              <a:buClr>
                <a:srgbClr val="0C0C0C"/>
              </a:buClr>
              <a:buSzPct val="125000"/>
              <a:buFont typeface="Twentieth Century"/>
              <a:buAutoNum type="arabicPeriod"/>
            </a:pPr>
            <a:r>
              <a:rPr lang="en-US" sz="3400" b="1" i="0" cap="none">
                <a:solidFill>
                  <a:srgbClr val="0C0C0C"/>
                </a:solidFill>
                <a:latin typeface="Times New Roman" panose="02020603050405020304"/>
                <a:ea typeface="Times New Roman" panose="02020603050405020304"/>
                <a:cs typeface="Times New Roman" panose="02020603050405020304"/>
                <a:sym typeface="Times New Roman" panose="02020603050405020304"/>
              </a:rPr>
              <a:t>RECORDED REPORTS: </a:t>
            </a:r>
            <a:r>
              <a:rPr lang="en-US" sz="3400" b="0" i="0">
                <a:solidFill>
                  <a:srgbClr val="0C0C0C"/>
                </a:solidFill>
                <a:latin typeface="Times New Roman" panose="02020603050405020304"/>
                <a:ea typeface="Times New Roman" panose="02020603050405020304"/>
                <a:cs typeface="Times New Roman" panose="02020603050405020304"/>
                <a:sym typeface="Times New Roman" panose="02020603050405020304"/>
              </a:rPr>
              <a:t>Keyloggers are terrific assistance in registering the reports of the completed projects in their cloud storage for project managers to access it anytime to inspect the employees’ productivity. </a:t>
            </a:r>
            <a:endParaRPr lang="en-US" sz="3400" b="0" i="0">
              <a:solidFill>
                <a:srgbClr val="0C0C0C"/>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457200" algn="l" rtl="0">
              <a:lnSpc>
                <a:spcPct val="120000"/>
              </a:lnSpc>
              <a:spcBef>
                <a:spcPts val="1000"/>
              </a:spcBef>
              <a:spcAft>
                <a:spcPts val="0"/>
              </a:spcAft>
              <a:buClr>
                <a:srgbClr val="0C0C0C"/>
              </a:buClr>
              <a:buSzPct val="125000"/>
              <a:buFont typeface="Twentieth Century"/>
              <a:buAutoNum type="arabicPeriod"/>
            </a:pPr>
            <a:r>
              <a:rPr lang="en-US" sz="3400" b="1" i="0" cap="none">
                <a:solidFill>
                  <a:srgbClr val="0C0C0C"/>
                </a:solidFill>
                <a:latin typeface="Times New Roman" panose="02020603050405020304"/>
                <a:ea typeface="Times New Roman" panose="02020603050405020304"/>
                <a:cs typeface="Times New Roman" panose="02020603050405020304"/>
                <a:sym typeface="Times New Roman" panose="02020603050405020304"/>
              </a:rPr>
              <a:t>PRODUCTIVITY TRACKER: </a:t>
            </a:r>
            <a:r>
              <a:rPr lang="en-US" sz="3400" b="0" i="0">
                <a:solidFill>
                  <a:srgbClr val="0C0C0C"/>
                </a:solidFill>
                <a:latin typeface="Times New Roman" panose="02020603050405020304"/>
                <a:ea typeface="Times New Roman" panose="02020603050405020304"/>
                <a:cs typeface="Times New Roman" panose="02020603050405020304"/>
                <a:sym typeface="Times New Roman" panose="02020603050405020304"/>
              </a:rPr>
              <a:t>One of the best advantages of keyloggers is tracking employee productivity(especially in the remote work structure). A </a:t>
            </a:r>
            <a:r>
              <a:rPr lang="en-US" sz="3400" b="1" i="0">
                <a:solidFill>
                  <a:srgbClr val="0C0C0C"/>
                </a:solidFill>
                <a:latin typeface="Times New Roman" panose="02020603050405020304"/>
                <a:ea typeface="Times New Roman" panose="02020603050405020304"/>
                <a:cs typeface="Times New Roman" panose="02020603050405020304"/>
                <a:sym typeface="Times New Roman" panose="02020603050405020304"/>
              </a:rPr>
              <a:t>keystroke recorder</a:t>
            </a:r>
            <a:r>
              <a:rPr lang="en-US" sz="3400" b="0" i="0">
                <a:solidFill>
                  <a:srgbClr val="0C0C0C"/>
                </a:solidFill>
                <a:latin typeface="Times New Roman" panose="02020603050405020304"/>
                <a:ea typeface="Times New Roman" panose="02020603050405020304"/>
                <a:cs typeface="Times New Roman" panose="02020603050405020304"/>
                <a:sym typeface="Times New Roman" panose="02020603050405020304"/>
              </a:rPr>
              <a:t> can support maintaining the work balance for the management teams by distinguishing between the productive and non-productive workforce</a:t>
            </a:r>
            <a:r>
              <a:rPr lang="en-US" sz="3400" b="0" i="0">
                <a:latin typeface="Times New Roman" panose="02020603050405020304"/>
                <a:ea typeface="Times New Roman" panose="02020603050405020304"/>
                <a:cs typeface="Times New Roman" panose="02020603050405020304"/>
                <a:sym typeface="Times New Roman" panose="02020603050405020304"/>
              </a:rPr>
              <a:t>.</a:t>
            </a:r>
            <a:endParaRPr lang="en-US" sz="3400" b="0" i="0">
              <a:latin typeface="Times New Roman" panose="02020603050405020304"/>
              <a:ea typeface="Times New Roman" panose="02020603050405020304"/>
              <a:cs typeface="Times New Roman" panose="02020603050405020304"/>
              <a:sym typeface="Times New Roman" panose="02020603050405020304"/>
            </a:endParaRPr>
          </a:p>
          <a:p>
            <a:pPr marL="457200" lvl="0" indent="-337820" algn="l" rtl="0">
              <a:lnSpc>
                <a:spcPct val="120000"/>
              </a:lnSpc>
              <a:spcBef>
                <a:spcPts val="1000"/>
              </a:spcBef>
              <a:spcAft>
                <a:spcPts val="0"/>
              </a:spcAft>
              <a:buClr>
                <a:schemeClr val="lt1"/>
              </a:buClr>
              <a:buSzPct val="125000"/>
              <a:buFont typeface="Twentieth Century"/>
              <a:buNone/>
            </a:pPr>
            <a:endParaRPr b="0" i="0">
              <a:solidFill>
                <a:srgbClr val="0C0C0C"/>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37820" algn="l" rtl="0">
              <a:lnSpc>
                <a:spcPct val="120000"/>
              </a:lnSpc>
              <a:spcBef>
                <a:spcPts val="1000"/>
              </a:spcBef>
              <a:spcAft>
                <a:spcPts val="0"/>
              </a:spcAft>
              <a:buClr>
                <a:schemeClr val="lt1"/>
              </a:buClr>
              <a:buSzPct val="125000"/>
              <a:buFont typeface="Twentieth Century"/>
              <a:buNone/>
            </a:pPr>
            <a:endParaRPr>
              <a:solidFill>
                <a:srgbClr val="0C0C0C"/>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109220" algn="just" rtl="0">
              <a:lnSpc>
                <a:spcPct val="120000"/>
              </a:lnSpc>
              <a:spcBef>
                <a:spcPts val="1000"/>
              </a:spcBef>
              <a:spcAft>
                <a:spcPts val="0"/>
              </a:spcAft>
              <a:buClr>
                <a:schemeClr val="lt1"/>
              </a:buClr>
              <a:buSzPct val="125000"/>
              <a:buNone/>
            </a:pPr>
            <a:endParaRPr b="0" i="0">
              <a:solidFill>
                <a:srgbClr val="0C0C0C"/>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98" name="Shape 298"/>
        <p:cNvGrpSpPr/>
        <p:nvPr/>
      </p:nvGrpSpPr>
      <p:grpSpPr>
        <a:xfrm>
          <a:off x="0" y="0"/>
          <a:ext cx="0" cy="0"/>
          <a:chOff x="0" y="0"/>
          <a:chExt cx="0" cy="0"/>
        </a:xfrm>
      </p:grpSpPr>
      <p:sp>
        <p:nvSpPr>
          <p:cNvPr id="299" name="Google Shape;299;p8"/>
          <p:cNvSpPr txBox="1"/>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C0C0C"/>
              </a:buClr>
              <a:buSzPts val="3600"/>
              <a:buFont typeface="Algerian" panose="04020705040A02060702"/>
              <a:buNone/>
            </a:pPr>
            <a:r>
              <a:rPr lang="en-US" sz="3600">
                <a:solidFill>
                  <a:srgbClr val="0C0C0C"/>
                </a:solidFill>
                <a:latin typeface="Algerian" panose="04020705040A02060702"/>
                <a:ea typeface="Algerian" panose="04020705040A02060702"/>
                <a:cs typeface="Algerian" panose="04020705040A02060702"/>
                <a:sym typeface="Algerian" panose="04020705040A02060702"/>
              </a:rPr>
              <a:t>             </a:t>
            </a:r>
            <a:r>
              <a:rPr lang="en-US" sz="3600" u="sng">
                <a:solidFill>
                  <a:srgbClr val="0C0C0C"/>
                </a:solidFill>
                <a:latin typeface="Algerian" panose="04020705040A02060702"/>
                <a:ea typeface="Algerian" panose="04020705040A02060702"/>
                <a:cs typeface="Algerian" panose="04020705040A02060702"/>
                <a:sym typeface="Algerian" panose="04020705040A02060702"/>
              </a:rPr>
              <a:t>BENEFITS OF KEYLOGGER IN CS</a:t>
            </a:r>
            <a:endParaRPr u="sng"/>
          </a:p>
        </p:txBody>
      </p:sp>
      <p:sp>
        <p:nvSpPr>
          <p:cNvPr id="300" name="Google Shape;300;p8"/>
          <p:cNvSpPr txBox="1"/>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fontScale="47500" lnSpcReduction="20000"/>
          </a:bodyPr>
          <a:lstStyle/>
          <a:p>
            <a:pPr marL="457200" lvl="0" indent="-457200" algn="l" rtl="0">
              <a:lnSpc>
                <a:spcPct val="120000"/>
              </a:lnSpc>
              <a:spcBef>
                <a:spcPts val="0"/>
              </a:spcBef>
              <a:spcAft>
                <a:spcPts val="0"/>
              </a:spcAft>
              <a:buClr>
                <a:srgbClr val="0C0C0C"/>
              </a:buClr>
              <a:buSzPct val="125000"/>
              <a:buFont typeface="Twentieth Century"/>
              <a:buAutoNum type="arabicPeriod"/>
            </a:pPr>
            <a:r>
              <a:rPr lang="en-US" sz="5100" b="1" i="0" cap="none">
                <a:solidFill>
                  <a:srgbClr val="0C0C0C"/>
                </a:solidFill>
                <a:latin typeface="Times New Roman" panose="02020603050405020304"/>
                <a:ea typeface="Times New Roman" panose="02020603050405020304"/>
                <a:cs typeface="Times New Roman" panose="02020603050405020304"/>
                <a:sym typeface="Times New Roman" panose="02020603050405020304"/>
              </a:rPr>
              <a:t> TIME MANAGEMENT: </a:t>
            </a:r>
            <a:r>
              <a:rPr lang="en-US" sz="5100" b="0" i="0">
                <a:solidFill>
                  <a:srgbClr val="0C0C0C"/>
                </a:solidFill>
                <a:latin typeface="Times New Roman" panose="02020603050405020304"/>
                <a:ea typeface="Times New Roman" panose="02020603050405020304"/>
                <a:cs typeface="Times New Roman" panose="02020603050405020304"/>
                <a:sym typeface="Times New Roman" panose="02020603050405020304"/>
              </a:rPr>
              <a:t>Another positive of </a:t>
            </a:r>
            <a:r>
              <a:rPr lang="en-US" sz="5100" b="1" i="0">
                <a:solidFill>
                  <a:srgbClr val="0C0C0C"/>
                </a:solidFill>
                <a:latin typeface="Times New Roman" panose="02020603050405020304"/>
                <a:ea typeface="Times New Roman" panose="02020603050405020304"/>
                <a:cs typeface="Times New Roman" panose="02020603050405020304"/>
                <a:sym typeface="Times New Roman" panose="02020603050405020304"/>
              </a:rPr>
              <a:t>keystroke recorders</a:t>
            </a:r>
            <a:r>
              <a:rPr lang="en-US" sz="5100" b="0" i="0">
                <a:solidFill>
                  <a:srgbClr val="0C0C0C"/>
                </a:solidFill>
                <a:latin typeface="Times New Roman" panose="02020603050405020304"/>
                <a:ea typeface="Times New Roman" panose="02020603050405020304"/>
                <a:cs typeface="Times New Roman" panose="02020603050405020304"/>
                <a:sym typeface="Times New Roman" panose="02020603050405020304"/>
              </a:rPr>
              <a:t> is tracking the time of their employees. These keyloggers are super-efficient applications tracking the log-in, log-out time details, and the total working hours of employees. Such specifications benefit the management a lot in holding the productivity graph of the entire organization simultaneously.</a:t>
            </a:r>
            <a:endParaRPr lang="en-US" sz="5100" b="0" i="0">
              <a:solidFill>
                <a:srgbClr val="0C0C0C"/>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457200" algn="l" rtl="0">
              <a:lnSpc>
                <a:spcPct val="120000"/>
              </a:lnSpc>
              <a:spcBef>
                <a:spcPts val="1000"/>
              </a:spcBef>
              <a:spcAft>
                <a:spcPts val="0"/>
              </a:spcAft>
              <a:buClr>
                <a:srgbClr val="0C0C0C"/>
              </a:buClr>
              <a:buSzPct val="125000"/>
              <a:buFont typeface="Twentieth Century"/>
              <a:buAutoNum type="arabicPeriod"/>
            </a:pPr>
            <a:r>
              <a:rPr lang="en-US" sz="3800" b="1" i="0" cap="none">
                <a:solidFill>
                  <a:srgbClr val="0C0C0C"/>
                </a:solidFill>
                <a:latin typeface="Times New Roman" panose="02020603050405020304"/>
                <a:ea typeface="Times New Roman" panose="02020603050405020304"/>
                <a:cs typeface="Times New Roman" panose="02020603050405020304"/>
                <a:sym typeface="Times New Roman" panose="02020603050405020304"/>
              </a:rPr>
              <a:t> </a:t>
            </a:r>
            <a:r>
              <a:rPr lang="en-US" sz="5100" b="1" i="0" cap="none">
                <a:solidFill>
                  <a:srgbClr val="0C0C0C"/>
                </a:solidFill>
                <a:latin typeface="Times New Roman" panose="02020603050405020304"/>
                <a:ea typeface="Times New Roman" panose="02020603050405020304"/>
                <a:cs typeface="Times New Roman" panose="02020603050405020304"/>
                <a:sym typeface="Times New Roman" panose="02020603050405020304"/>
              </a:rPr>
              <a:t>EMPLOYEE ACTIVITY: </a:t>
            </a:r>
            <a:r>
              <a:rPr lang="en-US" sz="5100" b="0" i="0">
                <a:solidFill>
                  <a:srgbClr val="0C0C0C"/>
                </a:solidFill>
                <a:latin typeface="Times New Roman" panose="02020603050405020304"/>
                <a:ea typeface="Times New Roman" panose="02020603050405020304"/>
                <a:cs typeface="Times New Roman" panose="02020603050405020304"/>
                <a:sym typeface="Times New Roman" panose="02020603050405020304"/>
              </a:rPr>
              <a:t>Employers can monitor </a:t>
            </a:r>
            <a:r>
              <a:rPr lang="en-US" sz="5100" b="0" i="0" u="sng" strike="noStrike">
                <a:solidFill>
                  <a:srgbClr val="0C0C0C"/>
                </a:solidFill>
                <a:latin typeface="Times New Roman" panose="02020603050405020304"/>
                <a:ea typeface="Times New Roman" panose="02020603050405020304"/>
                <a:cs typeface="Times New Roman" panose="02020603050405020304"/>
                <a:sym typeface="Times New Roman" panose="02020603050405020304"/>
                <a:hlinkClick r:id="rId1"/>
              </a:rPr>
              <a:t>employee activities</a:t>
            </a:r>
            <a:r>
              <a:rPr lang="en-US" sz="5100" b="0" i="0">
                <a:solidFill>
                  <a:srgbClr val="0C0C0C"/>
                </a:solidFill>
                <a:latin typeface="Times New Roman" panose="02020603050405020304"/>
                <a:ea typeface="Times New Roman" panose="02020603050405020304"/>
                <a:cs typeface="Times New Roman" panose="02020603050405020304"/>
                <a:sym typeface="Times New Roman" panose="02020603050405020304"/>
              </a:rPr>
              <a:t>, total time taken to finish an assigned task, including the work approach they follow. </a:t>
            </a:r>
            <a:r>
              <a:rPr lang="en-US" sz="5100" b="1" i="0">
                <a:solidFill>
                  <a:srgbClr val="0C0C0C"/>
                </a:solidFill>
                <a:latin typeface="Times New Roman" panose="02020603050405020304"/>
                <a:ea typeface="Times New Roman" panose="02020603050405020304"/>
                <a:cs typeface="Times New Roman" panose="02020603050405020304"/>
                <a:sym typeface="Times New Roman" panose="02020603050405020304"/>
              </a:rPr>
              <a:t>EmpMonitor</a:t>
            </a:r>
            <a:r>
              <a:rPr lang="en-US" sz="5100" b="0" i="0">
                <a:solidFill>
                  <a:srgbClr val="0C0C0C"/>
                </a:solidFill>
                <a:latin typeface="Times New Roman" panose="02020603050405020304"/>
                <a:ea typeface="Times New Roman" panose="02020603050405020304"/>
                <a:cs typeface="Times New Roman" panose="02020603050405020304"/>
                <a:sym typeface="Times New Roman" panose="02020603050405020304"/>
              </a:rPr>
              <a:t> is the best employee monitoring software for monitoring employee activities in remote work.</a:t>
            </a:r>
            <a:endParaRPr>
              <a:solidFill>
                <a:srgbClr val="0C0C0C"/>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04" name="Shape 304"/>
        <p:cNvGrpSpPr/>
        <p:nvPr/>
      </p:nvGrpSpPr>
      <p:grpSpPr>
        <a:xfrm>
          <a:off x="0" y="0"/>
          <a:ext cx="0" cy="0"/>
          <a:chOff x="0" y="0"/>
          <a:chExt cx="0" cy="0"/>
        </a:xfrm>
      </p:grpSpPr>
      <p:sp>
        <p:nvSpPr>
          <p:cNvPr id="305" name="Google Shape;305;p9"/>
          <p:cNvSpPr txBox="1"/>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C0C0C"/>
              </a:buClr>
              <a:buSzPts val="4000"/>
              <a:buFont typeface="Algerian" panose="04020705040A02060702"/>
              <a:buNone/>
            </a:pPr>
            <a:r>
              <a:rPr lang="en-US" sz="4000">
                <a:solidFill>
                  <a:srgbClr val="0C0C0C"/>
                </a:solidFill>
                <a:latin typeface="Algerian" panose="04020705040A02060702"/>
                <a:ea typeface="Algerian" panose="04020705040A02060702"/>
                <a:cs typeface="Algerian" panose="04020705040A02060702"/>
                <a:sym typeface="Algerian" panose="04020705040A02060702"/>
              </a:rPr>
              <a:t>                         </a:t>
            </a:r>
            <a:r>
              <a:rPr lang="en-US" sz="4000" u="sng">
                <a:solidFill>
                  <a:srgbClr val="0C0C0C"/>
                </a:solidFill>
                <a:latin typeface="Algerian" panose="04020705040A02060702"/>
                <a:ea typeface="Algerian" panose="04020705040A02060702"/>
                <a:cs typeface="Algerian" panose="04020705040A02060702"/>
                <a:sym typeface="Algerian" panose="04020705040A02060702"/>
              </a:rPr>
              <a:t>MODELING</a:t>
            </a:r>
            <a:endParaRPr lang="en-US" sz="4000" u="sng">
              <a:solidFill>
                <a:srgbClr val="0C0C0C"/>
              </a:solidFill>
              <a:latin typeface="Algerian" panose="04020705040A02060702"/>
              <a:ea typeface="Algerian" panose="04020705040A02060702"/>
              <a:cs typeface="Algerian" panose="04020705040A02060702"/>
              <a:sym typeface="Algerian" panose="04020705040A02060702"/>
            </a:endParaRPr>
          </a:p>
        </p:txBody>
      </p:sp>
      <p:sp>
        <p:nvSpPr>
          <p:cNvPr id="306" name="Google Shape;306;p9"/>
          <p:cNvSpPr txBox="1"/>
          <p:nvPr>
            <p:ph type="body" idx="1"/>
          </p:nvPr>
        </p:nvSpPr>
        <p:spPr>
          <a:xfrm>
            <a:off x="915269" y="1787370"/>
            <a:ext cx="10952265" cy="4819907"/>
          </a:xfrm>
          <a:prstGeom prst="rect">
            <a:avLst/>
          </a:prstGeom>
          <a:noFill/>
          <a:ln>
            <a:noFill/>
          </a:ln>
        </p:spPr>
        <p:txBody>
          <a:bodyPr spcFirstLastPara="1" wrap="square" lIns="91425" tIns="45700" rIns="91425" bIns="45700" anchor="t" anchorCtr="0">
            <a:noAutofit/>
          </a:bodyPr>
          <a:lstStyle/>
          <a:p>
            <a:pPr marL="228600" lvl="0" indent="-228600" algn="just" rtl="0">
              <a:lnSpc>
                <a:spcPct val="120000"/>
              </a:lnSpc>
              <a:spcBef>
                <a:spcPts val="0"/>
              </a:spcBef>
              <a:spcAft>
                <a:spcPts val="0"/>
              </a:spcAft>
              <a:buClr>
                <a:srgbClr val="0C0C0C"/>
              </a:buClr>
              <a:buSzPts val="3000"/>
              <a:buChar char="•"/>
            </a:pPr>
            <a:r>
              <a:rPr lang="en-US" b="1" u="sng">
                <a:solidFill>
                  <a:srgbClr val="0C0C0C"/>
                </a:solidFill>
                <a:latin typeface="Times New Roman" panose="02020603050405020304"/>
                <a:ea typeface="Times New Roman" panose="02020603050405020304"/>
                <a:cs typeface="Times New Roman" panose="02020603050405020304"/>
                <a:sym typeface="Times New Roman" panose="02020603050405020304"/>
              </a:rPr>
              <a:t>Threat </a:t>
            </a:r>
            <a:r>
              <a:rPr lang="en-US" b="1" u="sng">
                <a:solidFill>
                  <a:schemeClr val="dk1"/>
                </a:solidFill>
                <a:latin typeface="Times New Roman" panose="02020603050405020304"/>
                <a:ea typeface="Times New Roman" panose="02020603050405020304"/>
                <a:cs typeface="Times New Roman" panose="02020603050405020304"/>
                <a:sym typeface="Times New Roman" panose="02020603050405020304"/>
              </a:rPr>
              <a:t>modelling</a:t>
            </a:r>
            <a:r>
              <a:rPr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a:t>
            </a:r>
            <a:r>
              <a:rPr lang="en-US" b="0" i="0">
                <a:solidFill>
                  <a:srgbClr val="202124"/>
                </a:solidFill>
                <a:latin typeface="Times New Roman" panose="02020603050405020304"/>
                <a:ea typeface="Times New Roman" panose="02020603050405020304"/>
                <a:cs typeface="Times New Roman" panose="02020603050405020304"/>
                <a:sym typeface="Times New Roman" panose="02020603050405020304"/>
              </a:rPr>
              <a:t>Threat modeling involves </a:t>
            </a:r>
            <a:r>
              <a:rPr lang="en-US" b="0" i="0">
                <a:solidFill>
                  <a:srgbClr val="040C28"/>
                </a:solidFill>
                <a:latin typeface="Times New Roman" panose="02020603050405020304"/>
                <a:ea typeface="Times New Roman" panose="02020603050405020304"/>
                <a:cs typeface="Times New Roman" panose="02020603050405020304"/>
                <a:sym typeface="Times New Roman" panose="02020603050405020304"/>
              </a:rPr>
              <a:t>identifying and communicating information about the threats that may impact a particular system or network</a:t>
            </a:r>
            <a:r>
              <a:rPr lang="en-US" b="0" i="0">
                <a:solidFill>
                  <a:srgbClr val="202124"/>
                </a:solidFill>
                <a:latin typeface="Times New Roman" panose="02020603050405020304"/>
                <a:ea typeface="Times New Roman" panose="02020603050405020304"/>
                <a:cs typeface="Times New Roman" panose="02020603050405020304"/>
                <a:sym typeface="Times New Roman" panose="02020603050405020304"/>
              </a:rPr>
              <a:t>. Security threat modeling enables an IT team to understand the nature of threats, as well as how they may impact the network</a:t>
            </a:r>
            <a:endParaRPr lang="en-US" b="0" i="0">
              <a:solidFill>
                <a:srgbClr val="202124"/>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120000"/>
              </a:lnSpc>
              <a:spcBef>
                <a:spcPts val="1000"/>
              </a:spcBef>
              <a:spcAft>
                <a:spcPts val="0"/>
              </a:spcAft>
              <a:buClr>
                <a:srgbClr val="202124"/>
              </a:buClr>
              <a:buSzPts val="3000"/>
              <a:buChar char="•"/>
            </a:pPr>
            <a:r>
              <a:rPr lang="en-US" b="1" u="sng">
                <a:solidFill>
                  <a:srgbClr val="202124"/>
                </a:solidFill>
                <a:latin typeface="Times New Roman" panose="02020603050405020304"/>
                <a:ea typeface="Times New Roman" panose="02020603050405020304"/>
                <a:cs typeface="Times New Roman" panose="02020603050405020304"/>
                <a:sym typeface="Times New Roman" panose="02020603050405020304"/>
              </a:rPr>
              <a:t>Attack chain analysis</a:t>
            </a:r>
            <a:r>
              <a:rPr lang="en-US">
                <a:solidFill>
                  <a:srgbClr val="202124"/>
                </a:solidFill>
                <a:latin typeface="Times New Roman" panose="02020603050405020304"/>
                <a:ea typeface="Times New Roman" panose="02020603050405020304"/>
                <a:cs typeface="Times New Roman" panose="02020603050405020304"/>
                <a:sym typeface="Times New Roman" panose="02020603050405020304"/>
              </a:rPr>
              <a:t>: </a:t>
            </a:r>
            <a:r>
              <a:rPr lang="en-US" b="0" i="0">
                <a:solidFill>
                  <a:srgbClr val="202124"/>
                </a:solidFill>
                <a:latin typeface="Times New Roman" panose="02020603050405020304"/>
                <a:ea typeface="Times New Roman" panose="02020603050405020304"/>
                <a:cs typeface="Times New Roman" panose="02020603050405020304"/>
                <a:sym typeface="Times New Roman" panose="02020603050405020304"/>
              </a:rPr>
              <a:t>The cyber-attack chain (also referred to as the cyber kill chain) is </a:t>
            </a:r>
            <a:r>
              <a:rPr lang="en-US" b="0" i="0">
                <a:solidFill>
                  <a:srgbClr val="040C28"/>
                </a:solidFill>
                <a:latin typeface="Times New Roman" panose="02020603050405020304"/>
                <a:ea typeface="Times New Roman" panose="02020603050405020304"/>
                <a:cs typeface="Times New Roman" panose="02020603050405020304"/>
                <a:sym typeface="Times New Roman" panose="02020603050405020304"/>
              </a:rPr>
              <a:t>a way to understand the sequence of events involved in an external attack on an organization's IT environment</a:t>
            </a:r>
            <a:r>
              <a:rPr lang="en-US" b="0" i="0">
                <a:solidFill>
                  <a:srgbClr val="202124"/>
                </a:solidFill>
                <a:latin typeface="Times New Roman" panose="02020603050405020304"/>
                <a:ea typeface="Times New Roman" panose="02020603050405020304"/>
                <a:cs typeface="Times New Roman" panose="02020603050405020304"/>
                <a:sym typeface="Times New Roman" panose="02020603050405020304"/>
              </a:rPr>
              <a:t>.</a:t>
            </a:r>
            <a:r>
              <a:rPr lang="en-US" b="1" i="0" u="sng">
                <a:solidFill>
                  <a:srgbClr val="202124"/>
                </a:solidFill>
                <a:latin typeface="Times New Roman" panose="02020603050405020304"/>
                <a:ea typeface="Times New Roman" panose="02020603050405020304"/>
                <a:cs typeface="Times New Roman" panose="02020603050405020304"/>
                <a:sym typeface="Times New Roman" panose="02020603050405020304"/>
              </a:rPr>
              <a:t> </a:t>
            </a:r>
            <a:endParaRPr lang="en-US" b="1" i="0" u="sng">
              <a:solidFill>
                <a:srgbClr val="202124"/>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120000"/>
              </a:lnSpc>
              <a:spcBef>
                <a:spcPts val="1000"/>
              </a:spcBef>
              <a:spcAft>
                <a:spcPts val="0"/>
              </a:spcAft>
              <a:buClr>
                <a:srgbClr val="202124"/>
              </a:buClr>
              <a:buSzPts val="3000"/>
              <a:buChar char="•"/>
            </a:pPr>
            <a:r>
              <a:rPr lang="en-US" b="1" i="0" u="sng">
                <a:solidFill>
                  <a:srgbClr val="202124"/>
                </a:solidFill>
                <a:latin typeface="Times New Roman" panose="02020603050405020304"/>
                <a:ea typeface="Times New Roman" panose="02020603050405020304"/>
                <a:cs typeface="Times New Roman" panose="02020603050405020304"/>
                <a:sym typeface="Times New Roman" panose="02020603050405020304"/>
              </a:rPr>
              <a:t>Risk assessment</a:t>
            </a:r>
            <a:r>
              <a:rPr lang="en-US" b="0" i="0">
                <a:solidFill>
                  <a:srgbClr val="202124"/>
                </a:solidFill>
                <a:latin typeface="Times New Roman" panose="02020603050405020304"/>
                <a:ea typeface="Times New Roman" panose="02020603050405020304"/>
                <a:cs typeface="Times New Roman" panose="02020603050405020304"/>
                <a:sym typeface="Times New Roman" panose="02020603050405020304"/>
              </a:rPr>
              <a:t>: </a:t>
            </a:r>
            <a:r>
              <a:rPr lang="en-US" b="0" i="0">
                <a:solidFill>
                  <a:srgbClr val="001C3B"/>
                </a:solidFill>
                <a:latin typeface="Times New Roman" panose="02020603050405020304"/>
                <a:ea typeface="Times New Roman" panose="02020603050405020304"/>
                <a:cs typeface="Times New Roman" panose="02020603050405020304"/>
                <a:sym typeface="Times New Roman" panose="02020603050405020304"/>
              </a:rPr>
              <a:t>A risk assessment is a systematic process that helps identify, analyze, and control hazards and risks in a situation or place. </a:t>
            </a:r>
            <a:endParaRPr b="1" i="0" u="sng">
              <a:solidFill>
                <a:srgbClr val="202124"/>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20000"/>
              </a:lnSpc>
              <a:spcBef>
                <a:spcPts val="1000"/>
              </a:spcBef>
              <a:spcAft>
                <a:spcPts val="0"/>
              </a:spcAft>
              <a:buClr>
                <a:schemeClr val="lt1"/>
              </a:buClr>
              <a:buSzPts val="3000"/>
              <a:buNone/>
            </a:pPr>
            <a:endParaRPr b="0" i="0">
              <a:solidFill>
                <a:srgbClr val="202124"/>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theme/theme1.xml><?xml version="1.0" encoding="utf-8"?>
<a:theme xmlns:a="http://schemas.openxmlformats.org/drawingml/2006/main" name="Circuit">
  <a:themeElements>
    <a:clrScheme name="Circuit">
      <a:dk1>
        <a:srgbClr val="000000"/>
      </a:dk1>
      <a:lt1>
        <a:srgbClr val="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4838</Words>
  <Application>WPS Presentation</Application>
  <PresentationFormat/>
  <Paragraphs>83</Paragraphs>
  <Slides>12</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12</vt:i4>
      </vt:variant>
    </vt:vector>
  </HeadingPairs>
  <TitlesOfParts>
    <vt:vector size="26" baseType="lpstr">
      <vt:lpstr>Arial</vt:lpstr>
      <vt:lpstr>SimSun</vt:lpstr>
      <vt:lpstr>Wingdings</vt:lpstr>
      <vt:lpstr>Arial</vt:lpstr>
      <vt:lpstr>Twentieth Century</vt:lpstr>
      <vt:lpstr>Century</vt:lpstr>
      <vt:lpstr>Arial Rounded</vt:lpstr>
      <vt:lpstr>Algerian</vt:lpstr>
      <vt:lpstr>Times New Roman</vt:lpstr>
      <vt:lpstr>Montserrat</vt:lpstr>
      <vt:lpstr>Microsoft YaHei</vt:lpstr>
      <vt:lpstr>Arial Unicode MS</vt:lpstr>
      <vt:lpstr>Segoe Print</vt:lpstr>
      <vt:lpstr>Circuit</vt:lpstr>
      <vt:lpstr>            KOTARU VENKATA LOKESH</vt:lpstr>
      <vt:lpstr>                 KEYLOGGER</vt:lpstr>
      <vt:lpstr>                           AGENDA</vt:lpstr>
      <vt:lpstr>                PROBLEM STATEMENT</vt:lpstr>
      <vt:lpstr>                PROJECT OVERVIEW</vt:lpstr>
      <vt:lpstr>              WHO ARE THE END USERS ?</vt:lpstr>
      <vt:lpstr>      BENEFITS OF KEYLOGGER IN CS</vt:lpstr>
      <vt:lpstr>             BENEFITS OF KEYLOGGER IN CS</vt:lpstr>
      <vt:lpstr>                         MODELING</vt:lpstr>
      <vt:lpstr>                       MODELING</vt:lpstr>
      <vt:lpstr>                               RESULT</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_x000B_         TASNEEM SHAIK</dc:title>
  <dc:creator/>
  <cp:lastModifiedBy>Tasneem</cp:lastModifiedBy>
  <cp:revision>2</cp:revision>
  <dcterms:created xsi:type="dcterms:W3CDTF">2024-06-24T06:05:48Z</dcterms:created>
  <dcterms:modified xsi:type="dcterms:W3CDTF">2024-06-24T06:06:21Z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4A9D159E88234413AE29427492859018_13</vt:lpwstr>
  </property>
  <property fmtid="{D5CDD505-2E9C-101B-9397-08002B2CF9AE}" pid="3" name="KSOProductBuildVer">
    <vt:lpwstr>1033-12.2.0.16909</vt:lpwstr>
  </property>
</Properties>
</file>