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6604e06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76604e06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6604e06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6604e06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6604e06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6604e06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6604e06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76604e06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6604e06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6604e06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65500" y="15668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Federated Split BERT for Heterogeneous Text Classification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5500" y="3406351"/>
            <a:ext cx="40452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Paper Presentation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FC5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No: 11</a:t>
            </a:r>
            <a:endParaRPr b="1" sz="21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FC5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Tasnia Juha</a:t>
            </a:r>
            <a:endParaRPr b="1" sz="21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FC5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20101486</a:t>
            </a:r>
            <a:endParaRPr b="1" sz="21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FC5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ST: Sadiul Arefin Rafi</a:t>
            </a:r>
            <a:endParaRPr b="1" sz="21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FC5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RA: Humaion Kabir Mehedi</a:t>
            </a:r>
            <a:endParaRPr b="1" sz="21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Focus: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 of decentralized and heterogeneous data in NLP tasks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Proposing a novel framework, FedSplitBERT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Objectives of the Presentation: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 and Proposed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Analyze the methodology and findings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Implications and potential applications of FedSplitBERT</a:t>
            </a:r>
            <a:endParaRPr sz="1200">
              <a:solidFill>
                <a:srgbClr val="EEEFFC"/>
              </a:solidFill>
              <a:highlight>
                <a:srgbClr val="1E1F2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850" y="2344100"/>
            <a:ext cx="2895924" cy="28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FedSplitBert?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of decentralized and heterogeneous data in NLP tasks?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existing solutions, (FedAvg, FedProx, and FedAdam)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Heterogeneous Text Classification</a:t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Heterogeneous text classification refers to the task of classifying text data that comes different from sources or domains.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Traditional to approaches text classification often struggle with heterogeneous text data because they are designed to work well within a specific domain.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Federated learning (FL) enables multiple clients collaboratively to train a global model while keeping the local data privacy.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FL works aim to decrease communication cost by splitting the whole model architecture into two parts: the local model and global model.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252850" y="6424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Federated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38" y="1817925"/>
            <a:ext cx="3164224" cy="27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BERT is a pretraining and fine-tuning framework 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Quantization reduces model size while maximizing performance.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However, how to fine-tune BERT on heterogeneous textual data remains under-explored.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54025" y="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BERT and Quantization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-28155" l="0" r="-28172" t="0"/>
          <a:stretch/>
        </p:blipFill>
        <p:spPr>
          <a:xfrm>
            <a:off x="972004" y="1090975"/>
            <a:ext cx="3600000" cy="32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25" y="3659625"/>
            <a:ext cx="3175402" cy="1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BERT architecture splits into encoder and classifier, trained on centralized server using Federated Learning.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FedSplitBERT improves communication efficiency by learning part of BERT layers locally and quantization.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Outperforms baseline methods (FedAvg, FedProx and FedAdam) significantly on all datasets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290800" y="6550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FedSplitBert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88" y="1847550"/>
            <a:ext cx="3241026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work on more NLP tasks with BERT in federated setting.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educing the communication cost due to the increasing size of NLP models.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Potential Applications of FedSplitBert.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235850" y="2108450"/>
            <a:ext cx="522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solidFill>
                <a:schemeClr val="accent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