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8" r:id="rId2"/>
    <p:sldId id="259" r:id="rId3"/>
    <p:sldId id="260" r:id="rId4"/>
    <p:sldId id="261" r:id="rId5"/>
    <p:sldId id="262" r:id="rId6"/>
    <p:sldId id="263" r:id="rId7"/>
    <p:sldId id="264" r:id="rId8"/>
    <p:sldId id="265" r:id="rId9"/>
    <p:sldId id="256" r:id="rId10"/>
    <p:sldId id="257"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6D75C-FC36-4EA6-93D0-619DA3721412}" v="861" dt="2020-11-19T16:42:41.142"/>
    <p1510:client id="{473AEA93-8695-45B8-B9A0-5ADF75B59F7F}" v="206" dt="2020-11-28T06:20:54.173"/>
    <p1510:client id="{4EB0F97E-940B-4CDF-B82A-CA98D418F6D3}" v="1002" dt="2020-11-18T14:13:59.283"/>
    <p1510:client id="{8053A7DA-849F-4637-B56A-ACEEB6E65C58}" v="2249" dt="2020-11-18T17:18:06.860"/>
    <p1510:client id="{9A288976-7910-4E35-A5DD-5E98DCF9AB07}" v="394" dt="2020-09-30T17:28:39.059"/>
    <p1510:client id="{BBB30DC4-7A71-4969-BEEC-A7B35F2DE4CC}" v="5" dt="2020-11-28T07:13:37.052"/>
    <p1510:client id="{C086E9F4-6FE2-4575-999D-E095047EB514}" v="3307" dt="2020-11-19T06:03:45.345"/>
    <p1510:client id="{E8BE633B-ECE0-41B9-97AB-0097BCBEAF01}" v="11" dt="2020-09-30T17:34:33.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56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315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76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198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6328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86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25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11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31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20697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64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6361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84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04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436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92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392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523865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D4BAF-2586-45E4-8DEF-F0410344A06F}"/>
              </a:ext>
            </a:extLst>
          </p:cNvPr>
          <p:cNvSpPr txBox="1"/>
          <p:nvPr/>
        </p:nvSpPr>
        <p:spPr>
          <a:xfrm>
            <a:off x="1715039" y="688316"/>
            <a:ext cx="10722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cs typeface="Calibri"/>
              </a:rPr>
              <a:t>Department : Computer Science &amp; Engineering</a:t>
            </a:r>
          </a:p>
        </p:txBody>
      </p:sp>
      <p:sp>
        <p:nvSpPr>
          <p:cNvPr id="5" name="TextBox 4">
            <a:extLst>
              <a:ext uri="{FF2B5EF4-FFF2-40B4-BE49-F238E27FC236}">
                <a16:creationId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Code : CSE2200</a:t>
            </a:r>
          </a:p>
        </p:txBody>
      </p:sp>
      <p:sp>
        <p:nvSpPr>
          <p:cNvPr id="6" name="TextBox 5">
            <a:extLst>
              <a:ext uri="{FF2B5EF4-FFF2-40B4-BE49-F238E27FC236}">
                <a16:creationId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Title : Software Development Project II</a:t>
            </a:r>
          </a:p>
        </p:txBody>
      </p:sp>
      <p:sp>
        <p:nvSpPr>
          <p:cNvPr id="7" name="TextBox 6">
            <a:extLst>
              <a:ext uri="{FF2B5EF4-FFF2-40B4-BE49-F238E27FC236}">
                <a16:creationId xmlns:a16="http://schemas.microsoft.com/office/drawing/2014/main" id="{ED63116B-3834-49E2-9F5A-2143CD652463}"/>
              </a:ext>
            </a:extLst>
          </p:cNvPr>
          <p:cNvSpPr txBox="1"/>
          <p:nvPr/>
        </p:nvSpPr>
        <p:spPr>
          <a:xfrm>
            <a:off x="1644949" y="33409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By :</a:t>
            </a:r>
          </a:p>
        </p:txBody>
      </p:sp>
      <p:sp>
        <p:nvSpPr>
          <p:cNvPr id="8" name="TextBox 7">
            <a:extLst>
              <a:ext uri="{FF2B5EF4-FFF2-40B4-BE49-F238E27FC236}">
                <a16:creationId xmlns:a16="http://schemas.microsoft.com/office/drawing/2014/main" id="{BB44F900-F218-4EF0-95CA-76406A88B3B7}"/>
              </a:ext>
            </a:extLst>
          </p:cNvPr>
          <p:cNvSpPr txBox="1"/>
          <p:nvPr/>
        </p:nvSpPr>
        <p:spPr>
          <a:xfrm>
            <a:off x="1645848" y="3722237"/>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Student Name : Zarrin Tasnim</a:t>
            </a:r>
          </a:p>
          <a:p>
            <a:r>
              <a:rPr lang="en-US" sz="2400" b="1" dirty="0">
                <a:cs typeface="Calibri"/>
              </a:rPr>
              <a:t>ID : 180201102</a:t>
            </a:r>
          </a:p>
          <a:p>
            <a:r>
              <a:rPr lang="en-US" sz="2400" b="1" dirty="0">
                <a:cs typeface="Calibri"/>
              </a:rPr>
              <a:t>Batch : 8th</a:t>
            </a:r>
          </a:p>
          <a:p>
            <a:r>
              <a:rPr lang="en-US" sz="2400" b="1" dirty="0">
                <a:cs typeface="Calibri"/>
              </a:rPr>
              <a:t>Level : 2        Term : II</a:t>
            </a:r>
          </a:p>
          <a:p>
            <a:r>
              <a:rPr lang="en-US" sz="2400" b="1" dirty="0">
                <a:cs typeface="Calibri"/>
              </a:rPr>
              <a:t>Section :B</a:t>
            </a:r>
          </a:p>
          <a:p>
            <a:r>
              <a:rPr lang="en-US" sz="2400" b="1" dirty="0">
                <a:cs typeface="Calibri"/>
              </a:rPr>
              <a:t>Date of Submission :28.11.2020</a:t>
            </a:r>
          </a:p>
        </p:txBody>
      </p:sp>
      <p:sp>
        <p:nvSpPr>
          <p:cNvPr id="9" name="TextBox 8">
            <a:extLst>
              <a:ext uri="{FF2B5EF4-FFF2-40B4-BE49-F238E27FC236}">
                <a16:creationId xmlns:a16="http://schemas.microsoft.com/office/drawing/2014/main" id="{F521DD6E-6FF8-4763-9AB5-30758395097B}"/>
              </a:ext>
            </a:extLst>
          </p:cNvPr>
          <p:cNvSpPr txBox="1"/>
          <p:nvPr/>
        </p:nvSpPr>
        <p:spPr>
          <a:xfrm>
            <a:off x="7148782" y="34250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To :</a:t>
            </a:r>
          </a:p>
        </p:txBody>
      </p:sp>
      <p:sp>
        <p:nvSpPr>
          <p:cNvPr id="10" name="TextBox 9">
            <a:extLst>
              <a:ext uri="{FF2B5EF4-FFF2-40B4-BE49-F238E27FC236}">
                <a16:creationId xmlns:a16="http://schemas.microsoft.com/office/drawing/2014/main" id="{3D32965B-066F-4971-9CE6-81C0C82E788F}"/>
              </a:ext>
            </a:extLst>
          </p:cNvPr>
          <p:cNvSpPr txBox="1"/>
          <p:nvPr/>
        </p:nvSpPr>
        <p:spPr>
          <a:xfrm>
            <a:off x="7090373" y="3826714"/>
            <a:ext cx="44397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Teacher Name : MD. </a:t>
            </a:r>
            <a:r>
              <a:rPr lang="en-US" sz="2400" b="1" dirty="0" err="1">
                <a:cs typeface="Calibri"/>
              </a:rPr>
              <a:t>Toukir</a:t>
            </a:r>
            <a:r>
              <a:rPr lang="en-US" sz="2400" b="1" dirty="0">
                <a:cs typeface="Calibri"/>
              </a:rPr>
              <a:t> Ahmed</a:t>
            </a:r>
          </a:p>
          <a:p>
            <a:endParaRPr lang="en-US" sz="2400" b="1" dirty="0">
              <a:cs typeface="Calibri"/>
            </a:endParaRPr>
          </a:p>
          <a:p>
            <a:r>
              <a:rPr lang="en-US" sz="2400" b="1" dirty="0">
                <a:cs typeface="Calibri"/>
              </a:rPr>
              <a:t>Designation : Lecturer</a:t>
            </a:r>
          </a:p>
        </p:txBody>
      </p:sp>
    </p:spTree>
    <p:extLst>
      <p:ext uri="{BB962C8B-B14F-4D97-AF65-F5344CB8AC3E}">
        <p14:creationId xmlns:p14="http://schemas.microsoft.com/office/powerpoint/2010/main" val="6454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865E8E24-F7D7-41E1-9DC5-2F5A988755BF}"/>
              </a:ext>
            </a:extLst>
          </p:cNvPr>
          <p:cNvSpPr/>
          <p:nvPr/>
        </p:nvSpPr>
        <p:spPr>
          <a:xfrm>
            <a:off x="5896816" y="826324"/>
            <a:ext cx="244415" cy="603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67D49184-E05E-4E1A-8874-1BA3EB609B3D}"/>
              </a:ext>
            </a:extLst>
          </p:cNvPr>
          <p:cNvSpPr/>
          <p:nvPr/>
        </p:nvSpPr>
        <p:spPr>
          <a:xfrm>
            <a:off x="4812187" y="1433422"/>
            <a:ext cx="2329131" cy="762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All Ticket</a:t>
            </a:r>
            <a:endParaRPr lang="en-US" sz="2000"/>
          </a:p>
        </p:txBody>
      </p:sp>
      <p:sp>
        <p:nvSpPr>
          <p:cNvPr id="6" name="Arrow: Down 5">
            <a:extLst>
              <a:ext uri="{FF2B5EF4-FFF2-40B4-BE49-F238E27FC236}">
                <a16:creationId xmlns:a16="http://schemas.microsoft.com/office/drawing/2014/main" id="{93461D58-94AF-4538-A6FC-7DEEBA42621B}"/>
              </a:ext>
            </a:extLst>
          </p:cNvPr>
          <p:cNvSpPr/>
          <p:nvPr/>
        </p:nvSpPr>
        <p:spPr>
          <a:xfrm>
            <a:off x="5895918" y="2191274"/>
            <a:ext cx="244415" cy="61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219CC7B3-7E1F-4523-9964-ADF7CF568AFC}"/>
              </a:ext>
            </a:extLst>
          </p:cNvPr>
          <p:cNvSpPr/>
          <p:nvPr/>
        </p:nvSpPr>
        <p:spPr>
          <a:xfrm>
            <a:off x="4925409" y="2811851"/>
            <a:ext cx="2185358" cy="762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Edit Details</a:t>
            </a:r>
            <a:endParaRPr lang="en-US" sz="2000"/>
          </a:p>
        </p:txBody>
      </p:sp>
      <p:sp>
        <p:nvSpPr>
          <p:cNvPr id="8" name="Arrow: Down 7">
            <a:extLst>
              <a:ext uri="{FF2B5EF4-FFF2-40B4-BE49-F238E27FC236}">
                <a16:creationId xmlns:a16="http://schemas.microsoft.com/office/drawing/2014/main" id="{2602D5B0-A636-4F54-8F07-C28752DC9657}"/>
              </a:ext>
            </a:extLst>
          </p:cNvPr>
          <p:cNvSpPr/>
          <p:nvPr/>
        </p:nvSpPr>
        <p:spPr>
          <a:xfrm>
            <a:off x="5922875" y="3569704"/>
            <a:ext cx="186906" cy="632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1EF3AC3-96A5-4B45-B661-1EFD9DB5F903}"/>
              </a:ext>
            </a:extLst>
          </p:cNvPr>
          <p:cNvSpPr/>
          <p:nvPr/>
        </p:nvSpPr>
        <p:spPr>
          <a:xfrm>
            <a:off x="5218262" y="4204658"/>
            <a:ext cx="1610263" cy="71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END</a:t>
            </a:r>
            <a:endParaRPr lang="en-US" dirty="0"/>
          </a:p>
        </p:txBody>
      </p:sp>
      <p:sp>
        <p:nvSpPr>
          <p:cNvPr id="10" name="TextBox 9">
            <a:extLst>
              <a:ext uri="{FF2B5EF4-FFF2-40B4-BE49-F238E27FC236}">
                <a16:creationId xmlns:a16="http://schemas.microsoft.com/office/drawing/2014/main" id="{C7A314DD-E25A-418B-96BD-E3F14317F6BD}"/>
              </a:ext>
            </a:extLst>
          </p:cNvPr>
          <p:cNvSpPr txBox="1"/>
          <p:nvPr/>
        </p:nvSpPr>
        <p:spPr>
          <a:xfrm>
            <a:off x="4810664" y="-57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11" name="TextBox 10">
            <a:extLst>
              <a:ext uri="{FF2B5EF4-FFF2-40B4-BE49-F238E27FC236}">
                <a16:creationId xmlns:a16="http://schemas.microsoft.com/office/drawing/2014/main" id="{F8A4727B-05F6-4E91-A25C-864F6739D6B2}"/>
              </a:ext>
            </a:extLst>
          </p:cNvPr>
          <p:cNvSpPr txBox="1"/>
          <p:nvPr/>
        </p:nvSpPr>
        <p:spPr>
          <a:xfrm>
            <a:off x="11121426" y="-66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09</a:t>
            </a:r>
          </a:p>
        </p:txBody>
      </p:sp>
    </p:spTree>
    <p:extLst>
      <p:ext uri="{BB962C8B-B14F-4D97-AF65-F5344CB8AC3E}">
        <p14:creationId xmlns:p14="http://schemas.microsoft.com/office/powerpoint/2010/main" val="207689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B558D-FE66-4732-AEAB-248D4C49488C}"/>
              </a:ext>
            </a:extLst>
          </p:cNvPr>
          <p:cNvSpPr txBox="1"/>
          <p:nvPr/>
        </p:nvSpPr>
        <p:spPr>
          <a:xfrm>
            <a:off x="928777" y="770626"/>
            <a:ext cx="41665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USE CASE DIAGRAM</a:t>
            </a:r>
          </a:p>
        </p:txBody>
      </p:sp>
      <p:pic>
        <p:nvPicPr>
          <p:cNvPr id="4" name="Graphic 4" descr="Confused person">
            <a:extLst>
              <a:ext uri="{FF2B5EF4-FFF2-40B4-BE49-F238E27FC236}">
                <a16:creationId xmlns:a16="http://schemas.microsoft.com/office/drawing/2014/main" id="{5F3082E9-7C50-4C16-A1CB-C1AF865E71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1102" y="1720970"/>
            <a:ext cx="3056626" cy="3013494"/>
          </a:xfrm>
          <a:prstGeom prst="rect">
            <a:avLst/>
          </a:prstGeom>
        </p:spPr>
      </p:pic>
      <p:sp>
        <p:nvSpPr>
          <p:cNvPr id="5" name="Oval 4">
            <a:extLst>
              <a:ext uri="{FF2B5EF4-FFF2-40B4-BE49-F238E27FC236}">
                <a16:creationId xmlns:a16="http://schemas.microsoft.com/office/drawing/2014/main" id="{E0B406DE-534C-4455-84C9-D0BFA563AF3A}"/>
              </a:ext>
            </a:extLst>
          </p:cNvPr>
          <p:cNvSpPr/>
          <p:nvPr/>
        </p:nvSpPr>
        <p:spPr>
          <a:xfrm>
            <a:off x="4558701" y="1057814"/>
            <a:ext cx="3062376" cy="1092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View order list</a:t>
            </a:r>
          </a:p>
        </p:txBody>
      </p:sp>
      <p:pic>
        <p:nvPicPr>
          <p:cNvPr id="6" name="Graphic 6" descr="Confused person">
            <a:extLst>
              <a:ext uri="{FF2B5EF4-FFF2-40B4-BE49-F238E27FC236}">
                <a16:creationId xmlns:a16="http://schemas.microsoft.com/office/drawing/2014/main" id="{CB7DF075-D312-4E00-8641-E6F7CAEAC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71781" y="1792856"/>
            <a:ext cx="3099758" cy="3085381"/>
          </a:xfrm>
          <a:prstGeom prst="rect">
            <a:avLst/>
          </a:prstGeom>
        </p:spPr>
      </p:pic>
      <p:sp>
        <p:nvSpPr>
          <p:cNvPr id="7" name="Oval 6">
            <a:extLst>
              <a:ext uri="{FF2B5EF4-FFF2-40B4-BE49-F238E27FC236}">
                <a16:creationId xmlns:a16="http://schemas.microsoft.com/office/drawing/2014/main" id="{E73EAEB8-8BB2-4211-B556-8E4B9D36FC6A}"/>
              </a:ext>
            </a:extLst>
          </p:cNvPr>
          <p:cNvSpPr/>
          <p:nvPr/>
        </p:nvSpPr>
        <p:spPr>
          <a:xfrm>
            <a:off x="4557801" y="2336500"/>
            <a:ext cx="3062377" cy="10926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View menu list</a:t>
            </a:r>
          </a:p>
        </p:txBody>
      </p:sp>
      <p:sp>
        <p:nvSpPr>
          <p:cNvPr id="8" name="Oval 7">
            <a:extLst>
              <a:ext uri="{FF2B5EF4-FFF2-40B4-BE49-F238E27FC236}">
                <a16:creationId xmlns:a16="http://schemas.microsoft.com/office/drawing/2014/main" id="{B6826B0D-35D2-45C7-A370-EB4D4FEF4083}"/>
              </a:ext>
            </a:extLst>
          </p:cNvPr>
          <p:cNvSpPr/>
          <p:nvPr/>
        </p:nvSpPr>
        <p:spPr>
          <a:xfrm>
            <a:off x="4628790" y="3572054"/>
            <a:ext cx="3062375" cy="119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View customer list</a:t>
            </a:r>
          </a:p>
        </p:txBody>
      </p:sp>
      <p:sp>
        <p:nvSpPr>
          <p:cNvPr id="9" name="Oval 8">
            <a:extLst>
              <a:ext uri="{FF2B5EF4-FFF2-40B4-BE49-F238E27FC236}">
                <a16:creationId xmlns:a16="http://schemas.microsoft.com/office/drawing/2014/main" id="{CED3DC0D-FB5B-405C-A2D8-6293796FCA83}"/>
              </a:ext>
            </a:extLst>
          </p:cNvPr>
          <p:cNvSpPr/>
          <p:nvPr/>
        </p:nvSpPr>
        <p:spPr>
          <a:xfrm>
            <a:off x="4714156" y="5095155"/>
            <a:ext cx="2976111" cy="992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View ticket</a:t>
            </a:r>
          </a:p>
        </p:txBody>
      </p:sp>
      <p:sp>
        <p:nvSpPr>
          <p:cNvPr id="10" name="TextBox 9">
            <a:extLst>
              <a:ext uri="{FF2B5EF4-FFF2-40B4-BE49-F238E27FC236}">
                <a16:creationId xmlns:a16="http://schemas.microsoft.com/office/drawing/2014/main" id="{8DADB307-7576-4BDA-B05F-FDBF7313BB02}"/>
              </a:ext>
            </a:extLst>
          </p:cNvPr>
          <p:cNvSpPr txBox="1"/>
          <p:nvPr/>
        </p:nvSpPr>
        <p:spPr>
          <a:xfrm>
            <a:off x="1383461" y="497780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Restaurant </a:t>
            </a:r>
          </a:p>
        </p:txBody>
      </p:sp>
      <p:sp>
        <p:nvSpPr>
          <p:cNvPr id="11" name="TextBox 10">
            <a:extLst>
              <a:ext uri="{FF2B5EF4-FFF2-40B4-BE49-F238E27FC236}">
                <a16:creationId xmlns:a16="http://schemas.microsoft.com/office/drawing/2014/main" id="{AEED2DCA-AA3B-449C-BC93-3518E082AB70}"/>
              </a:ext>
            </a:extLst>
          </p:cNvPr>
          <p:cNvSpPr txBox="1"/>
          <p:nvPr/>
        </p:nvSpPr>
        <p:spPr>
          <a:xfrm>
            <a:off x="9721431" y="50919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system</a:t>
            </a:r>
          </a:p>
        </p:txBody>
      </p:sp>
      <p:cxnSp>
        <p:nvCxnSpPr>
          <p:cNvPr id="13" name="Straight Arrow Connector 12">
            <a:extLst>
              <a:ext uri="{FF2B5EF4-FFF2-40B4-BE49-F238E27FC236}">
                <a16:creationId xmlns:a16="http://schemas.microsoft.com/office/drawing/2014/main" id="{2A11B1DF-579F-4945-A634-DF234CF803EF}"/>
              </a:ext>
            </a:extLst>
          </p:cNvPr>
          <p:cNvCxnSpPr/>
          <p:nvPr/>
        </p:nvCxnSpPr>
        <p:spPr>
          <a:xfrm>
            <a:off x="2654600" y="2057940"/>
            <a:ext cx="1705154" cy="110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E0A9B4-2B4E-4211-96DC-2E3D71EEF43B}"/>
              </a:ext>
            </a:extLst>
          </p:cNvPr>
          <p:cNvCxnSpPr/>
          <p:nvPr/>
        </p:nvCxnSpPr>
        <p:spPr>
          <a:xfrm>
            <a:off x="2682456" y="3351003"/>
            <a:ext cx="1647644" cy="856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B56321-53AA-45D0-9016-4560AC5B88D0}"/>
              </a:ext>
            </a:extLst>
          </p:cNvPr>
          <p:cNvCxnSpPr/>
          <p:nvPr/>
        </p:nvCxnSpPr>
        <p:spPr>
          <a:xfrm>
            <a:off x="2724689" y="4241501"/>
            <a:ext cx="1604513" cy="8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36C316-5367-4BD3-B37A-07C52CD117BB}"/>
              </a:ext>
            </a:extLst>
          </p:cNvPr>
          <p:cNvCxnSpPr/>
          <p:nvPr/>
        </p:nvCxnSpPr>
        <p:spPr>
          <a:xfrm flipV="1">
            <a:off x="7727111" y="2480814"/>
            <a:ext cx="1547003" cy="72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B2E9E6-00A3-444F-8AF5-3DB38D449C32}"/>
              </a:ext>
            </a:extLst>
          </p:cNvPr>
          <p:cNvCxnSpPr/>
          <p:nvPr/>
        </p:nvCxnSpPr>
        <p:spPr>
          <a:xfrm flipV="1">
            <a:off x="7898741" y="3414444"/>
            <a:ext cx="1216324" cy="7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92892D-35B0-42A9-9B1B-EC13BC3D6538}"/>
              </a:ext>
            </a:extLst>
          </p:cNvPr>
          <p:cNvCxnSpPr/>
          <p:nvPr/>
        </p:nvCxnSpPr>
        <p:spPr>
          <a:xfrm flipV="1">
            <a:off x="7797201" y="4118035"/>
            <a:ext cx="1690777" cy="1026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6EF78F8-9190-4FC7-9759-A76C1F3A879B}"/>
              </a:ext>
            </a:extLst>
          </p:cNvPr>
          <p:cNvSpPr txBox="1"/>
          <p:nvPr/>
        </p:nvSpPr>
        <p:spPr>
          <a:xfrm>
            <a:off x="4724400" y="58372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12" name="TextBox 11">
            <a:extLst>
              <a:ext uri="{FF2B5EF4-FFF2-40B4-BE49-F238E27FC236}">
                <a16:creationId xmlns:a16="http://schemas.microsoft.com/office/drawing/2014/main" id="{06283F70-8472-458C-ACB3-0C58A37A016D}"/>
              </a:ext>
            </a:extLst>
          </p:cNvPr>
          <p:cNvSpPr txBox="1"/>
          <p:nvPr/>
        </p:nvSpPr>
        <p:spPr>
          <a:xfrm>
            <a:off x="10416936" y="597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10</a:t>
            </a:r>
          </a:p>
        </p:txBody>
      </p:sp>
    </p:spTree>
    <p:extLst>
      <p:ext uri="{BB962C8B-B14F-4D97-AF65-F5344CB8AC3E}">
        <p14:creationId xmlns:p14="http://schemas.microsoft.com/office/powerpoint/2010/main" val="24802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C089D-C0A8-43C3-A18C-CA786DD7B7A2}"/>
              </a:ext>
            </a:extLst>
          </p:cNvPr>
          <p:cNvSpPr txBox="1"/>
          <p:nvPr/>
        </p:nvSpPr>
        <p:spPr>
          <a:xfrm>
            <a:off x="10475343" y="626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11</a:t>
            </a:r>
          </a:p>
        </p:txBody>
      </p:sp>
      <p:sp>
        <p:nvSpPr>
          <p:cNvPr id="3" name="TextBox 2">
            <a:extLst>
              <a:ext uri="{FF2B5EF4-FFF2-40B4-BE49-F238E27FC236}">
                <a16:creationId xmlns:a16="http://schemas.microsoft.com/office/drawing/2014/main" id="{1F92E3A6-26E3-4B06-AD49-B363F15298CC}"/>
              </a:ext>
            </a:extLst>
          </p:cNvPr>
          <p:cNvSpPr txBox="1"/>
          <p:nvPr/>
        </p:nvSpPr>
        <p:spPr>
          <a:xfrm>
            <a:off x="4408098" y="626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a16="http://schemas.microsoft.com/office/drawing/2014/main" id="{524F8AEC-9216-4918-9086-1309B1E5A55D}"/>
              </a:ext>
            </a:extLst>
          </p:cNvPr>
          <p:cNvSpPr txBox="1"/>
          <p:nvPr/>
        </p:nvSpPr>
        <p:spPr>
          <a:xfrm>
            <a:off x="4796286" y="626853"/>
            <a:ext cx="3318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Online Food Ordering System</a:t>
            </a:r>
          </a:p>
        </p:txBody>
      </p:sp>
      <p:sp>
        <p:nvSpPr>
          <p:cNvPr id="5" name="TextBox 4">
            <a:extLst>
              <a:ext uri="{FF2B5EF4-FFF2-40B4-BE49-F238E27FC236}">
                <a16:creationId xmlns:a16="http://schemas.microsoft.com/office/drawing/2014/main" id="{07384BE1-429E-429A-908E-480EE298BA1C}"/>
              </a:ext>
            </a:extLst>
          </p:cNvPr>
          <p:cNvSpPr txBox="1"/>
          <p:nvPr/>
        </p:nvSpPr>
        <p:spPr>
          <a:xfrm>
            <a:off x="784105" y="1172294"/>
            <a:ext cx="7904671" cy="4715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SCREENSHOT-  SOME IMPORTANT CODE</a:t>
            </a:r>
          </a:p>
        </p:txBody>
      </p:sp>
      <p:pic>
        <p:nvPicPr>
          <p:cNvPr id="6" name="Picture 6" descr="Graphical user interface, text, application, email&#10;&#10;Description automatically generated">
            <a:extLst>
              <a:ext uri="{FF2B5EF4-FFF2-40B4-BE49-F238E27FC236}">
                <a16:creationId xmlns:a16="http://schemas.microsoft.com/office/drawing/2014/main" id="{AE2C67C5-FBF6-4F68-AC92-1B349ED4BCA0}"/>
              </a:ext>
            </a:extLst>
          </p:cNvPr>
          <p:cNvPicPr>
            <a:picLocks noChangeAspect="1"/>
          </p:cNvPicPr>
          <p:nvPr/>
        </p:nvPicPr>
        <p:blipFill>
          <a:blip r:embed="rId2"/>
          <a:stretch>
            <a:fillRect/>
          </a:stretch>
        </p:blipFill>
        <p:spPr>
          <a:xfrm>
            <a:off x="785003" y="1628663"/>
            <a:ext cx="10348821" cy="4535202"/>
          </a:xfrm>
          <a:prstGeom prst="rect">
            <a:avLst/>
          </a:prstGeom>
        </p:spPr>
      </p:pic>
    </p:spTree>
    <p:extLst>
      <p:ext uri="{BB962C8B-B14F-4D97-AF65-F5344CB8AC3E}">
        <p14:creationId xmlns:p14="http://schemas.microsoft.com/office/powerpoint/2010/main" val="337330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1BFF21-C350-4FB7-896C-9CD6FE051B6F}"/>
              </a:ext>
            </a:extLst>
          </p:cNvPr>
          <p:cNvSpPr txBox="1"/>
          <p:nvPr/>
        </p:nvSpPr>
        <p:spPr>
          <a:xfrm>
            <a:off x="900023" y="856891"/>
            <a:ext cx="61362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SCREENSHOTS-REGISTRATION PAGE</a:t>
            </a:r>
            <a:endParaRPr lang="en-US" sz="2400" b="1" u="sng" dirty="0"/>
          </a:p>
        </p:txBody>
      </p:sp>
      <p:pic>
        <p:nvPicPr>
          <p:cNvPr id="3" name="Picture 3" descr="Graphical user interface, application&#10;&#10;Description automatically generated">
            <a:extLst>
              <a:ext uri="{FF2B5EF4-FFF2-40B4-BE49-F238E27FC236}">
                <a16:creationId xmlns:a16="http://schemas.microsoft.com/office/drawing/2014/main" id="{010944C8-8118-4E90-9236-EFF13776EEF1}"/>
              </a:ext>
            </a:extLst>
          </p:cNvPr>
          <p:cNvPicPr>
            <a:picLocks noChangeAspect="1"/>
          </p:cNvPicPr>
          <p:nvPr/>
        </p:nvPicPr>
        <p:blipFill>
          <a:blip r:embed="rId2"/>
          <a:stretch>
            <a:fillRect/>
          </a:stretch>
        </p:blipFill>
        <p:spPr>
          <a:xfrm>
            <a:off x="3487947" y="1314233"/>
            <a:ext cx="5791199" cy="4775871"/>
          </a:xfrm>
          <a:prstGeom prst="rect">
            <a:avLst/>
          </a:prstGeom>
        </p:spPr>
      </p:pic>
      <p:sp>
        <p:nvSpPr>
          <p:cNvPr id="4" name="TextBox 3">
            <a:extLst>
              <a:ext uri="{FF2B5EF4-FFF2-40B4-BE49-F238E27FC236}">
                <a16:creationId xmlns:a16="http://schemas.microsoft.com/office/drawing/2014/main" id="{FA0F8DEE-BBF5-489F-A5F6-C764DDB76827}"/>
              </a:ext>
            </a:extLst>
          </p:cNvPr>
          <p:cNvSpPr txBox="1"/>
          <p:nvPr/>
        </p:nvSpPr>
        <p:spPr>
          <a:xfrm>
            <a:off x="4896928" y="56934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5" name="TextBox 4">
            <a:extLst>
              <a:ext uri="{FF2B5EF4-FFF2-40B4-BE49-F238E27FC236}">
                <a16:creationId xmlns:a16="http://schemas.microsoft.com/office/drawing/2014/main" id="{3B21E8A1-F323-439F-B309-202B51DCC2DD}"/>
              </a:ext>
            </a:extLst>
          </p:cNvPr>
          <p:cNvSpPr txBox="1"/>
          <p:nvPr/>
        </p:nvSpPr>
        <p:spPr>
          <a:xfrm>
            <a:off x="10474445" y="568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12</a:t>
            </a:r>
          </a:p>
        </p:txBody>
      </p:sp>
    </p:spTree>
    <p:extLst>
      <p:ext uri="{BB962C8B-B14F-4D97-AF65-F5344CB8AC3E}">
        <p14:creationId xmlns:p14="http://schemas.microsoft.com/office/powerpoint/2010/main" val="196330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62D06-395F-4112-A876-E7CC6C782912}"/>
              </a:ext>
            </a:extLst>
          </p:cNvPr>
          <p:cNvSpPr txBox="1"/>
          <p:nvPr/>
        </p:nvSpPr>
        <p:spPr>
          <a:xfrm>
            <a:off x="1201947" y="900023"/>
            <a:ext cx="46697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SCREENSHOT – HOME PAGE</a:t>
            </a:r>
            <a:endParaRPr lang="en-US" sz="2400" b="1" u="sng" dirty="0"/>
          </a:p>
        </p:txBody>
      </p:sp>
      <p:pic>
        <p:nvPicPr>
          <p:cNvPr id="3" name="Picture 3" descr="Graphical user interface, table&#10;&#10;Description automatically generated">
            <a:extLst>
              <a:ext uri="{FF2B5EF4-FFF2-40B4-BE49-F238E27FC236}">
                <a16:creationId xmlns:a16="http://schemas.microsoft.com/office/drawing/2014/main" id="{6BEC0F79-99B7-4223-A7E4-DE5B6848E111}"/>
              </a:ext>
            </a:extLst>
          </p:cNvPr>
          <p:cNvPicPr>
            <a:picLocks noChangeAspect="1"/>
          </p:cNvPicPr>
          <p:nvPr/>
        </p:nvPicPr>
        <p:blipFill>
          <a:blip r:embed="rId2"/>
          <a:stretch>
            <a:fillRect/>
          </a:stretch>
        </p:blipFill>
        <p:spPr>
          <a:xfrm>
            <a:off x="1446362" y="1559425"/>
            <a:ext cx="9399915" cy="4285487"/>
          </a:xfrm>
          <a:prstGeom prst="rect">
            <a:avLst/>
          </a:prstGeom>
        </p:spPr>
      </p:pic>
      <p:sp>
        <p:nvSpPr>
          <p:cNvPr id="4" name="TextBox 3">
            <a:extLst>
              <a:ext uri="{FF2B5EF4-FFF2-40B4-BE49-F238E27FC236}">
                <a16:creationId xmlns:a16="http://schemas.microsoft.com/office/drawing/2014/main" id="{DC78C676-182C-4BDA-AF02-AD1DAC1C9AE4}"/>
              </a:ext>
            </a:extLst>
          </p:cNvPr>
          <p:cNvSpPr txBox="1"/>
          <p:nvPr/>
        </p:nvSpPr>
        <p:spPr>
          <a:xfrm>
            <a:off x="4968815" y="58372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5" name="TextBox 4">
            <a:extLst>
              <a:ext uri="{FF2B5EF4-FFF2-40B4-BE49-F238E27FC236}">
                <a16:creationId xmlns:a16="http://schemas.microsoft.com/office/drawing/2014/main" id="{07375E19-5A2E-49CD-BE0D-B73323A315A4}"/>
              </a:ext>
            </a:extLst>
          </p:cNvPr>
          <p:cNvSpPr txBox="1"/>
          <p:nvPr/>
        </p:nvSpPr>
        <p:spPr>
          <a:xfrm>
            <a:off x="10488822" y="5828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13</a:t>
            </a:r>
          </a:p>
        </p:txBody>
      </p:sp>
    </p:spTree>
    <p:extLst>
      <p:ext uri="{BB962C8B-B14F-4D97-AF65-F5344CB8AC3E}">
        <p14:creationId xmlns:p14="http://schemas.microsoft.com/office/powerpoint/2010/main" val="427685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29B85-3BBC-4C34-8D38-C7BE772DC19E}"/>
              </a:ext>
            </a:extLst>
          </p:cNvPr>
          <p:cNvSpPr txBox="1"/>
          <p:nvPr/>
        </p:nvSpPr>
        <p:spPr>
          <a:xfrm>
            <a:off x="1086928" y="900023"/>
            <a:ext cx="52448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SCREENSHOT – USER DETAILS</a:t>
            </a:r>
          </a:p>
        </p:txBody>
      </p:sp>
      <p:pic>
        <p:nvPicPr>
          <p:cNvPr id="3" name="Picture 3" descr="A picture containing text, application&#10;&#10;Description automatically generated">
            <a:extLst>
              <a:ext uri="{FF2B5EF4-FFF2-40B4-BE49-F238E27FC236}">
                <a16:creationId xmlns:a16="http://schemas.microsoft.com/office/drawing/2014/main" id="{21BCA081-0742-48A8-AD2B-FA3F4FF3D347}"/>
              </a:ext>
            </a:extLst>
          </p:cNvPr>
          <p:cNvPicPr>
            <a:picLocks noChangeAspect="1"/>
          </p:cNvPicPr>
          <p:nvPr/>
        </p:nvPicPr>
        <p:blipFill>
          <a:blip r:embed="rId2"/>
          <a:stretch>
            <a:fillRect/>
          </a:stretch>
        </p:blipFill>
        <p:spPr>
          <a:xfrm>
            <a:off x="1360098" y="1575480"/>
            <a:ext cx="8867954" cy="3965832"/>
          </a:xfrm>
          <a:prstGeom prst="rect">
            <a:avLst/>
          </a:prstGeom>
        </p:spPr>
      </p:pic>
      <p:sp>
        <p:nvSpPr>
          <p:cNvPr id="4" name="TextBox 3">
            <a:extLst>
              <a:ext uri="{FF2B5EF4-FFF2-40B4-BE49-F238E27FC236}">
                <a16:creationId xmlns:a16="http://schemas.microsoft.com/office/drawing/2014/main" id="{8F16386C-52B9-415B-ABEA-E20262D582F7}"/>
              </a:ext>
            </a:extLst>
          </p:cNvPr>
          <p:cNvSpPr txBox="1"/>
          <p:nvPr/>
        </p:nvSpPr>
        <p:spPr>
          <a:xfrm>
            <a:off x="10475344" y="583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14</a:t>
            </a:r>
          </a:p>
        </p:txBody>
      </p:sp>
      <p:sp>
        <p:nvSpPr>
          <p:cNvPr id="5" name="TextBox 4">
            <a:extLst>
              <a:ext uri="{FF2B5EF4-FFF2-40B4-BE49-F238E27FC236}">
                <a16:creationId xmlns:a16="http://schemas.microsoft.com/office/drawing/2014/main" id="{37068446-3EF2-4EBB-8E80-97297E6212E4}"/>
              </a:ext>
            </a:extLst>
          </p:cNvPr>
          <p:cNvSpPr txBox="1"/>
          <p:nvPr/>
        </p:nvSpPr>
        <p:spPr>
          <a:xfrm>
            <a:off x="4723501" y="58282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Tree>
    <p:extLst>
      <p:ext uri="{BB962C8B-B14F-4D97-AF65-F5344CB8AC3E}">
        <p14:creationId xmlns:p14="http://schemas.microsoft.com/office/powerpoint/2010/main" val="284065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4F15D-0E16-4FAF-A9BA-E25216CEE102}"/>
              </a:ext>
            </a:extLst>
          </p:cNvPr>
          <p:cNvSpPr txBox="1"/>
          <p:nvPr/>
        </p:nvSpPr>
        <p:spPr>
          <a:xfrm>
            <a:off x="1072550" y="182017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FUTURE SCOPE</a:t>
            </a:r>
          </a:p>
        </p:txBody>
      </p:sp>
      <p:sp>
        <p:nvSpPr>
          <p:cNvPr id="3" name="TextBox 2">
            <a:extLst>
              <a:ext uri="{FF2B5EF4-FFF2-40B4-BE49-F238E27FC236}">
                <a16:creationId xmlns:a16="http://schemas.microsoft.com/office/drawing/2014/main" id="{DE301267-8ABC-45A1-B5BB-F7F0E7E15613}"/>
              </a:ext>
            </a:extLst>
          </p:cNvPr>
          <p:cNvSpPr txBox="1"/>
          <p:nvPr/>
        </p:nvSpPr>
        <p:spPr>
          <a:xfrm>
            <a:off x="927879" y="2710671"/>
            <a:ext cx="103344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b="1" dirty="0"/>
              <a:t>The web application involves almost all the features of online shopping. The future implementation will be online help for the customers  and chatting with website administrator.</a:t>
            </a:r>
          </a:p>
        </p:txBody>
      </p:sp>
      <p:sp>
        <p:nvSpPr>
          <p:cNvPr id="5" name="TextBox 4">
            <a:extLst>
              <a:ext uri="{FF2B5EF4-FFF2-40B4-BE49-F238E27FC236}">
                <a16:creationId xmlns:a16="http://schemas.microsoft.com/office/drawing/2014/main" id="{1E161A9C-EF63-4BB4-A2D0-CFE85E2B4FD1}"/>
              </a:ext>
            </a:extLst>
          </p:cNvPr>
          <p:cNvSpPr txBox="1"/>
          <p:nvPr/>
        </p:nvSpPr>
        <p:spPr>
          <a:xfrm>
            <a:off x="10446589" y="5837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15</a:t>
            </a:r>
          </a:p>
        </p:txBody>
      </p:sp>
      <p:sp>
        <p:nvSpPr>
          <p:cNvPr id="6" name="TextBox 5">
            <a:extLst>
              <a:ext uri="{FF2B5EF4-FFF2-40B4-BE49-F238E27FC236}">
                <a16:creationId xmlns:a16="http://schemas.microsoft.com/office/drawing/2014/main" id="{B6063352-DBFE-46C2-9E75-AF3FCE4C8ED3}"/>
              </a:ext>
            </a:extLst>
          </p:cNvPr>
          <p:cNvSpPr txBox="1"/>
          <p:nvPr/>
        </p:nvSpPr>
        <p:spPr>
          <a:xfrm>
            <a:off x="5025426" y="68346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Tree>
    <p:extLst>
      <p:ext uri="{BB962C8B-B14F-4D97-AF65-F5344CB8AC3E}">
        <p14:creationId xmlns:p14="http://schemas.microsoft.com/office/powerpoint/2010/main" val="304840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AC515-E706-4B33-B7AA-2401927E508D}"/>
              </a:ext>
            </a:extLst>
          </p:cNvPr>
          <p:cNvSpPr txBox="1"/>
          <p:nvPr/>
        </p:nvSpPr>
        <p:spPr>
          <a:xfrm>
            <a:off x="4896030" y="69784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cs typeface="Calibri"/>
              </a:rPr>
              <a:t>Project Name</a:t>
            </a:r>
          </a:p>
        </p:txBody>
      </p:sp>
      <p:sp>
        <p:nvSpPr>
          <p:cNvPr id="4" name="TextBox 3">
            <a:extLst>
              <a:ext uri="{FF2B5EF4-FFF2-40B4-BE49-F238E27FC236}">
                <a16:creationId xmlns:a16="http://schemas.microsoft.com/office/drawing/2014/main" id="{FE5628FD-8C2E-4A0D-9B74-92633ECF189C}"/>
              </a:ext>
            </a:extLst>
          </p:cNvPr>
          <p:cNvSpPr txBox="1"/>
          <p:nvPr/>
        </p:nvSpPr>
        <p:spPr>
          <a:xfrm>
            <a:off x="4147509" y="1502074"/>
            <a:ext cx="43678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Online Food Ordering System</a:t>
            </a:r>
          </a:p>
        </p:txBody>
      </p:sp>
      <p:sp>
        <p:nvSpPr>
          <p:cNvPr id="5" name="TextBox 4">
            <a:extLst>
              <a:ext uri="{FF2B5EF4-FFF2-40B4-BE49-F238E27FC236}">
                <a16:creationId xmlns:a16="http://schemas.microsoft.com/office/drawing/2014/main" id="{B1C6D732-AD96-47C7-B9FF-C8DA05A820D5}"/>
              </a:ext>
            </a:extLst>
          </p:cNvPr>
          <p:cNvSpPr txBox="1"/>
          <p:nvPr/>
        </p:nvSpPr>
        <p:spPr>
          <a:xfrm>
            <a:off x="2291931" y="324083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cs typeface="Calibri"/>
              </a:rPr>
              <a:t>Guided By :</a:t>
            </a:r>
          </a:p>
        </p:txBody>
      </p:sp>
      <p:sp>
        <p:nvSpPr>
          <p:cNvPr id="6" name="TextBox 5">
            <a:extLst>
              <a:ext uri="{FF2B5EF4-FFF2-40B4-BE49-F238E27FC236}">
                <a16:creationId xmlns:a16="http://schemas.microsoft.com/office/drawing/2014/main" id="{67DC0402-5CD6-4439-80D9-E4DF5471FDF7}"/>
              </a:ext>
            </a:extLst>
          </p:cNvPr>
          <p:cNvSpPr txBox="1"/>
          <p:nvPr/>
        </p:nvSpPr>
        <p:spPr>
          <a:xfrm>
            <a:off x="2233523" y="385816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MD. </a:t>
            </a:r>
            <a:r>
              <a:rPr lang="en-US" sz="2400" b="1" dirty="0" err="1">
                <a:cs typeface="Calibri"/>
              </a:rPr>
              <a:t>Toukir</a:t>
            </a:r>
            <a:r>
              <a:rPr lang="en-US" sz="2400" b="1" dirty="0">
                <a:cs typeface="Calibri"/>
              </a:rPr>
              <a:t> Tuhin</a:t>
            </a:r>
          </a:p>
        </p:txBody>
      </p:sp>
      <p:sp>
        <p:nvSpPr>
          <p:cNvPr id="7" name="TextBox 6">
            <a:extLst>
              <a:ext uri="{FF2B5EF4-FFF2-40B4-BE49-F238E27FC236}">
                <a16:creationId xmlns:a16="http://schemas.microsoft.com/office/drawing/2014/main" id="{E5A1681F-1CA9-44F9-BDC0-B3B7863F1BB0}"/>
              </a:ext>
            </a:extLst>
          </p:cNvPr>
          <p:cNvSpPr txBox="1"/>
          <p:nvPr/>
        </p:nvSpPr>
        <p:spPr>
          <a:xfrm>
            <a:off x="7307832" y="323903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cs typeface="Calibri"/>
              </a:rPr>
              <a:t>Presented By:</a:t>
            </a:r>
          </a:p>
        </p:txBody>
      </p:sp>
      <p:sp>
        <p:nvSpPr>
          <p:cNvPr id="8" name="TextBox 7">
            <a:extLst>
              <a:ext uri="{FF2B5EF4-FFF2-40B4-BE49-F238E27FC236}">
                <a16:creationId xmlns:a16="http://schemas.microsoft.com/office/drawing/2014/main" id="{8B053B34-5FF0-4F63-A305-1EB31FA2FA80}"/>
              </a:ext>
            </a:extLst>
          </p:cNvPr>
          <p:cNvSpPr txBox="1"/>
          <p:nvPr/>
        </p:nvSpPr>
        <p:spPr>
          <a:xfrm>
            <a:off x="7450707" y="389949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Zarrin Tasnim</a:t>
            </a:r>
          </a:p>
        </p:txBody>
      </p:sp>
      <p:sp>
        <p:nvSpPr>
          <p:cNvPr id="2" name="TextBox 1">
            <a:extLst>
              <a:ext uri="{FF2B5EF4-FFF2-40B4-BE49-F238E27FC236}">
                <a16:creationId xmlns:a16="http://schemas.microsoft.com/office/drawing/2014/main" id="{17271702-E379-44DC-B073-5D022222E252}"/>
              </a:ext>
            </a:extLst>
          </p:cNvPr>
          <p:cNvSpPr txBox="1"/>
          <p:nvPr/>
        </p:nvSpPr>
        <p:spPr>
          <a:xfrm>
            <a:off x="10417834" y="62685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01</a:t>
            </a:r>
          </a:p>
          <a:p>
            <a:endParaRPr lang="en-US" dirty="0"/>
          </a:p>
        </p:txBody>
      </p:sp>
    </p:spTree>
    <p:extLst>
      <p:ext uri="{BB962C8B-B14F-4D97-AF65-F5344CB8AC3E}">
        <p14:creationId xmlns:p14="http://schemas.microsoft.com/office/powerpoint/2010/main" val="320156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D6653-2AD3-4CA9-AD86-1F23EA2CAA66}"/>
              </a:ext>
            </a:extLst>
          </p:cNvPr>
          <p:cNvSpPr txBox="1"/>
          <p:nvPr/>
        </p:nvSpPr>
        <p:spPr>
          <a:xfrm>
            <a:off x="1029419" y="184892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dirty="0">
                <a:cs typeface="Calibri"/>
              </a:rPr>
              <a:t>ABSTRACT</a:t>
            </a:r>
          </a:p>
          <a:p>
            <a:endParaRPr lang="en-US" sz="2400" b="1" dirty="0">
              <a:cs typeface="Calibri"/>
            </a:endParaRPr>
          </a:p>
        </p:txBody>
      </p:sp>
      <p:sp>
        <p:nvSpPr>
          <p:cNvPr id="3" name="TextBox 2">
            <a:extLst>
              <a:ext uri="{FF2B5EF4-FFF2-40B4-BE49-F238E27FC236}">
                <a16:creationId xmlns:a16="http://schemas.microsoft.com/office/drawing/2014/main" id="{A0980A06-52F0-44B4-8F3E-399208C79726}"/>
              </a:ext>
            </a:extLst>
          </p:cNvPr>
          <p:cNvSpPr txBox="1"/>
          <p:nvPr/>
        </p:nvSpPr>
        <p:spPr>
          <a:xfrm>
            <a:off x="884746" y="2667539"/>
            <a:ext cx="1070825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b="1" dirty="0">
                <a:cs typeface="Calibri"/>
              </a:rPr>
              <a:t>The Online Food Ordering System described in this document has been designed to fill a specific niche in the market by providing small restaurants with the ability to offer their customers  an online ordering option without having to invest large amounts of time and money in having custom software designed specifically for them. The system which is highly customizable, allow the restaurant employees to easily manage the site content , most importantly  the menu, themselves through a very intuitive graphical interface.</a:t>
            </a:r>
            <a:endParaRPr lang="en-US" sz="2400">
              <a:cs typeface="Calibri"/>
            </a:endParaRPr>
          </a:p>
        </p:txBody>
      </p:sp>
      <p:sp>
        <p:nvSpPr>
          <p:cNvPr id="4" name="TextBox 3">
            <a:extLst>
              <a:ext uri="{FF2B5EF4-FFF2-40B4-BE49-F238E27FC236}">
                <a16:creationId xmlns:a16="http://schemas.microsoft.com/office/drawing/2014/main" id="{DFC3757A-6B50-4211-B2FC-7EEEC14F768E}"/>
              </a:ext>
            </a:extLst>
          </p:cNvPr>
          <p:cNvSpPr txBox="1"/>
          <p:nvPr/>
        </p:nvSpPr>
        <p:spPr>
          <a:xfrm>
            <a:off x="4724400" y="583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Online food ordering system</a:t>
            </a:r>
          </a:p>
        </p:txBody>
      </p:sp>
      <p:sp>
        <p:nvSpPr>
          <p:cNvPr id="5" name="TextBox 4">
            <a:extLst>
              <a:ext uri="{FF2B5EF4-FFF2-40B4-BE49-F238E27FC236}">
                <a16:creationId xmlns:a16="http://schemas.microsoft.com/office/drawing/2014/main" id="{862A24AF-0796-47EA-8B30-0479E9F0CCE2}"/>
              </a:ext>
            </a:extLst>
          </p:cNvPr>
          <p:cNvSpPr txBox="1"/>
          <p:nvPr/>
        </p:nvSpPr>
        <p:spPr>
          <a:xfrm>
            <a:off x="10445690" y="58282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02</a:t>
            </a:r>
          </a:p>
          <a:p>
            <a:endParaRPr lang="en-US" dirty="0"/>
          </a:p>
        </p:txBody>
      </p:sp>
    </p:spTree>
    <p:extLst>
      <p:ext uri="{BB962C8B-B14F-4D97-AF65-F5344CB8AC3E}">
        <p14:creationId xmlns:p14="http://schemas.microsoft.com/office/powerpoint/2010/main" val="263995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1F965-3C8B-4AAB-821C-BE9F7A6E8BBD}"/>
              </a:ext>
            </a:extLst>
          </p:cNvPr>
          <p:cNvSpPr txBox="1"/>
          <p:nvPr/>
        </p:nvSpPr>
        <p:spPr>
          <a:xfrm>
            <a:off x="1086928" y="159013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dirty="0"/>
              <a:t>INTRODUCTION</a:t>
            </a:r>
          </a:p>
        </p:txBody>
      </p:sp>
      <p:sp>
        <p:nvSpPr>
          <p:cNvPr id="3" name="TextBox 2">
            <a:extLst>
              <a:ext uri="{FF2B5EF4-FFF2-40B4-BE49-F238E27FC236}">
                <a16:creationId xmlns:a16="http://schemas.microsoft.com/office/drawing/2014/main" id="{FDFA1522-E364-48DF-8801-3698B32059D9}"/>
              </a:ext>
            </a:extLst>
          </p:cNvPr>
          <p:cNvSpPr txBox="1"/>
          <p:nvPr/>
        </p:nvSpPr>
        <p:spPr>
          <a:xfrm>
            <a:off x="885645" y="2481532"/>
            <a:ext cx="102769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t>An online food menu is set up by the proposed food ordering system as per their customer can easily place the order. Also customer can easily track the orders with the food menu. The management improve food delivery service and preserves customers database. Motivation to develop this system is from the  restaurants management system. To get the service efficiently the users of the system provides various facilities. Restaurants as well as Mass Facilities is consider by our system for our customers. Mostly mass users are person who are shifted to new cities and this can be considered as motivation to our system.</a:t>
            </a:r>
          </a:p>
        </p:txBody>
      </p:sp>
      <p:sp>
        <p:nvSpPr>
          <p:cNvPr id="4" name="TextBox 3">
            <a:extLst>
              <a:ext uri="{FF2B5EF4-FFF2-40B4-BE49-F238E27FC236}">
                <a16:creationId xmlns:a16="http://schemas.microsoft.com/office/drawing/2014/main" id="{090B25B4-96AA-4394-ABD9-7B7C51D18F41}"/>
              </a:ext>
            </a:extLst>
          </p:cNvPr>
          <p:cNvSpPr txBox="1"/>
          <p:nvPr/>
        </p:nvSpPr>
        <p:spPr>
          <a:xfrm>
            <a:off x="4652513" y="58372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5" name="TextBox 4">
            <a:extLst>
              <a:ext uri="{FF2B5EF4-FFF2-40B4-BE49-F238E27FC236}">
                <a16:creationId xmlns:a16="http://schemas.microsoft.com/office/drawing/2014/main" id="{B30B4246-C2B9-473B-8B59-6FEABD82F194}"/>
              </a:ext>
            </a:extLst>
          </p:cNvPr>
          <p:cNvSpPr txBox="1"/>
          <p:nvPr/>
        </p:nvSpPr>
        <p:spPr>
          <a:xfrm>
            <a:off x="10403456" y="62685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03</a:t>
            </a:r>
          </a:p>
          <a:p>
            <a:endParaRPr lang="en-US" dirty="0"/>
          </a:p>
        </p:txBody>
      </p:sp>
    </p:spTree>
    <p:extLst>
      <p:ext uri="{BB962C8B-B14F-4D97-AF65-F5344CB8AC3E}">
        <p14:creationId xmlns:p14="http://schemas.microsoft.com/office/powerpoint/2010/main" val="50875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A7CF5-95EF-403E-B56F-802336B88468}"/>
              </a:ext>
            </a:extLst>
          </p:cNvPr>
          <p:cNvSpPr txBox="1"/>
          <p:nvPr/>
        </p:nvSpPr>
        <p:spPr>
          <a:xfrm>
            <a:off x="1173192" y="1374476"/>
            <a:ext cx="32176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EXISTING  SYSTEM</a:t>
            </a:r>
          </a:p>
        </p:txBody>
      </p:sp>
      <p:sp>
        <p:nvSpPr>
          <p:cNvPr id="4" name="TextBox 3">
            <a:extLst>
              <a:ext uri="{FF2B5EF4-FFF2-40B4-BE49-F238E27FC236}">
                <a16:creationId xmlns:a16="http://schemas.microsoft.com/office/drawing/2014/main" id="{299F4846-33EE-46FA-AADD-D1E071D3745A}"/>
              </a:ext>
            </a:extLst>
          </p:cNvPr>
          <p:cNvSpPr txBox="1"/>
          <p:nvPr/>
        </p:nvSpPr>
        <p:spPr>
          <a:xfrm>
            <a:off x="1015041" y="2237117"/>
            <a:ext cx="105213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t>In the present scenario people have to physically visit the hotels or restaurant for eating food and have to make payment through cash mode most of the times due to unawareness  advance technologies at certain  places.</a:t>
            </a:r>
          </a:p>
        </p:txBody>
      </p:sp>
      <p:sp>
        <p:nvSpPr>
          <p:cNvPr id="5" name="TextBox 4">
            <a:extLst>
              <a:ext uri="{FF2B5EF4-FFF2-40B4-BE49-F238E27FC236}">
                <a16:creationId xmlns:a16="http://schemas.microsoft.com/office/drawing/2014/main" id="{BC74768E-9789-4B50-BAC9-350B8F3450CD}"/>
              </a:ext>
            </a:extLst>
          </p:cNvPr>
          <p:cNvSpPr txBox="1"/>
          <p:nvPr/>
        </p:nvSpPr>
        <p:spPr>
          <a:xfrm>
            <a:off x="913501" y="3832105"/>
            <a:ext cx="1026255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b="1" dirty="0"/>
              <a:t>In this method time as well as physical work is required. Among which time is something that no one has in ample amount. The traditional food ordering procedure is not efficient enough for hotels and restaurant ,as they have to deal with crowd ,in their restaurant.</a:t>
            </a:r>
          </a:p>
        </p:txBody>
      </p:sp>
      <p:sp>
        <p:nvSpPr>
          <p:cNvPr id="3" name="TextBox 2">
            <a:extLst>
              <a:ext uri="{FF2B5EF4-FFF2-40B4-BE49-F238E27FC236}">
                <a16:creationId xmlns:a16="http://schemas.microsoft.com/office/drawing/2014/main" id="{45352E23-E78E-4387-B143-A22BEA01BADC}"/>
              </a:ext>
            </a:extLst>
          </p:cNvPr>
          <p:cNvSpPr txBox="1"/>
          <p:nvPr/>
        </p:nvSpPr>
        <p:spPr>
          <a:xfrm>
            <a:off x="4436853" y="59809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6" name="TextBox 5">
            <a:extLst>
              <a:ext uri="{FF2B5EF4-FFF2-40B4-BE49-F238E27FC236}">
                <a16:creationId xmlns:a16="http://schemas.microsoft.com/office/drawing/2014/main" id="{DEDA418E-17BC-4E12-8EC5-1467820BD673}"/>
              </a:ext>
            </a:extLst>
          </p:cNvPr>
          <p:cNvSpPr txBox="1"/>
          <p:nvPr/>
        </p:nvSpPr>
        <p:spPr>
          <a:xfrm>
            <a:off x="10460067" y="597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04</a:t>
            </a:r>
          </a:p>
        </p:txBody>
      </p:sp>
    </p:spTree>
    <p:extLst>
      <p:ext uri="{BB962C8B-B14F-4D97-AF65-F5344CB8AC3E}">
        <p14:creationId xmlns:p14="http://schemas.microsoft.com/office/powerpoint/2010/main" val="349708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156F3-9C40-4B43-90BB-CEBF7FFB4FB5}"/>
              </a:ext>
            </a:extLst>
          </p:cNvPr>
          <p:cNvSpPr txBox="1"/>
          <p:nvPr/>
        </p:nvSpPr>
        <p:spPr>
          <a:xfrm>
            <a:off x="1029419" y="1762664"/>
            <a:ext cx="346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SCOPE &amp; PURPOSE</a:t>
            </a:r>
          </a:p>
        </p:txBody>
      </p:sp>
      <p:sp>
        <p:nvSpPr>
          <p:cNvPr id="3" name="TextBox 2">
            <a:extLst>
              <a:ext uri="{FF2B5EF4-FFF2-40B4-BE49-F238E27FC236}">
                <a16:creationId xmlns:a16="http://schemas.microsoft.com/office/drawing/2014/main" id="{54409BE7-B158-4DB0-AA16-C1699EDB9054}"/>
              </a:ext>
            </a:extLst>
          </p:cNvPr>
          <p:cNvSpPr txBox="1"/>
          <p:nvPr/>
        </p:nvSpPr>
        <p:spPr>
          <a:xfrm>
            <a:off x="1028520" y="2566898"/>
            <a:ext cx="104207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b="1" dirty="0"/>
              <a:t>To manage the online food ordering. It's helps to customer to book products from anywhere .Also make payment on delivery. It helps to people to book desire products at their prefer time.</a:t>
            </a:r>
          </a:p>
        </p:txBody>
      </p:sp>
      <p:sp>
        <p:nvSpPr>
          <p:cNvPr id="4" name="TextBox 3">
            <a:extLst>
              <a:ext uri="{FF2B5EF4-FFF2-40B4-BE49-F238E27FC236}">
                <a16:creationId xmlns:a16="http://schemas.microsoft.com/office/drawing/2014/main" id="{138C7903-6337-4BCC-9A00-08EFC412F17C}"/>
              </a:ext>
            </a:extLst>
          </p:cNvPr>
          <p:cNvSpPr txBox="1"/>
          <p:nvPr/>
        </p:nvSpPr>
        <p:spPr>
          <a:xfrm>
            <a:off x="1027622" y="3701810"/>
            <a:ext cx="1026255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t>The project has a wide scope, as it is not intendent to a particular organization. This project is going to develop generic software, which can be applied by any business organization. Moreover it provides facilities to its customer. Also the software is going to provide a huge amount of summary data</a:t>
            </a:r>
            <a:r>
              <a:rPr lang="en-US" sz="2000" b="1" dirty="0"/>
              <a:t>.</a:t>
            </a:r>
          </a:p>
        </p:txBody>
      </p:sp>
      <p:sp>
        <p:nvSpPr>
          <p:cNvPr id="5" name="TextBox 4">
            <a:extLst>
              <a:ext uri="{FF2B5EF4-FFF2-40B4-BE49-F238E27FC236}">
                <a16:creationId xmlns:a16="http://schemas.microsoft.com/office/drawing/2014/main" id="{7606B0A2-20E7-428D-B36E-9E3147E67730}"/>
              </a:ext>
            </a:extLst>
          </p:cNvPr>
          <p:cNvSpPr txBox="1"/>
          <p:nvPr/>
        </p:nvSpPr>
        <p:spPr>
          <a:xfrm>
            <a:off x="4350589" y="62685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6" name="TextBox 5">
            <a:extLst>
              <a:ext uri="{FF2B5EF4-FFF2-40B4-BE49-F238E27FC236}">
                <a16:creationId xmlns:a16="http://schemas.microsoft.com/office/drawing/2014/main" id="{28298F48-30FD-408A-BBA1-77A9F94E4EC8}"/>
              </a:ext>
            </a:extLst>
          </p:cNvPr>
          <p:cNvSpPr txBox="1"/>
          <p:nvPr/>
        </p:nvSpPr>
        <p:spPr>
          <a:xfrm>
            <a:off x="10474445" y="597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05</a:t>
            </a:r>
          </a:p>
        </p:txBody>
      </p:sp>
    </p:spTree>
    <p:extLst>
      <p:ext uri="{BB962C8B-B14F-4D97-AF65-F5344CB8AC3E}">
        <p14:creationId xmlns:p14="http://schemas.microsoft.com/office/powerpoint/2010/main" val="293192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66880-6F59-4392-9A51-99139E64BBDB}"/>
              </a:ext>
            </a:extLst>
          </p:cNvPr>
          <p:cNvSpPr txBox="1"/>
          <p:nvPr/>
        </p:nvSpPr>
        <p:spPr>
          <a:xfrm>
            <a:off x="1187570" y="1489494"/>
            <a:ext cx="34045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PROPOSED SYSTEM</a:t>
            </a:r>
          </a:p>
        </p:txBody>
      </p:sp>
      <p:sp>
        <p:nvSpPr>
          <p:cNvPr id="3" name="TextBox 2">
            <a:extLst>
              <a:ext uri="{FF2B5EF4-FFF2-40B4-BE49-F238E27FC236}">
                <a16:creationId xmlns:a16="http://schemas.microsoft.com/office/drawing/2014/main" id="{4A2D9BBB-8F7A-4FCE-8459-0BDFB4D38025}"/>
              </a:ext>
            </a:extLst>
          </p:cNvPr>
          <p:cNvSpPr txBox="1"/>
          <p:nvPr/>
        </p:nvSpPr>
        <p:spPr>
          <a:xfrm>
            <a:off x="1015042" y="2179607"/>
            <a:ext cx="1033444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b="1" dirty="0"/>
              <a:t>The proposed system ensure the complete freedom for users ,where user at his/her own system can logon to the website and book their desire products. Our proposed system allows only registered users to book the product ,view booking and cancel their booking as per their need.</a:t>
            </a:r>
          </a:p>
        </p:txBody>
      </p:sp>
      <p:sp>
        <p:nvSpPr>
          <p:cNvPr id="4" name="TextBox 3">
            <a:extLst>
              <a:ext uri="{FF2B5EF4-FFF2-40B4-BE49-F238E27FC236}">
                <a16:creationId xmlns:a16="http://schemas.microsoft.com/office/drawing/2014/main" id="{7771B086-4B41-42DA-B268-BA5D5E671B59}"/>
              </a:ext>
            </a:extLst>
          </p:cNvPr>
          <p:cNvSpPr txBox="1"/>
          <p:nvPr/>
        </p:nvSpPr>
        <p:spPr>
          <a:xfrm>
            <a:off x="1014142" y="4004634"/>
            <a:ext cx="103344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t>In this proposal the entire work is done on online. Customer can send their queries and suggestions through a feedback from.</a:t>
            </a:r>
          </a:p>
        </p:txBody>
      </p:sp>
      <p:sp>
        <p:nvSpPr>
          <p:cNvPr id="5" name="TextBox 4">
            <a:extLst>
              <a:ext uri="{FF2B5EF4-FFF2-40B4-BE49-F238E27FC236}">
                <a16:creationId xmlns:a16="http://schemas.microsoft.com/office/drawing/2014/main" id="{FDFED804-D7E5-4EC3-A5FD-E89FD2F6C2C6}"/>
              </a:ext>
            </a:extLst>
          </p:cNvPr>
          <p:cNvSpPr txBox="1"/>
          <p:nvPr/>
        </p:nvSpPr>
        <p:spPr>
          <a:xfrm>
            <a:off x="4321834" y="61247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6" name="TextBox 5">
            <a:extLst>
              <a:ext uri="{FF2B5EF4-FFF2-40B4-BE49-F238E27FC236}">
                <a16:creationId xmlns:a16="http://schemas.microsoft.com/office/drawing/2014/main" id="{7395F074-2548-4D40-838C-D37D338E9055}"/>
              </a:ext>
            </a:extLst>
          </p:cNvPr>
          <p:cNvSpPr txBox="1"/>
          <p:nvPr/>
        </p:nvSpPr>
        <p:spPr>
          <a:xfrm>
            <a:off x="10445691" y="6115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06</a:t>
            </a:r>
          </a:p>
        </p:txBody>
      </p:sp>
    </p:spTree>
    <p:extLst>
      <p:ext uri="{BB962C8B-B14F-4D97-AF65-F5344CB8AC3E}">
        <p14:creationId xmlns:p14="http://schemas.microsoft.com/office/powerpoint/2010/main" val="138054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3636B-6DBB-494F-808F-99D1DC4BDF89}"/>
              </a:ext>
            </a:extLst>
          </p:cNvPr>
          <p:cNvSpPr txBox="1"/>
          <p:nvPr/>
        </p:nvSpPr>
        <p:spPr>
          <a:xfrm>
            <a:off x="1288211" y="2035834"/>
            <a:ext cx="36058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SOFTWARE USED</a:t>
            </a:r>
          </a:p>
        </p:txBody>
      </p:sp>
      <p:sp>
        <p:nvSpPr>
          <p:cNvPr id="3" name="TextBox 2">
            <a:extLst>
              <a:ext uri="{FF2B5EF4-FFF2-40B4-BE49-F238E27FC236}">
                <a16:creationId xmlns:a16="http://schemas.microsoft.com/office/drawing/2014/main" id="{73D83863-DAAE-4F13-B546-912391AEA043}"/>
              </a:ext>
            </a:extLst>
          </p:cNvPr>
          <p:cNvSpPr txBox="1"/>
          <p:nvPr/>
        </p:nvSpPr>
        <p:spPr>
          <a:xfrm>
            <a:off x="1287312" y="3170746"/>
            <a:ext cx="62800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b="1" dirty="0"/>
              <a:t>Notepad ++.</a:t>
            </a:r>
          </a:p>
          <a:p>
            <a:pPr marL="342900" indent="-342900">
              <a:buAutoNum type="arabicPeriod"/>
            </a:pPr>
            <a:r>
              <a:rPr lang="en-US" sz="2400" b="1" dirty="0"/>
              <a:t>Browser (chrome).</a:t>
            </a:r>
          </a:p>
          <a:p>
            <a:pPr marL="342900" indent="-342900">
              <a:buAutoNum type="arabicPeriod"/>
            </a:pPr>
            <a:r>
              <a:rPr lang="en-US" sz="2400" b="1" dirty="0"/>
              <a:t>XAMPP.</a:t>
            </a:r>
          </a:p>
          <a:p>
            <a:pPr marL="342900" indent="-342900">
              <a:buAutoNum type="arabicPeriod"/>
            </a:pPr>
            <a:r>
              <a:rPr lang="en-US" sz="2400" b="1" dirty="0" err="1"/>
              <a:t>Mysql</a:t>
            </a:r>
            <a:r>
              <a:rPr lang="en-US" sz="2400" b="1" dirty="0"/>
              <a:t>.</a:t>
            </a:r>
          </a:p>
          <a:p>
            <a:pPr marL="342900" indent="-342900">
              <a:buAutoNum type="arabicPeriod"/>
            </a:pPr>
            <a:r>
              <a:rPr lang="en-US" sz="2400" b="1" dirty="0"/>
              <a:t>Operating system Windows 7 or above.</a:t>
            </a:r>
          </a:p>
        </p:txBody>
      </p:sp>
      <p:sp>
        <p:nvSpPr>
          <p:cNvPr id="4" name="TextBox 3">
            <a:extLst>
              <a:ext uri="{FF2B5EF4-FFF2-40B4-BE49-F238E27FC236}">
                <a16:creationId xmlns:a16="http://schemas.microsoft.com/office/drawing/2014/main" id="{FC26291F-AB70-4342-9AB8-5F731DD325B5}"/>
              </a:ext>
            </a:extLst>
          </p:cNvPr>
          <p:cNvSpPr txBox="1"/>
          <p:nvPr/>
        </p:nvSpPr>
        <p:spPr>
          <a:xfrm>
            <a:off x="4508740" y="6124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5" name="TextBox 4">
            <a:extLst>
              <a:ext uri="{FF2B5EF4-FFF2-40B4-BE49-F238E27FC236}">
                <a16:creationId xmlns:a16="http://schemas.microsoft.com/office/drawing/2014/main" id="{15507DC1-E130-4B9C-A4BF-520E1174C31E}"/>
              </a:ext>
            </a:extLst>
          </p:cNvPr>
          <p:cNvSpPr txBox="1"/>
          <p:nvPr/>
        </p:nvSpPr>
        <p:spPr>
          <a:xfrm>
            <a:off x="10402558" y="6115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07</a:t>
            </a:r>
          </a:p>
        </p:txBody>
      </p:sp>
    </p:spTree>
    <p:extLst>
      <p:ext uri="{BB962C8B-B14F-4D97-AF65-F5344CB8AC3E}">
        <p14:creationId xmlns:p14="http://schemas.microsoft.com/office/powerpoint/2010/main" val="233155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0EC0092-3743-40F6-8A56-47958BCC45DE}"/>
              </a:ext>
            </a:extLst>
          </p:cNvPr>
          <p:cNvSpPr/>
          <p:nvPr/>
        </p:nvSpPr>
        <p:spPr>
          <a:xfrm>
            <a:off x="5105939" y="282335"/>
            <a:ext cx="1825924" cy="388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cs typeface="Calibri"/>
              </a:rPr>
              <a:t>START</a:t>
            </a:r>
            <a:endParaRPr lang="en-US" b="1" dirty="0">
              <a:solidFill>
                <a:srgbClr val="FFFFFF"/>
              </a:solidFill>
            </a:endParaRPr>
          </a:p>
        </p:txBody>
      </p:sp>
      <p:sp>
        <p:nvSpPr>
          <p:cNvPr id="6" name="Flowchart: Data 5">
            <a:extLst>
              <a:ext uri="{FF2B5EF4-FFF2-40B4-BE49-F238E27FC236}">
                <a16:creationId xmlns:a16="http://schemas.microsoft.com/office/drawing/2014/main" id="{D4938318-FF41-4F5D-8027-877CEF8800FD}"/>
              </a:ext>
            </a:extLst>
          </p:cNvPr>
          <p:cNvSpPr/>
          <p:nvPr/>
        </p:nvSpPr>
        <p:spPr>
          <a:xfrm>
            <a:off x="4831871" y="993027"/>
            <a:ext cx="2329131" cy="53196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Register</a:t>
            </a:r>
            <a:endParaRPr lang="en-US" sz="2000" dirty="0"/>
          </a:p>
        </p:txBody>
      </p:sp>
      <p:sp>
        <p:nvSpPr>
          <p:cNvPr id="7" name="Arrow: Down 6">
            <a:extLst>
              <a:ext uri="{FF2B5EF4-FFF2-40B4-BE49-F238E27FC236}">
                <a16:creationId xmlns:a16="http://schemas.microsoft.com/office/drawing/2014/main" id="{4449DC0E-26CA-4707-B34A-C6B7F32C115E}"/>
              </a:ext>
            </a:extLst>
          </p:cNvPr>
          <p:cNvSpPr/>
          <p:nvPr/>
        </p:nvSpPr>
        <p:spPr>
          <a:xfrm>
            <a:off x="5922876" y="665477"/>
            <a:ext cx="172528" cy="330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B6F1B969-CB4C-4DD0-983E-EE9232CC88A6}"/>
              </a:ext>
            </a:extLst>
          </p:cNvPr>
          <p:cNvSpPr/>
          <p:nvPr/>
        </p:nvSpPr>
        <p:spPr>
          <a:xfrm>
            <a:off x="5921977" y="1512843"/>
            <a:ext cx="172528" cy="402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95A37BC-DB52-48F0-823B-1C7ADFCB9302}"/>
              </a:ext>
            </a:extLst>
          </p:cNvPr>
          <p:cNvSpPr/>
          <p:nvPr/>
        </p:nvSpPr>
        <p:spPr>
          <a:xfrm>
            <a:off x="4865204" y="1917761"/>
            <a:ext cx="2329130" cy="4600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Login</a:t>
            </a:r>
          </a:p>
        </p:txBody>
      </p:sp>
      <p:sp>
        <p:nvSpPr>
          <p:cNvPr id="10" name="Arrow: Down 9">
            <a:extLst>
              <a:ext uri="{FF2B5EF4-FFF2-40B4-BE49-F238E27FC236}">
                <a16:creationId xmlns:a16="http://schemas.microsoft.com/office/drawing/2014/main" id="{3368C1B6-598B-4520-8C87-CCC2814C5B3D}"/>
              </a:ext>
            </a:extLst>
          </p:cNvPr>
          <p:cNvSpPr/>
          <p:nvPr/>
        </p:nvSpPr>
        <p:spPr>
          <a:xfrm>
            <a:off x="5920180" y="2316178"/>
            <a:ext cx="172529" cy="359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FB07942C-11E0-4866-8729-B2161A19604F}"/>
              </a:ext>
            </a:extLst>
          </p:cNvPr>
          <p:cNvSpPr/>
          <p:nvPr/>
        </p:nvSpPr>
        <p:spPr>
          <a:xfrm>
            <a:off x="4834651" y="2677963"/>
            <a:ext cx="2372264" cy="46007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Order Food</a:t>
            </a:r>
            <a:endParaRPr lang="en-US" sz="2000" dirty="0"/>
          </a:p>
        </p:txBody>
      </p:sp>
      <p:sp>
        <p:nvSpPr>
          <p:cNvPr id="20" name="Minus Sign 19">
            <a:extLst>
              <a:ext uri="{FF2B5EF4-FFF2-40B4-BE49-F238E27FC236}">
                <a16:creationId xmlns:a16="http://schemas.microsoft.com/office/drawing/2014/main" id="{41C4D7B9-9EE7-491F-9A2E-827101BAC5F9}"/>
              </a:ext>
            </a:extLst>
          </p:cNvPr>
          <p:cNvSpPr/>
          <p:nvPr/>
        </p:nvSpPr>
        <p:spPr>
          <a:xfrm>
            <a:off x="3413006" y="2672570"/>
            <a:ext cx="1768413" cy="2444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Sign 21">
            <a:extLst>
              <a:ext uri="{FF2B5EF4-FFF2-40B4-BE49-F238E27FC236}">
                <a16:creationId xmlns:a16="http://schemas.microsoft.com/office/drawing/2014/main" id="{315DD96C-9301-44F0-9985-E58257311C52}"/>
              </a:ext>
            </a:extLst>
          </p:cNvPr>
          <p:cNvSpPr/>
          <p:nvPr/>
        </p:nvSpPr>
        <p:spPr>
          <a:xfrm rot="16200000">
            <a:off x="3087718" y="3123661"/>
            <a:ext cx="1150188" cy="24441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278FCBFE-0A9E-40FA-A50E-3CAB2034E65E}"/>
              </a:ext>
            </a:extLst>
          </p:cNvPr>
          <p:cNvSpPr/>
          <p:nvPr/>
        </p:nvSpPr>
        <p:spPr>
          <a:xfrm>
            <a:off x="3050877" y="3719422"/>
            <a:ext cx="1222074" cy="70449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Yes</a:t>
            </a:r>
            <a:endParaRPr lang="en-US" dirty="0"/>
          </a:p>
        </p:txBody>
      </p:sp>
      <p:sp>
        <p:nvSpPr>
          <p:cNvPr id="27" name="Rectangle 26">
            <a:extLst>
              <a:ext uri="{FF2B5EF4-FFF2-40B4-BE49-F238E27FC236}">
                <a16:creationId xmlns:a16="http://schemas.microsoft.com/office/drawing/2014/main" id="{223361F8-FCF2-4CE7-9D56-C957C8C39F4B}"/>
              </a:ext>
            </a:extLst>
          </p:cNvPr>
          <p:cNvSpPr/>
          <p:nvPr/>
        </p:nvSpPr>
        <p:spPr>
          <a:xfrm>
            <a:off x="4542526" y="3399527"/>
            <a:ext cx="819509" cy="618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Name</a:t>
            </a:r>
            <a:endParaRPr lang="en-US" sz="2000"/>
          </a:p>
        </p:txBody>
      </p:sp>
      <p:sp>
        <p:nvSpPr>
          <p:cNvPr id="28" name="Rectangle 27">
            <a:extLst>
              <a:ext uri="{FF2B5EF4-FFF2-40B4-BE49-F238E27FC236}">
                <a16:creationId xmlns:a16="http://schemas.microsoft.com/office/drawing/2014/main" id="{FF6CFF91-4ED3-43CF-B3B2-5054FB257008}"/>
              </a:ext>
            </a:extLst>
          </p:cNvPr>
          <p:cNvSpPr/>
          <p:nvPr/>
        </p:nvSpPr>
        <p:spPr>
          <a:xfrm>
            <a:off x="5461779" y="3398628"/>
            <a:ext cx="76200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Item Price</a:t>
            </a:r>
            <a:endParaRPr lang="en-US" sz="2000"/>
          </a:p>
        </p:txBody>
      </p:sp>
      <p:sp>
        <p:nvSpPr>
          <p:cNvPr id="29" name="Rectangle 28">
            <a:extLst>
              <a:ext uri="{FF2B5EF4-FFF2-40B4-BE49-F238E27FC236}">
                <a16:creationId xmlns:a16="http://schemas.microsoft.com/office/drawing/2014/main" id="{39A1DE1A-B9BB-4BD2-B25C-38F806FC8E73}"/>
              </a:ext>
            </a:extLst>
          </p:cNvPr>
          <p:cNvSpPr/>
          <p:nvPr/>
        </p:nvSpPr>
        <p:spPr>
          <a:xfrm>
            <a:off x="6290274" y="3393236"/>
            <a:ext cx="1092680" cy="546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Quantity</a:t>
            </a:r>
          </a:p>
        </p:txBody>
      </p:sp>
      <p:sp>
        <p:nvSpPr>
          <p:cNvPr id="30" name="Minus Sign 29">
            <a:extLst>
              <a:ext uri="{FF2B5EF4-FFF2-40B4-BE49-F238E27FC236}">
                <a16:creationId xmlns:a16="http://schemas.microsoft.com/office/drawing/2014/main" id="{BE56536B-4B6B-4797-800B-6072AD5E9244}"/>
              </a:ext>
            </a:extLst>
          </p:cNvPr>
          <p:cNvSpPr/>
          <p:nvPr/>
        </p:nvSpPr>
        <p:spPr>
          <a:xfrm>
            <a:off x="7310167" y="3507356"/>
            <a:ext cx="661359" cy="21566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inus Sign 30">
            <a:extLst>
              <a:ext uri="{FF2B5EF4-FFF2-40B4-BE49-F238E27FC236}">
                <a16:creationId xmlns:a16="http://schemas.microsoft.com/office/drawing/2014/main" id="{022084DF-4BA7-4138-943F-A5628B744D3C}"/>
              </a:ext>
            </a:extLst>
          </p:cNvPr>
          <p:cNvSpPr/>
          <p:nvPr/>
        </p:nvSpPr>
        <p:spPr>
          <a:xfrm rot="16200000">
            <a:off x="3319553" y="4620703"/>
            <a:ext cx="704489" cy="14377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inus Sign 31">
            <a:extLst>
              <a:ext uri="{FF2B5EF4-FFF2-40B4-BE49-F238E27FC236}">
                <a16:creationId xmlns:a16="http://schemas.microsoft.com/office/drawing/2014/main" id="{447258F9-6C69-4576-80E7-E49CB124A43B}"/>
              </a:ext>
            </a:extLst>
          </p:cNvPr>
          <p:cNvSpPr/>
          <p:nvPr/>
        </p:nvSpPr>
        <p:spPr>
          <a:xfrm>
            <a:off x="3483995" y="4885785"/>
            <a:ext cx="1222073" cy="12939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E5676832-8767-46B9-9D8F-59135E117885}"/>
              </a:ext>
            </a:extLst>
          </p:cNvPr>
          <p:cNvSpPr/>
          <p:nvPr/>
        </p:nvSpPr>
        <p:spPr>
          <a:xfrm>
            <a:off x="4525537" y="4424812"/>
            <a:ext cx="2401020" cy="762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All Order</a:t>
            </a:r>
            <a:endParaRPr lang="en-US" sz="2000" dirty="0"/>
          </a:p>
        </p:txBody>
      </p:sp>
      <p:sp>
        <p:nvSpPr>
          <p:cNvPr id="34" name="Arrow: Down 33">
            <a:extLst>
              <a:ext uri="{FF2B5EF4-FFF2-40B4-BE49-F238E27FC236}">
                <a16:creationId xmlns:a16="http://schemas.microsoft.com/office/drawing/2014/main" id="{272C427F-14D2-476B-86B4-4FF3EB9AC8CD}"/>
              </a:ext>
            </a:extLst>
          </p:cNvPr>
          <p:cNvSpPr/>
          <p:nvPr/>
        </p:nvSpPr>
        <p:spPr>
          <a:xfrm>
            <a:off x="5623646" y="5182664"/>
            <a:ext cx="215661" cy="560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arallelogram 34">
            <a:extLst>
              <a:ext uri="{FF2B5EF4-FFF2-40B4-BE49-F238E27FC236}">
                <a16:creationId xmlns:a16="http://schemas.microsoft.com/office/drawing/2014/main" id="{A8D71C6F-C1E8-4D11-A7CB-87946AEAD655}"/>
              </a:ext>
            </a:extLst>
          </p:cNvPr>
          <p:cNvSpPr/>
          <p:nvPr/>
        </p:nvSpPr>
        <p:spPr>
          <a:xfrm>
            <a:off x="4538119" y="5745732"/>
            <a:ext cx="2357886" cy="7188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Ticket</a:t>
            </a:r>
            <a:endParaRPr lang="en-US" sz="2000"/>
          </a:p>
        </p:txBody>
      </p:sp>
      <p:sp>
        <p:nvSpPr>
          <p:cNvPr id="36" name="Minus Sign 35">
            <a:extLst>
              <a:ext uri="{FF2B5EF4-FFF2-40B4-BE49-F238E27FC236}">
                <a16:creationId xmlns:a16="http://schemas.microsoft.com/office/drawing/2014/main" id="{4659D604-4F79-41FD-A514-BCD442F3C7C0}"/>
              </a:ext>
            </a:extLst>
          </p:cNvPr>
          <p:cNvSpPr/>
          <p:nvPr/>
        </p:nvSpPr>
        <p:spPr>
          <a:xfrm rot="5400000">
            <a:off x="7213120" y="3942272"/>
            <a:ext cx="1222075" cy="24441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a:extLst>
              <a:ext uri="{FF2B5EF4-FFF2-40B4-BE49-F238E27FC236}">
                <a16:creationId xmlns:a16="http://schemas.microsoft.com/office/drawing/2014/main" id="{E03C2657-C9C9-4D52-80B8-8429C789E58D}"/>
              </a:ext>
            </a:extLst>
          </p:cNvPr>
          <p:cNvSpPr/>
          <p:nvPr/>
        </p:nvSpPr>
        <p:spPr>
          <a:xfrm>
            <a:off x="7262543" y="4494901"/>
            <a:ext cx="1092678" cy="6901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Yes</a:t>
            </a:r>
            <a:endParaRPr lang="en-US" sz="2000"/>
          </a:p>
        </p:txBody>
      </p:sp>
      <p:sp>
        <p:nvSpPr>
          <p:cNvPr id="38" name="Minus Sign 37">
            <a:extLst>
              <a:ext uri="{FF2B5EF4-FFF2-40B4-BE49-F238E27FC236}">
                <a16:creationId xmlns:a16="http://schemas.microsoft.com/office/drawing/2014/main" id="{A405CED6-7DF1-4F2C-87F7-DCED9C6884E4}"/>
              </a:ext>
            </a:extLst>
          </p:cNvPr>
          <p:cNvSpPr/>
          <p:nvPr/>
        </p:nvSpPr>
        <p:spPr>
          <a:xfrm>
            <a:off x="8052399" y="4781550"/>
            <a:ext cx="1725282" cy="17252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B00F376-40FA-4645-98F3-EC1D8527BCF9}"/>
              </a:ext>
            </a:extLst>
          </p:cNvPr>
          <p:cNvSpPr/>
          <p:nvPr/>
        </p:nvSpPr>
        <p:spPr>
          <a:xfrm>
            <a:off x="9589878" y="4493104"/>
            <a:ext cx="1667772" cy="79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Submit</a:t>
            </a:r>
            <a:endParaRPr lang="en-US" sz="2000"/>
          </a:p>
        </p:txBody>
      </p:sp>
      <p:sp>
        <p:nvSpPr>
          <p:cNvPr id="40" name="Arrow: Down 39">
            <a:extLst>
              <a:ext uri="{FF2B5EF4-FFF2-40B4-BE49-F238E27FC236}">
                <a16:creationId xmlns:a16="http://schemas.microsoft.com/office/drawing/2014/main" id="{F018DC65-1234-43D2-B38A-0F0057C1C3ED}"/>
              </a:ext>
            </a:extLst>
          </p:cNvPr>
          <p:cNvSpPr/>
          <p:nvPr/>
        </p:nvSpPr>
        <p:spPr>
          <a:xfrm>
            <a:off x="4858052" y="3137485"/>
            <a:ext cx="186906" cy="258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58A5255F-D5CF-4AAB-A173-31C2B20B5388}"/>
              </a:ext>
            </a:extLst>
          </p:cNvPr>
          <p:cNvSpPr/>
          <p:nvPr/>
        </p:nvSpPr>
        <p:spPr>
          <a:xfrm>
            <a:off x="5705418" y="3136586"/>
            <a:ext cx="186906" cy="258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E65E2939-9267-4EC3-97DA-5CB69762F4C1}"/>
              </a:ext>
            </a:extLst>
          </p:cNvPr>
          <p:cNvSpPr/>
          <p:nvPr/>
        </p:nvSpPr>
        <p:spPr>
          <a:xfrm>
            <a:off x="6538406" y="3135687"/>
            <a:ext cx="186906" cy="287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734989-65FE-44B1-A004-81C56AAF541D}"/>
              </a:ext>
            </a:extLst>
          </p:cNvPr>
          <p:cNvSpPr txBox="1"/>
          <p:nvPr/>
        </p:nvSpPr>
        <p:spPr>
          <a:xfrm>
            <a:off x="554965" y="20991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SYSTEM MODEL</a:t>
            </a:r>
          </a:p>
        </p:txBody>
      </p:sp>
      <p:sp>
        <p:nvSpPr>
          <p:cNvPr id="12" name="TextBox 11">
            <a:extLst>
              <a:ext uri="{FF2B5EF4-FFF2-40B4-BE49-F238E27FC236}">
                <a16:creationId xmlns:a16="http://schemas.microsoft.com/office/drawing/2014/main" id="{4E36B545-EDD6-4E6A-8B42-1426554E5E35}"/>
              </a:ext>
            </a:extLst>
          </p:cNvPr>
          <p:cNvSpPr txBox="1"/>
          <p:nvPr/>
        </p:nvSpPr>
        <p:spPr>
          <a:xfrm>
            <a:off x="4595003" y="-34506"/>
            <a:ext cx="33901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Online food ordering system</a:t>
            </a:r>
          </a:p>
          <a:p>
            <a:pPr algn="l"/>
            <a:endParaRPr lang="en-US" dirty="0"/>
          </a:p>
        </p:txBody>
      </p:sp>
      <p:sp>
        <p:nvSpPr>
          <p:cNvPr id="13" name="TextBox 12">
            <a:extLst>
              <a:ext uri="{FF2B5EF4-FFF2-40B4-BE49-F238E27FC236}">
                <a16:creationId xmlns:a16="http://schemas.microsoft.com/office/drawing/2014/main" id="{A78C042E-730F-4412-9AFB-966A51A696F9}"/>
              </a:ext>
            </a:extLst>
          </p:cNvPr>
          <p:cNvSpPr txBox="1"/>
          <p:nvPr/>
        </p:nvSpPr>
        <p:spPr>
          <a:xfrm>
            <a:off x="11035162" y="-66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Page no 08</a:t>
            </a:r>
          </a:p>
        </p:txBody>
      </p:sp>
    </p:spTree>
    <p:extLst>
      <p:ext uri="{BB962C8B-B14F-4D97-AF65-F5344CB8AC3E}">
        <p14:creationId xmlns:p14="http://schemas.microsoft.com/office/powerpoint/2010/main" val="1098572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748</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venus tasnim</cp:lastModifiedBy>
  <cp:revision>1860</cp:revision>
  <dcterms:created xsi:type="dcterms:W3CDTF">2020-09-30T16:44:27Z</dcterms:created>
  <dcterms:modified xsi:type="dcterms:W3CDTF">2020-11-29T06:47:48Z</dcterms:modified>
</cp:coreProperties>
</file>