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56" r:id="rId4"/>
    <p:sldId id="258" r:id="rId5"/>
    <p:sldId id="259" r:id="rId6"/>
    <p:sldId id="260" r:id="rId7"/>
    <p:sldId id="273" r:id="rId8"/>
    <p:sldId id="264" r:id="rId9"/>
    <p:sldId id="267" r:id="rId10"/>
    <p:sldId id="261" r:id="rId11"/>
    <p:sldId id="262" r:id="rId12"/>
    <p:sldId id="266" r:id="rId13"/>
    <p:sldId id="274" r:id="rId14"/>
    <p:sldId id="265"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56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E167B66-CF35-4ED5-BDAD-58807321CC2A}" type="datetimeFigureOut">
              <a:rPr lang="en-US" smtClean="0"/>
            </a:fld>
            <a:endParaRPr lang="en-US"/>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6E3A356-38BB-49A5-B32D-F06D0044536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E167B66-CF35-4ED5-BDAD-58807321CC2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E167B66-CF35-4ED5-BDAD-58807321CC2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E167B66-CF35-4ED5-BDAD-58807321CC2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E167B66-CF35-4ED5-BDAD-58807321CC2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0E167B66-CF35-4ED5-BDAD-58807321CC2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E167B66-CF35-4ED5-BDAD-58807321CC2A}"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E167B66-CF35-4ED5-BDAD-58807321CC2A}"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E167B66-CF35-4ED5-BDAD-58807321CC2A}"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E167B66-CF35-4ED5-BDAD-58807321CC2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E167B66-CF35-4ED5-BDAD-58807321CC2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6E3A356-38BB-49A5-B32D-F06D0044536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E167B66-CF35-4ED5-BDAD-58807321CC2A}" type="datetimeFigureOut">
              <a:rPr lang="en-US" smtClean="0"/>
            </a:fld>
            <a:endParaRPr lang="en-US"/>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6E3A356-38BB-49A5-B32D-F06D00445360}"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microsoft.com/office/2007/relationships/media" Target="../media/media1.mp4"/><Relationship Id="rId1" Type="http://schemas.openxmlformats.org/officeDocument/2006/relationships/video" Target="../media/media1.mp4"/></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esseract-ocr/tesseract"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sz="7200">
                <a:sym typeface="+mn-ea"/>
              </a:rPr>
              <a:t>Welcome Everybody</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Scopes</a:t>
            </a:r>
            <a:endParaRPr lang="en-US" dirty="0"/>
          </a:p>
        </p:txBody>
      </p:sp>
      <p:sp>
        <p:nvSpPr>
          <p:cNvPr id="3" name="Content Placeholder 2"/>
          <p:cNvSpPr>
            <a:spLocks noGrp="1"/>
          </p:cNvSpPr>
          <p:nvPr>
            <p:ph idx="1"/>
          </p:nvPr>
        </p:nvSpPr>
        <p:spPr/>
        <p:txBody>
          <a:bodyPr/>
          <a:lstStyle/>
          <a:p>
            <a:r>
              <a:rPr lang="en-US" dirty="0" smtClean="0"/>
              <a:t>Automatic data entry is most attractive and lucrative technology.</a:t>
            </a:r>
            <a:endParaRPr lang="en-US" dirty="0" smtClean="0"/>
          </a:p>
          <a:p>
            <a:r>
              <a:rPr lang="en-US" dirty="0" smtClean="0"/>
              <a:t>Saving time &amp; space with electronic data entry procedure.</a:t>
            </a:r>
            <a:endParaRPr lang="en-US" dirty="0" smtClean="0"/>
          </a:p>
          <a:p>
            <a:r>
              <a:rPr lang="en-US" dirty="0" smtClean="0"/>
              <a:t>OCR can be used for Research &amp; Development Purposes.</a:t>
            </a:r>
            <a:endParaRPr lang="en-US" dirty="0" smtClean="0"/>
          </a:p>
          <a:p>
            <a:r>
              <a:rPr lang="en-US" dirty="0" smtClean="0"/>
              <a:t>Handwritten documents recognized in future.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screenshot for OCR</a:t>
            </a:r>
            <a:endParaRPr lang="en-US" dirty="0"/>
          </a:p>
        </p:txBody>
      </p:sp>
      <p:pic>
        <p:nvPicPr>
          <p:cNvPr id="1026" name="Picture 2"/>
          <p:cNvPicPr>
            <a:picLocks noChangeAspect="1" noChangeArrowheads="1"/>
          </p:cNvPicPr>
          <p:nvPr/>
        </p:nvPicPr>
        <p:blipFill>
          <a:blip r:embed="rId1"/>
          <a:srcRect/>
          <a:stretch>
            <a:fillRect/>
          </a:stretch>
        </p:blipFill>
        <p:spPr bwMode="auto">
          <a:xfrm>
            <a:off x="0" y="1447800"/>
            <a:ext cx="4571999" cy="5410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72000" y="1447800"/>
            <a:ext cx="4572000" cy="541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Video on the application</a:t>
            </a:r>
            <a:endParaRPr lang="en-US"/>
          </a:p>
        </p:txBody>
      </p:sp>
      <p:pic>
        <p:nvPicPr>
          <p:cNvPr id="5" name="WhatsApp Video 2023-01-16 at 7.45.14 AM">
            <a:hlinkClick r:id="" action="ppaction://media"/>
          </p:cNvPr>
          <p:cNvPicPr/>
          <p:nvPr>
            <p:ph idx="1"/>
            <a:videoFile r:link="rId1"/>
            <p:extLst>
              <p:ext uri="{DAA4B4D4-6D71-4841-9C94-3DE7FCFB9230}">
                <p14:media xmlns:p14="http://schemas.microsoft.com/office/powerpoint/2010/main" r:embed="rId2"/>
              </p:ext>
            </p:extLst>
          </p:nvPr>
        </p:nvPicPr>
        <p:blipFill>
          <a:blip r:embed="rId3"/>
          <a:stretch>
            <a:fillRect/>
          </a:stretch>
        </p:blipFill>
        <p:spPr>
          <a:xfrm>
            <a:off x="1830705" y="1233805"/>
            <a:ext cx="5396865" cy="489267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mtClean="0">
                <a:solidFill>
                  <a:schemeClr val="tx1"/>
                </a:solidFill>
              </a:rPr>
              <a:t>https://github.com/tesseract-ocr/tesseract</a:t>
            </a:r>
            <a:endParaRPr lang="en-US" smtClean="0">
              <a:solidFill>
                <a:schemeClr val="tx1"/>
              </a:solidFill>
              <a:hlinkClick r:id="rId1"/>
            </a:endParaRPr>
          </a:p>
          <a:p>
            <a:r>
              <a:rPr lang="en-US" smtClean="0">
                <a:solidFill>
                  <a:schemeClr val="tx1"/>
                </a:solidFill>
              </a:rPr>
              <a:t>https://www.youtube.com</a:t>
            </a:r>
            <a:endParaRPr lang="en-US" smtClean="0">
              <a:solidFill>
                <a:schemeClr val="tx1"/>
              </a:solidFill>
            </a:endParaRPr>
          </a:p>
          <a:p>
            <a:r>
              <a:rPr lang="en-US" smtClean="0">
                <a:solidFill>
                  <a:schemeClr val="tx1"/>
                </a:solidFill>
              </a:rPr>
              <a:t>https://developer.android.com/samples?language=java</a:t>
            </a:r>
            <a:endParaRPr lang="en-US" smtClean="0">
              <a:solidFill>
                <a:schemeClr val="tx1"/>
              </a:solidFill>
            </a:endParaRPr>
          </a:p>
          <a:p>
            <a:pPr marL="118745" indent="0">
              <a:buNone/>
            </a:pPr>
            <a:endParaRPr lang="en-US" smtClean="0">
              <a:solidFill>
                <a:schemeClr val="tx1"/>
              </a:solidFill>
            </a:endParaRPr>
          </a:p>
          <a:p>
            <a:pPr>
              <a:buNone/>
            </a:pPr>
            <a:endParaRPr lang="en-US" smtClean="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Ritu\AppData\Local\Microsoft\Windows\INetCache\IE\H2VZ8198\Thank_you_001[1].jpg"/>
          <p:cNvPicPr>
            <a:picLocks noChangeAspect="1" noChangeArrowheads="1"/>
          </p:cNvPicPr>
          <p:nvPr/>
        </p:nvPicPr>
        <p:blipFill>
          <a:blip r:embed="rId1"/>
          <a:srcRect/>
          <a:stretch>
            <a:fillRect/>
          </a:stretch>
        </p:blipFill>
        <p:spPr bwMode="auto">
          <a:xfrm>
            <a:off x="0"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Autofit/>
          </a:bodyPr>
          <a:lstStyle/>
          <a:p>
            <a:r>
              <a:rPr lang="en-US" sz="6000" b="1" u="sng" dirty="0" smtClean="0">
                <a:solidFill>
                  <a:schemeClr val="accent2"/>
                </a:solidFill>
              </a:rPr>
              <a:t>Optical Character Recognition(OCR)</a:t>
            </a:r>
            <a:endParaRPr lang="en-US" sz="6000" b="1" u="sng" dirty="0" smtClean="0">
              <a:solidFill>
                <a:schemeClr val="accent2"/>
              </a:solidFill>
            </a:endParaRPr>
          </a:p>
        </p:txBody>
      </p:sp>
      <p:sp>
        <p:nvSpPr>
          <p:cNvPr id="3" name="Subtitle 2"/>
          <p:cNvSpPr>
            <a:spLocks noGrp="1"/>
          </p:cNvSpPr>
          <p:nvPr>
            <p:ph type="subTitle" idx="1"/>
          </p:nvPr>
        </p:nvSpPr>
        <p:spPr>
          <a:xfrm>
            <a:off x="2743200" y="5105400"/>
            <a:ext cx="6400800" cy="1752600"/>
          </a:xfrm>
        </p:spPr>
        <p:txBody>
          <a:bodyPr>
            <a:normAutofit/>
          </a:bodyPr>
          <a:lstStyle/>
          <a:p>
            <a:r>
              <a:rPr lang="en-US" sz="2800" b="1" dirty="0" smtClean="0">
                <a:solidFill>
                  <a:schemeClr val="accent2"/>
                </a:solidFill>
              </a:rPr>
              <a:t> Team members:    </a:t>
            </a:r>
            <a:endParaRPr lang="en-US" sz="2800" b="1" dirty="0" smtClean="0">
              <a:solidFill>
                <a:schemeClr val="accent2"/>
              </a:solidFill>
            </a:endParaRPr>
          </a:p>
          <a:p>
            <a:r>
              <a:rPr lang="en-US" sz="2800" b="1" dirty="0" err="1" smtClean="0">
                <a:solidFill>
                  <a:schemeClr val="accent2"/>
                </a:solidFill>
              </a:rPr>
              <a:t>Tasnim</a:t>
            </a:r>
            <a:r>
              <a:rPr lang="en-US" sz="2800" b="1" dirty="0" smtClean="0">
                <a:solidFill>
                  <a:schemeClr val="accent2"/>
                </a:solidFill>
              </a:rPr>
              <a:t> </a:t>
            </a:r>
            <a:r>
              <a:rPr lang="en-US" sz="2800" b="1" dirty="0" err="1" smtClean="0">
                <a:solidFill>
                  <a:schemeClr val="accent2"/>
                </a:solidFill>
              </a:rPr>
              <a:t>Hossain</a:t>
            </a:r>
            <a:r>
              <a:rPr lang="en-US" sz="2800" b="1" dirty="0" smtClean="0">
                <a:solidFill>
                  <a:schemeClr val="accent2"/>
                </a:solidFill>
              </a:rPr>
              <a:t> </a:t>
            </a:r>
            <a:r>
              <a:rPr lang="en-US" sz="2800" b="1" dirty="0" err="1" smtClean="0">
                <a:solidFill>
                  <a:schemeClr val="accent2"/>
                </a:solidFill>
              </a:rPr>
              <a:t>Timom</a:t>
            </a:r>
            <a:r>
              <a:rPr lang="en-US" sz="2800" b="1" dirty="0" smtClean="0">
                <a:solidFill>
                  <a:schemeClr val="accent2"/>
                </a:solidFill>
              </a:rPr>
              <a:t>(193006)</a:t>
            </a:r>
            <a:endParaRPr lang="en-US" sz="2800" b="1" dirty="0" smtClean="0">
              <a:solidFill>
                <a:schemeClr val="accent2"/>
              </a:solidFill>
            </a:endParaRPr>
          </a:p>
          <a:p>
            <a:r>
              <a:rPr lang="en-US" sz="2800" b="1" dirty="0" err="1" smtClean="0">
                <a:solidFill>
                  <a:schemeClr val="accent2"/>
                </a:solidFill>
              </a:rPr>
              <a:t>Zenia</a:t>
            </a:r>
            <a:r>
              <a:rPr lang="en-US" sz="2800" b="1" dirty="0" smtClean="0">
                <a:solidFill>
                  <a:schemeClr val="accent2"/>
                </a:solidFill>
              </a:rPr>
              <a:t> </a:t>
            </a:r>
            <a:r>
              <a:rPr lang="en-US" sz="2800" b="1" dirty="0" err="1" smtClean="0">
                <a:solidFill>
                  <a:schemeClr val="accent2"/>
                </a:solidFill>
              </a:rPr>
              <a:t>Akter</a:t>
            </a:r>
            <a:r>
              <a:rPr lang="en-US" sz="2800" b="1" dirty="0" smtClean="0">
                <a:solidFill>
                  <a:schemeClr val="accent2"/>
                </a:solidFill>
              </a:rPr>
              <a:t> </a:t>
            </a:r>
            <a:r>
              <a:rPr lang="en-US" sz="2800" b="1" dirty="0" err="1" smtClean="0">
                <a:solidFill>
                  <a:schemeClr val="accent2"/>
                </a:solidFill>
              </a:rPr>
              <a:t>Ritu</a:t>
            </a:r>
            <a:r>
              <a:rPr lang="en-US" sz="2800" b="1" dirty="0" smtClean="0">
                <a:solidFill>
                  <a:schemeClr val="accent2"/>
                </a:solidFill>
              </a:rPr>
              <a:t>(193032)</a:t>
            </a:r>
            <a:endParaRPr lang="en-US" sz="2800" b="1" dirty="0" smtClean="0">
              <a:solidFill>
                <a:schemeClr val="accent2"/>
              </a:solidFill>
            </a:endParaRPr>
          </a:p>
          <a:p>
            <a:r>
              <a:rPr lang="en-US" sz="2800" b="1" dirty="0" err="1" smtClean="0">
                <a:solidFill>
                  <a:schemeClr val="accent2"/>
                </a:solidFill>
              </a:rPr>
              <a:t>Promi</a:t>
            </a:r>
            <a:r>
              <a:rPr lang="en-US" sz="2800" b="1" dirty="0" smtClean="0">
                <a:solidFill>
                  <a:schemeClr val="accent2"/>
                </a:solidFill>
              </a:rPr>
              <a:t> </a:t>
            </a:r>
            <a:r>
              <a:rPr lang="en-US" sz="2800" b="1" dirty="0" err="1" smtClean="0">
                <a:solidFill>
                  <a:schemeClr val="accent2"/>
                </a:solidFill>
              </a:rPr>
              <a:t>Biswas</a:t>
            </a:r>
            <a:r>
              <a:rPr lang="en-US" sz="2800" b="1" dirty="0" smtClean="0">
                <a:solidFill>
                  <a:schemeClr val="accent2"/>
                </a:solidFill>
              </a:rPr>
              <a:t>(193060)</a:t>
            </a:r>
            <a:endParaRPr lang="en-US" sz="2800" b="1" dirty="0" smtClean="0">
              <a:solidFill>
                <a:schemeClr val="accent2"/>
              </a:solidFill>
            </a:endParaRPr>
          </a:p>
          <a:p>
            <a:endParaRPr lang="en-US" sz="2800" b="1" dirty="0" smtClean="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2"/>
                </a:solidFill>
              </a:rPr>
              <a:t>Summary:-</a:t>
            </a:r>
            <a:endParaRPr lang="en-US" dirty="0" smtClean="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t>1.Introduction</a:t>
            </a:r>
            <a:endParaRPr lang="en-US" dirty="0" smtClean="0"/>
          </a:p>
          <a:p>
            <a:r>
              <a:rPr lang="en-US" dirty="0" smtClean="0"/>
              <a:t>2.Motive &amp; Goals</a:t>
            </a:r>
            <a:endParaRPr lang="en-US" dirty="0" smtClean="0"/>
          </a:p>
          <a:p>
            <a:r>
              <a:rPr lang="en-US" dirty="0" smtClean="0"/>
              <a:t>3.Stages of Optical Character Recognition</a:t>
            </a:r>
            <a:endParaRPr lang="en-US" dirty="0" smtClean="0"/>
          </a:p>
          <a:p>
            <a:r>
              <a:rPr lang="en-US" dirty="0" smtClean="0"/>
              <a:t>4.Architechture of OCR</a:t>
            </a:r>
            <a:endParaRPr lang="en-US" dirty="0" smtClean="0"/>
          </a:p>
          <a:p>
            <a:r>
              <a:rPr lang="en-US" dirty="0" smtClean="0"/>
              <a:t>5.Design of Screen shots for OCR</a:t>
            </a:r>
            <a:endParaRPr lang="en-US" dirty="0" smtClean="0"/>
          </a:p>
          <a:p>
            <a:r>
              <a:rPr lang="en-US" dirty="0" smtClean="0"/>
              <a:t>6.Application of OCR</a:t>
            </a:r>
            <a:endParaRPr lang="en-US" dirty="0" smtClean="0"/>
          </a:p>
          <a:p>
            <a:r>
              <a:rPr lang="en-US" dirty="0" smtClean="0"/>
              <a:t>7.Conclusion &amp; Future Scopes</a:t>
            </a:r>
            <a:endParaRPr lang="en-US" dirty="0" smtClean="0"/>
          </a:p>
          <a:p>
            <a:r>
              <a:rPr lang="en-US" dirty="0" smtClean="0"/>
              <a:t>8.References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solidFill>
                  <a:schemeClr val="accent2"/>
                </a:solidFill>
              </a:rPr>
              <a:t>1.Introduction</a:t>
            </a:r>
            <a:endParaRPr lang="en-US" sz="4400" dirty="0" smtClean="0">
              <a:solidFill>
                <a:schemeClr val="accent2"/>
              </a:solidFill>
            </a:endParaRPr>
          </a:p>
        </p:txBody>
      </p:sp>
      <p:sp>
        <p:nvSpPr>
          <p:cNvPr id="3" name="Content Placeholder 2"/>
          <p:cNvSpPr>
            <a:spLocks noGrp="1"/>
          </p:cNvSpPr>
          <p:nvPr>
            <p:ph idx="1"/>
          </p:nvPr>
        </p:nvSpPr>
        <p:spPr/>
        <p:txBody>
          <a:bodyPr>
            <a:normAutofit fontScale="92500" lnSpcReduction="10000"/>
          </a:bodyPr>
          <a:lstStyle/>
          <a:p>
            <a:pPr>
              <a:buNone/>
            </a:pPr>
            <a:br>
              <a:rPr lang="en-US" dirty="0" smtClean="0"/>
            </a:br>
            <a:r>
              <a:rPr lang="en-US" dirty="0" smtClean="0"/>
              <a:t>OCR is a technology that analyzes the text of a page and turns the letters into code that may be used to process information. OCR is a technique for detecting printed or handwritten text characters inside digital images of paper files, such as scanning paper records (optical character recognition). OCR systems are hardware and software systems that turn physical documents into machine-readable text.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solidFill>
              </a:rPr>
              <a:t>Motive &amp; goals</a:t>
            </a:r>
            <a:endParaRPr lang="en-US" sz="4400" dirty="0">
              <a:solidFill>
                <a:schemeClr val="accent2"/>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OCR is used when recreating a similar document in paper as a document  in electronic form takes more time.</a:t>
            </a:r>
            <a:endParaRPr lang="en-US" dirty="0" smtClean="0"/>
          </a:p>
          <a:p>
            <a:pPr>
              <a:buNone/>
            </a:pPr>
            <a:endParaRPr lang="en-US" dirty="0" smtClean="0"/>
          </a:p>
          <a:p>
            <a:pPr>
              <a:buNone/>
            </a:pPr>
            <a:r>
              <a:rPr lang="en-US" dirty="0" smtClean="0"/>
              <a:t>        The converted text files take less space than the original image file and can be </a:t>
            </a:r>
            <a:r>
              <a:rPr lang="en-US" dirty="0" err="1" smtClean="0"/>
              <a:t>indexed.Hence</a:t>
            </a:r>
            <a:r>
              <a:rPr lang="en-US" dirty="0" smtClean="0"/>
              <a:t> the use of OCR adds an advantages to the user who had to deal with conversion of great amount of paper works in to electronic form.</a:t>
            </a:r>
            <a:endParaRPr lang="en-US" dirty="0" smtClean="0"/>
          </a:p>
          <a:p>
            <a:pPr>
              <a:buNone/>
            </a:pPr>
            <a:endParaRPr lang="en-US" dirty="0" smtClean="0"/>
          </a:p>
          <a:p>
            <a:pPr>
              <a:buNone/>
            </a:pPr>
            <a:endParaRPr lang="en-US" dirty="0" smtClean="0"/>
          </a:p>
        </p:txBody>
      </p:sp>
      <p:sp>
        <p:nvSpPr>
          <p:cNvPr id="4" name="Right Arrow 3"/>
          <p:cNvSpPr/>
          <p:nvPr/>
        </p:nvSpPr>
        <p:spPr>
          <a:xfrm>
            <a:off x="685800" y="19812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609600" y="3657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Stages of Optical Character Recognition:</a:t>
            </a:r>
            <a:endParaRPr lang="en-US"/>
          </a:p>
        </p:txBody>
      </p:sp>
      <p:sp>
        <p:nvSpPr>
          <p:cNvPr id="3" name="Content Placeholder 2"/>
          <p:cNvSpPr>
            <a:spLocks noGrp="1"/>
          </p:cNvSpPr>
          <p:nvPr>
            <p:ph idx="1"/>
          </p:nvPr>
        </p:nvSpPr>
        <p:spPr/>
        <p:txBody>
          <a:bodyPr/>
          <a:p>
            <a:r>
              <a:rPr lang="en-US"/>
              <a:t>Pre-processing</a:t>
            </a:r>
            <a:endParaRPr lang="en-US"/>
          </a:p>
          <a:p>
            <a:r>
              <a:rPr lang="en-US"/>
              <a:t>Segmentation</a:t>
            </a:r>
            <a:endParaRPr lang="en-US"/>
          </a:p>
          <a:p>
            <a:r>
              <a:rPr lang="en-US"/>
              <a:t>Recognition</a:t>
            </a:r>
            <a:endParaRPr lang="en-US"/>
          </a:p>
          <a:p>
            <a:r>
              <a:rPr lang="en-US"/>
              <a:t>Post-processing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OCR</a:t>
            </a: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0" y="1676400"/>
            <a:ext cx="9144000" cy="4343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a:buNone/>
            </a:pPr>
            <a:r>
              <a:rPr lang="en-US" dirty="0" smtClean="0"/>
              <a:t>OCR is different  as it has 90% accuracy in      recognizing the text and above all the app is so handy that there is no requirement of following any additional </a:t>
            </a:r>
            <a:r>
              <a:rPr lang="en-US" dirty="0" err="1" smtClean="0"/>
              <a:t>instructions.You</a:t>
            </a:r>
            <a:r>
              <a:rPr lang="en-US" dirty="0" smtClean="0"/>
              <a:t> can easily do the following task:</a:t>
            </a:r>
            <a:endParaRPr lang="en-US" dirty="0" smtClean="0"/>
          </a:p>
          <a:p>
            <a:pPr>
              <a:buNone/>
            </a:pPr>
            <a:r>
              <a:rPr lang="en-US" dirty="0" smtClean="0"/>
              <a:t> </a:t>
            </a:r>
            <a:r>
              <a:rPr lang="en-US" dirty="0" smtClean="0"/>
              <a:t> 1.Edit the extracted text</a:t>
            </a:r>
            <a:endParaRPr lang="en-US" dirty="0" smtClean="0"/>
          </a:p>
          <a:p>
            <a:pPr>
              <a:buNone/>
            </a:pPr>
            <a:r>
              <a:rPr lang="en-US" dirty="0" smtClean="0"/>
              <a:t> </a:t>
            </a:r>
            <a:r>
              <a:rPr lang="en-US" dirty="0" smtClean="0"/>
              <a:t> 2.Convert an image into the text</a:t>
            </a:r>
            <a:endParaRPr lang="en-US" dirty="0" smtClean="0"/>
          </a:p>
          <a:p>
            <a:pPr>
              <a:buNone/>
            </a:pPr>
            <a:r>
              <a:rPr lang="en-US" dirty="0" smtClean="0"/>
              <a:t> </a:t>
            </a:r>
            <a:r>
              <a:rPr lang="en-US" dirty="0" smtClean="0"/>
              <a:t> 3.Copy text to the clipboard.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OCR</a:t>
            </a:r>
            <a:endParaRPr lang="en-US" dirty="0"/>
          </a:p>
        </p:txBody>
      </p:sp>
      <p:sp>
        <p:nvSpPr>
          <p:cNvPr id="3" name="Content Placeholder 2"/>
          <p:cNvSpPr>
            <a:spLocks noGrp="1"/>
          </p:cNvSpPr>
          <p:nvPr>
            <p:ph idx="1"/>
          </p:nvPr>
        </p:nvSpPr>
        <p:spPr/>
        <p:txBody>
          <a:bodyPr/>
          <a:lstStyle/>
          <a:p>
            <a:r>
              <a:rPr lang="en-US" dirty="0" smtClean="0"/>
              <a:t>Data entry for business  documents,check,passport,bank statement and receipt.</a:t>
            </a:r>
            <a:endParaRPr lang="en-US" dirty="0" smtClean="0"/>
          </a:p>
          <a:p>
            <a:r>
              <a:rPr lang="en-US" dirty="0" smtClean="0"/>
              <a:t>Extracting business card information into a contact list.</a:t>
            </a:r>
            <a:endParaRPr lang="en-US" dirty="0" smtClean="0"/>
          </a:p>
          <a:p>
            <a:r>
              <a:rPr lang="en-US" dirty="0" smtClean="0"/>
              <a:t>Make electronic images to printed document.</a:t>
            </a:r>
            <a:endParaRPr lang="en-US" dirty="0" smtClean="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0</TotalTime>
  <Words>2157</Words>
  <Application>WPS Presentation</Application>
  <PresentationFormat>On-screen Show (4:3)</PresentationFormat>
  <Paragraphs>74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Microsoft YaHei</vt:lpstr>
      <vt:lpstr>Arial Unicode MS</vt:lpstr>
      <vt:lpstr>Calibri</vt:lpstr>
      <vt:lpstr>Art_mountaineering</vt:lpstr>
      <vt:lpstr>Welcome Everybody </vt:lpstr>
      <vt:lpstr>Optical Character Recognition(OCR)</vt:lpstr>
      <vt:lpstr>Summary:-</vt:lpstr>
      <vt:lpstr>1.Introduction</vt:lpstr>
      <vt:lpstr>Motive &amp; goals</vt:lpstr>
      <vt:lpstr>Stages of Optical Character Recognition:</vt:lpstr>
      <vt:lpstr>Architecture of OCR</vt:lpstr>
      <vt:lpstr>Features</vt:lpstr>
      <vt:lpstr>Applications of OCR</vt:lpstr>
      <vt:lpstr>Conclusion &amp; Future Scopes</vt:lpstr>
      <vt:lpstr>Design of screenshot for OCR</vt:lpstr>
      <vt:lpstr>Video on the application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Recognition(OCR)</dc:title>
  <dc:creator>Ritu</dc:creator>
  <cp:lastModifiedBy>Ritu</cp:lastModifiedBy>
  <cp:revision>28</cp:revision>
  <dcterms:created xsi:type="dcterms:W3CDTF">2022-11-27T06:48:00Z</dcterms:created>
  <dcterms:modified xsi:type="dcterms:W3CDTF">2023-01-16T04:53:18Z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7F738136894740918504E607773A1CE9</vt:lpwstr>
  </property>
  <property fmtid="{D5CDD505-2E9C-101B-9397-08002B2CF9AE}" pid="3" name="KSOProductBuildVer">
    <vt:lpwstr>1033-11.2.0.11440</vt:lpwstr>
  </property>
</Properties>
</file>