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9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MAHMODUL KABIR RATUL" initials="MMKR" lastIdx="1" clrIdx="0">
    <p:extLst>
      <p:ext uri="{19B8F6BF-5375-455C-9EA6-DF929625EA0E}">
        <p15:presenceInfo xmlns:p15="http://schemas.microsoft.com/office/powerpoint/2012/main" userId="bc5204c6b73579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25092-B4F7-45C6-B817-7D9336E73D7C}" v="1" dt="2021-03-30T16:51:52.315"/>
    <p1510:client id="{DBA1E4F4-07C5-4196-A859-0306D03A1800}" v="1" dt="2021-03-30T16:56:10.790"/>
    <p1510:client id="{F9F9A9E9-5F0F-4BC0-8351-956C6D79873F}" v="10" dt="2021-03-30T15:25:05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MAHMODUL KABIR RATUL" userId="bc5204c6b735792d" providerId="Windows Live" clId="Web-{4C125092-B4F7-45C6-B817-7D9336E73D7C}"/>
    <pc:docChg chg="addSld">
      <pc:chgData name="MOHAMMAD MAHMODUL KABIR RATUL" userId="bc5204c6b735792d" providerId="Windows Live" clId="Web-{4C125092-B4F7-45C6-B817-7D9336E73D7C}" dt="2021-03-30T16:51:52.315" v="0"/>
      <pc:docMkLst>
        <pc:docMk/>
      </pc:docMkLst>
      <pc:sldChg chg="new">
        <pc:chgData name="MOHAMMAD MAHMODUL KABIR RATUL" userId="bc5204c6b735792d" providerId="Windows Live" clId="Web-{4C125092-B4F7-45C6-B817-7D9336E73D7C}" dt="2021-03-30T16:51:52.315" v="0"/>
        <pc:sldMkLst>
          <pc:docMk/>
          <pc:sldMk cId="65580584" sldId="269"/>
        </pc:sldMkLst>
      </pc:sldChg>
    </pc:docChg>
  </pc:docChgLst>
  <pc:docChgLst>
    <pc:chgData name="MOHAMMAD MAHMODUL KABIR RATUL" userId="bc5204c6b735792d" providerId="Windows Live" clId="Web-{F9F9A9E9-5F0F-4BC0-8351-956C6D79873F}"/>
    <pc:docChg chg="modSld">
      <pc:chgData name="MOHAMMAD MAHMODUL KABIR RATUL" userId="bc5204c6b735792d" providerId="Windows Live" clId="Web-{F9F9A9E9-5F0F-4BC0-8351-956C6D79873F}" dt="2021-03-30T15:25:05.609" v="4" actId="1076"/>
      <pc:docMkLst>
        <pc:docMk/>
      </pc:docMkLst>
      <pc:sldChg chg="modSp">
        <pc:chgData name="MOHAMMAD MAHMODUL KABIR RATUL" userId="bc5204c6b735792d" providerId="Windows Live" clId="Web-{F9F9A9E9-5F0F-4BC0-8351-956C6D79873F}" dt="2021-03-30T15:25:05.609" v="4" actId="1076"/>
        <pc:sldMkLst>
          <pc:docMk/>
          <pc:sldMk cId="2079589792" sldId="256"/>
        </pc:sldMkLst>
        <pc:spChg chg="mod">
          <ac:chgData name="MOHAMMAD MAHMODUL KABIR RATUL" userId="bc5204c6b735792d" providerId="Windows Live" clId="Web-{F9F9A9E9-5F0F-4BC0-8351-956C6D79873F}" dt="2021-03-30T15:25:05.609" v="4" actId="1076"/>
          <ac:spMkLst>
            <pc:docMk/>
            <pc:sldMk cId="2079589792" sldId="256"/>
            <ac:spMk id="2" creationId="{7D053C04-F006-4DE5-B011-5854301E4694}"/>
          </ac:spMkLst>
        </pc:spChg>
      </pc:sldChg>
      <pc:sldChg chg="modSp">
        <pc:chgData name="MOHAMMAD MAHMODUL KABIR RATUL" userId="bc5204c6b735792d" providerId="Windows Live" clId="Web-{F9F9A9E9-5F0F-4BC0-8351-956C6D79873F}" dt="2021-03-30T15:24:42.921" v="1" actId="20577"/>
        <pc:sldMkLst>
          <pc:docMk/>
          <pc:sldMk cId="328775489" sldId="260"/>
        </pc:sldMkLst>
        <pc:spChg chg="mod">
          <ac:chgData name="MOHAMMAD MAHMODUL KABIR RATUL" userId="bc5204c6b735792d" providerId="Windows Live" clId="Web-{F9F9A9E9-5F0F-4BC0-8351-956C6D79873F}" dt="2021-03-30T15:24:42.921" v="1" actId="20577"/>
          <ac:spMkLst>
            <pc:docMk/>
            <pc:sldMk cId="328775489" sldId="260"/>
            <ac:spMk id="3" creationId="{18606BA6-6322-450C-8E1C-1EF08BAA5A2A}"/>
          </ac:spMkLst>
        </pc:spChg>
      </pc:sldChg>
      <pc:sldChg chg="modSp">
        <pc:chgData name="MOHAMMAD MAHMODUL KABIR RATUL" userId="bc5204c6b735792d" providerId="Windows Live" clId="Web-{F9F9A9E9-5F0F-4BC0-8351-956C6D79873F}" dt="2021-03-30T15:24:47.577" v="2" actId="20577"/>
        <pc:sldMkLst>
          <pc:docMk/>
          <pc:sldMk cId="352029950" sldId="262"/>
        </pc:sldMkLst>
        <pc:spChg chg="mod">
          <ac:chgData name="MOHAMMAD MAHMODUL KABIR RATUL" userId="bc5204c6b735792d" providerId="Windows Live" clId="Web-{F9F9A9E9-5F0F-4BC0-8351-956C6D79873F}" dt="2021-03-30T15:24:47.577" v="2" actId="20577"/>
          <ac:spMkLst>
            <pc:docMk/>
            <pc:sldMk cId="352029950" sldId="262"/>
            <ac:spMk id="3" creationId="{A7B96306-D437-4D85-B607-DAAA0DBE2B93}"/>
          </ac:spMkLst>
        </pc:spChg>
      </pc:sldChg>
    </pc:docChg>
  </pc:docChgLst>
  <pc:docChgLst>
    <pc:chgData name="MOHAMMAD MAHMODUL KABIR RATUL" userId="bc5204c6b735792d" providerId="LiveId" clId="{08FC5C3E-87E1-485C-A79D-DDEAB950C3FB}"/>
    <pc:docChg chg="undo redo custSel addSld delSld modSld">
      <pc:chgData name="MOHAMMAD MAHMODUL KABIR RATUL" userId="bc5204c6b735792d" providerId="LiveId" clId="{08FC5C3E-87E1-485C-A79D-DDEAB950C3FB}" dt="2021-03-31T07:32:06.230" v="4078" actId="20577"/>
      <pc:docMkLst>
        <pc:docMk/>
      </pc:docMkLst>
      <pc:sldChg chg="modSp mod">
        <pc:chgData name="MOHAMMAD MAHMODUL KABIR RATUL" userId="bc5204c6b735792d" providerId="LiveId" clId="{08FC5C3E-87E1-485C-A79D-DDEAB950C3FB}" dt="2021-03-30T10:31:50.583" v="359" actId="121"/>
        <pc:sldMkLst>
          <pc:docMk/>
          <pc:sldMk cId="2079589792" sldId="256"/>
        </pc:sldMkLst>
        <pc:spChg chg="mod">
          <ac:chgData name="MOHAMMAD MAHMODUL KABIR RATUL" userId="bc5204c6b735792d" providerId="LiveId" clId="{08FC5C3E-87E1-485C-A79D-DDEAB950C3FB}" dt="2021-03-30T10:31:36.407" v="356" actId="122"/>
          <ac:spMkLst>
            <pc:docMk/>
            <pc:sldMk cId="2079589792" sldId="256"/>
            <ac:spMk id="2" creationId="{7D053C04-F006-4DE5-B011-5854301E4694}"/>
          </ac:spMkLst>
        </pc:spChg>
        <pc:spChg chg="mod">
          <ac:chgData name="MOHAMMAD MAHMODUL KABIR RATUL" userId="bc5204c6b735792d" providerId="LiveId" clId="{08FC5C3E-87E1-485C-A79D-DDEAB950C3FB}" dt="2021-03-30T10:31:50.583" v="359" actId="121"/>
          <ac:spMkLst>
            <pc:docMk/>
            <pc:sldMk cId="2079589792" sldId="256"/>
            <ac:spMk id="3" creationId="{A5B885CE-6C4C-4F76-8600-6ABADB20FAEE}"/>
          </ac:spMkLst>
        </pc:spChg>
      </pc:sldChg>
      <pc:sldChg chg="addSp delSp modSp del mod">
        <pc:chgData name="MOHAMMAD MAHMODUL KABIR RATUL" userId="bc5204c6b735792d" providerId="LiveId" clId="{08FC5C3E-87E1-485C-A79D-DDEAB950C3FB}" dt="2021-03-30T08:10:05.180" v="6" actId="2696"/>
        <pc:sldMkLst>
          <pc:docMk/>
          <pc:sldMk cId="3037004344" sldId="257"/>
        </pc:sldMkLst>
        <pc:spChg chg="add del mod">
          <ac:chgData name="MOHAMMAD MAHMODUL KABIR RATUL" userId="bc5204c6b735792d" providerId="LiveId" clId="{08FC5C3E-87E1-485C-A79D-DDEAB950C3FB}" dt="2021-03-30T08:09:49.111" v="4" actId="478"/>
          <ac:spMkLst>
            <pc:docMk/>
            <pc:sldMk cId="3037004344" sldId="257"/>
            <ac:spMk id="3" creationId="{D1A7EEE6-4B6D-4013-96D1-4E440270BD24}"/>
          </ac:spMkLst>
        </pc:spChg>
        <pc:spChg chg="mod">
          <ac:chgData name="MOHAMMAD MAHMODUL KABIR RATUL" userId="bc5204c6b735792d" providerId="LiveId" clId="{08FC5C3E-87E1-485C-A79D-DDEAB950C3FB}" dt="2021-03-30T08:09:32.808" v="1" actId="20577"/>
          <ac:spMkLst>
            <pc:docMk/>
            <pc:sldMk cId="3037004344" sldId="257"/>
            <ac:spMk id="14" creationId="{4FE8963C-C601-46A3-B689-1BB1C8914FD0}"/>
          </ac:spMkLst>
        </pc:spChg>
      </pc:sldChg>
      <pc:sldChg chg="addSp delSp modSp mod">
        <pc:chgData name="MOHAMMAD MAHMODUL KABIR RATUL" userId="bc5204c6b735792d" providerId="LiveId" clId="{08FC5C3E-87E1-485C-A79D-DDEAB950C3FB}" dt="2021-03-31T02:11:21.989" v="3100" actId="14734"/>
        <pc:sldMkLst>
          <pc:docMk/>
          <pc:sldMk cId="3369957335" sldId="258"/>
        </pc:sldMkLst>
        <pc:spChg chg="mod">
          <ac:chgData name="MOHAMMAD MAHMODUL KABIR RATUL" userId="bc5204c6b735792d" providerId="LiveId" clId="{08FC5C3E-87E1-485C-A79D-DDEAB950C3FB}" dt="2021-03-30T10:33:46.204" v="374" actId="1076"/>
          <ac:spMkLst>
            <pc:docMk/>
            <pc:sldMk cId="3369957335" sldId="258"/>
            <ac:spMk id="2" creationId="{F778CAC8-6E55-4D33-B723-D93BEBA00BBF}"/>
          </ac:spMkLst>
        </pc:spChg>
        <pc:spChg chg="del">
          <ac:chgData name="MOHAMMAD MAHMODUL KABIR RATUL" userId="bc5204c6b735792d" providerId="LiveId" clId="{08FC5C3E-87E1-485C-A79D-DDEAB950C3FB}" dt="2021-03-30T08:11:37.123" v="15" actId="931"/>
          <ac:spMkLst>
            <pc:docMk/>
            <pc:sldMk cId="3369957335" sldId="258"/>
            <ac:spMk id="3" creationId="{1E4E68BE-16F1-429D-A554-3E2B9FA5257D}"/>
          </ac:spMkLst>
        </pc:spChg>
        <pc:spChg chg="add del mod">
          <ac:chgData name="MOHAMMAD MAHMODUL KABIR RATUL" userId="bc5204c6b735792d" providerId="LiveId" clId="{08FC5C3E-87E1-485C-A79D-DDEAB950C3FB}" dt="2021-03-30T08:11:50.095" v="21"/>
          <ac:spMkLst>
            <pc:docMk/>
            <pc:sldMk cId="3369957335" sldId="258"/>
            <ac:spMk id="4" creationId="{4C25074A-0DF6-48DD-9483-4D0946BF79B2}"/>
          </ac:spMkLst>
        </pc:spChg>
        <pc:spChg chg="add del mod">
          <ac:chgData name="MOHAMMAD MAHMODUL KABIR RATUL" userId="bc5204c6b735792d" providerId="LiveId" clId="{08FC5C3E-87E1-485C-A79D-DDEAB950C3FB}" dt="2021-03-30T08:13:48.287" v="29" actId="931"/>
          <ac:spMkLst>
            <pc:docMk/>
            <pc:sldMk cId="3369957335" sldId="258"/>
            <ac:spMk id="8" creationId="{6738FB46-1414-4D09-A799-C8D6F04AF905}"/>
          </ac:spMkLst>
        </pc:spChg>
        <pc:spChg chg="add del mod">
          <ac:chgData name="MOHAMMAD MAHMODUL KABIR RATUL" userId="bc5204c6b735792d" providerId="LiveId" clId="{08FC5C3E-87E1-485C-A79D-DDEAB950C3FB}" dt="2021-03-30T08:13:53.653" v="33"/>
          <ac:spMkLst>
            <pc:docMk/>
            <pc:sldMk cId="3369957335" sldId="258"/>
            <ac:spMk id="9" creationId="{A1EEC00E-50C7-48EC-82BD-F6C91E4938B6}"/>
          </ac:spMkLst>
        </pc:spChg>
        <pc:spChg chg="add del mod">
          <ac:chgData name="MOHAMMAD MAHMODUL KABIR RATUL" userId="bc5204c6b735792d" providerId="LiveId" clId="{08FC5C3E-87E1-485C-A79D-DDEAB950C3FB}" dt="2021-03-31T02:07:15.606" v="3028" actId="3680"/>
          <ac:spMkLst>
            <pc:docMk/>
            <pc:sldMk cId="3369957335" sldId="258"/>
            <ac:spMk id="13" creationId="{7FA76BCE-DA35-481A-BD87-2D975DA959FC}"/>
          </ac:spMkLst>
        </pc:spChg>
        <pc:spChg chg="add del mod">
          <ac:chgData name="MOHAMMAD MAHMODUL KABIR RATUL" userId="bc5204c6b735792d" providerId="LiveId" clId="{08FC5C3E-87E1-485C-A79D-DDEAB950C3FB}" dt="2021-03-30T08:15:47.711" v="50" actId="21"/>
          <ac:spMkLst>
            <pc:docMk/>
            <pc:sldMk cId="3369957335" sldId="258"/>
            <ac:spMk id="14" creationId="{7F0209AC-E99A-46FE-AFD2-C3BA91BB70F8}"/>
          </ac:spMkLst>
        </pc:spChg>
        <pc:spChg chg="add del mod">
          <ac:chgData name="MOHAMMAD MAHMODUL KABIR RATUL" userId="bc5204c6b735792d" providerId="LiveId" clId="{08FC5C3E-87E1-485C-A79D-DDEAB950C3FB}" dt="2021-03-30T08:15:47.713" v="52"/>
          <ac:spMkLst>
            <pc:docMk/>
            <pc:sldMk cId="3369957335" sldId="258"/>
            <ac:spMk id="15" creationId="{B1D7651E-B5AB-4BEC-99D9-EB10C8F87026}"/>
          </ac:spMkLst>
        </pc:spChg>
        <pc:spChg chg="add del mod">
          <ac:chgData name="MOHAMMAD MAHMODUL KABIR RATUL" userId="bc5204c6b735792d" providerId="LiveId" clId="{08FC5C3E-87E1-485C-A79D-DDEAB950C3FB}" dt="2021-03-31T02:10:38.984" v="3088" actId="478"/>
          <ac:spMkLst>
            <pc:docMk/>
            <pc:sldMk cId="3369957335" sldId="258"/>
            <ac:spMk id="16" creationId="{2DF64ADC-D630-4E0B-ACDB-634F33BF8785}"/>
          </ac:spMkLst>
        </pc:spChg>
        <pc:spChg chg="add del mod">
          <ac:chgData name="MOHAMMAD MAHMODUL KABIR RATUL" userId="bc5204c6b735792d" providerId="LiveId" clId="{08FC5C3E-87E1-485C-A79D-DDEAB950C3FB}" dt="2021-03-31T02:10:35.478" v="3086" actId="478"/>
          <ac:spMkLst>
            <pc:docMk/>
            <pc:sldMk cId="3369957335" sldId="258"/>
            <ac:spMk id="17" creationId="{5AE9D4C4-47FA-417C-AC1C-C470D6566E88}"/>
          </ac:spMkLst>
        </pc:spChg>
        <pc:spChg chg="add del mod">
          <ac:chgData name="MOHAMMAD MAHMODUL KABIR RATUL" userId="bc5204c6b735792d" providerId="LiveId" clId="{08FC5C3E-87E1-485C-A79D-DDEAB950C3FB}" dt="2021-03-30T08:16:24.703" v="59" actId="478"/>
          <ac:spMkLst>
            <pc:docMk/>
            <pc:sldMk cId="3369957335" sldId="258"/>
            <ac:spMk id="18" creationId="{4FB86287-4F31-417B-BFB9-D05469C41C48}"/>
          </ac:spMkLst>
        </pc:spChg>
        <pc:spChg chg="add del mod">
          <ac:chgData name="MOHAMMAD MAHMODUL KABIR RATUL" userId="bc5204c6b735792d" providerId="LiveId" clId="{08FC5C3E-87E1-485C-A79D-DDEAB950C3FB}" dt="2021-03-31T02:10:37.186" v="3087" actId="478"/>
          <ac:spMkLst>
            <pc:docMk/>
            <pc:sldMk cId="3369957335" sldId="258"/>
            <ac:spMk id="19" creationId="{3BF37664-D584-4474-AB09-795DD57B5560}"/>
          </ac:spMkLst>
        </pc:spChg>
        <pc:spChg chg="add del mod">
          <ac:chgData name="MOHAMMAD MAHMODUL KABIR RATUL" userId="bc5204c6b735792d" providerId="LiveId" clId="{08FC5C3E-87E1-485C-A79D-DDEAB950C3FB}" dt="2021-03-31T02:10:40.199" v="3089" actId="478"/>
          <ac:spMkLst>
            <pc:docMk/>
            <pc:sldMk cId="3369957335" sldId="258"/>
            <ac:spMk id="20" creationId="{39F074FC-56E4-4071-8FD4-2FA00C7AF0DD}"/>
          </ac:spMkLst>
        </pc:spChg>
        <pc:spChg chg="add del mod">
          <ac:chgData name="MOHAMMAD MAHMODUL KABIR RATUL" userId="bc5204c6b735792d" providerId="LiveId" clId="{08FC5C3E-87E1-485C-A79D-DDEAB950C3FB}" dt="2021-03-30T08:17:39.516" v="67" actId="478"/>
          <ac:spMkLst>
            <pc:docMk/>
            <pc:sldMk cId="3369957335" sldId="258"/>
            <ac:spMk id="21" creationId="{772D19AA-5F09-4394-9346-944912A12E5B}"/>
          </ac:spMkLst>
        </pc:spChg>
        <pc:graphicFrameChg chg="add mod ord modGraphic">
          <ac:chgData name="MOHAMMAD MAHMODUL KABIR RATUL" userId="bc5204c6b735792d" providerId="LiveId" clId="{08FC5C3E-87E1-485C-A79D-DDEAB950C3FB}" dt="2021-03-31T02:11:21.989" v="3100" actId="14734"/>
          <ac:graphicFrameMkLst>
            <pc:docMk/>
            <pc:sldMk cId="3369957335" sldId="258"/>
            <ac:graphicFrameMk id="3" creationId="{DFD41F00-60E0-4E37-80DC-E1BECBAAEDC1}"/>
          </ac:graphicFrameMkLst>
        </pc:graphicFrameChg>
        <pc:picChg chg="add del mod">
          <ac:chgData name="MOHAMMAD MAHMODUL KABIR RATUL" userId="bc5204c6b735792d" providerId="LiveId" clId="{08FC5C3E-87E1-485C-A79D-DDEAB950C3FB}" dt="2021-03-30T08:12:02.794" v="23" actId="478"/>
          <ac:picMkLst>
            <pc:docMk/>
            <pc:sldMk cId="3369957335" sldId="258"/>
            <ac:picMk id="6" creationId="{4DE37E5C-5339-43E9-8146-291ED2178167}"/>
          </ac:picMkLst>
        </pc:picChg>
        <pc:picChg chg="add del mod">
          <ac:chgData name="MOHAMMAD MAHMODUL KABIR RATUL" userId="bc5204c6b735792d" providerId="LiveId" clId="{08FC5C3E-87E1-485C-A79D-DDEAB950C3FB}" dt="2021-03-30T08:13:55.731" v="35" actId="478"/>
          <ac:picMkLst>
            <pc:docMk/>
            <pc:sldMk cId="3369957335" sldId="258"/>
            <ac:picMk id="11" creationId="{879D7454-4071-47B6-9809-628262B698B4}"/>
          </ac:picMkLst>
        </pc:picChg>
        <pc:picChg chg="add del">
          <ac:chgData name="MOHAMMAD MAHMODUL KABIR RATUL" userId="bc5204c6b735792d" providerId="LiveId" clId="{08FC5C3E-87E1-485C-A79D-DDEAB950C3FB}" dt="2021-03-30T10:06:59.061" v="103" actId="22"/>
          <ac:picMkLst>
            <pc:docMk/>
            <pc:sldMk cId="3369957335" sldId="258"/>
            <ac:picMk id="23" creationId="{F17EC474-C0C7-400E-8F17-199E3FADEF60}"/>
          </ac:picMkLst>
        </pc:picChg>
      </pc:sldChg>
      <pc:sldChg chg="modSp mod">
        <pc:chgData name="MOHAMMAD MAHMODUL KABIR RATUL" userId="bc5204c6b735792d" providerId="LiveId" clId="{08FC5C3E-87E1-485C-A79D-DDEAB950C3FB}" dt="2021-03-30T11:23:05.444" v="1065" actId="123"/>
        <pc:sldMkLst>
          <pc:docMk/>
          <pc:sldMk cId="3395516349" sldId="259"/>
        </pc:sldMkLst>
        <pc:spChg chg="mod">
          <ac:chgData name="MOHAMMAD MAHMODUL KABIR RATUL" userId="bc5204c6b735792d" providerId="LiveId" clId="{08FC5C3E-87E1-485C-A79D-DDEAB950C3FB}" dt="2021-03-30T10:34:26.043" v="377" actId="1076"/>
          <ac:spMkLst>
            <pc:docMk/>
            <pc:sldMk cId="3395516349" sldId="259"/>
            <ac:spMk id="2" creationId="{EC83018A-83E5-472E-8638-A2FD84589E38}"/>
          </ac:spMkLst>
        </pc:spChg>
        <pc:spChg chg="mod">
          <ac:chgData name="MOHAMMAD MAHMODUL KABIR RATUL" userId="bc5204c6b735792d" providerId="LiveId" clId="{08FC5C3E-87E1-485C-A79D-DDEAB950C3FB}" dt="2021-03-30T11:23:05.444" v="1065" actId="123"/>
          <ac:spMkLst>
            <pc:docMk/>
            <pc:sldMk cId="3395516349" sldId="259"/>
            <ac:spMk id="3" creationId="{50E8533B-F2A3-40EE-80A0-6FA4EC306915}"/>
          </ac:spMkLst>
        </pc:spChg>
      </pc:sldChg>
      <pc:sldChg chg="modSp new mod">
        <pc:chgData name="MOHAMMAD MAHMODUL KABIR RATUL" userId="bc5204c6b735792d" providerId="LiveId" clId="{08FC5C3E-87E1-485C-A79D-DDEAB950C3FB}" dt="2021-03-31T06:16:50.831" v="3151" actId="20577"/>
        <pc:sldMkLst>
          <pc:docMk/>
          <pc:sldMk cId="328775489" sldId="260"/>
        </pc:sldMkLst>
        <pc:spChg chg="mod">
          <ac:chgData name="MOHAMMAD MAHMODUL KABIR RATUL" userId="bc5204c6b735792d" providerId="LiveId" clId="{08FC5C3E-87E1-485C-A79D-DDEAB950C3FB}" dt="2021-03-30T10:52:22.126" v="857" actId="20577"/>
          <ac:spMkLst>
            <pc:docMk/>
            <pc:sldMk cId="328775489" sldId="260"/>
            <ac:spMk id="2" creationId="{F9F6B334-0A6D-46F0-923C-8F79E8E4175A}"/>
          </ac:spMkLst>
        </pc:spChg>
        <pc:spChg chg="mod">
          <ac:chgData name="MOHAMMAD MAHMODUL KABIR RATUL" userId="bc5204c6b735792d" providerId="LiveId" clId="{08FC5C3E-87E1-485C-A79D-DDEAB950C3FB}" dt="2021-03-31T06:16:50.831" v="3151" actId="20577"/>
          <ac:spMkLst>
            <pc:docMk/>
            <pc:sldMk cId="328775489" sldId="260"/>
            <ac:spMk id="3" creationId="{18606BA6-6322-450C-8E1C-1EF08BAA5A2A}"/>
          </ac:spMkLst>
        </pc:spChg>
      </pc:sldChg>
      <pc:sldChg chg="addSp delSp modSp new mod">
        <pc:chgData name="MOHAMMAD MAHMODUL KABIR RATUL" userId="bc5204c6b735792d" providerId="LiveId" clId="{08FC5C3E-87E1-485C-A79D-DDEAB950C3FB}" dt="2021-03-30T14:47:41.678" v="2949" actId="403"/>
        <pc:sldMkLst>
          <pc:docMk/>
          <pc:sldMk cId="418544936" sldId="261"/>
        </pc:sldMkLst>
        <pc:spChg chg="mod">
          <ac:chgData name="MOHAMMAD MAHMODUL KABIR RATUL" userId="bc5204c6b735792d" providerId="LiveId" clId="{08FC5C3E-87E1-485C-A79D-DDEAB950C3FB}" dt="2021-03-30T14:47:41.678" v="2949" actId="403"/>
          <ac:spMkLst>
            <pc:docMk/>
            <pc:sldMk cId="418544936" sldId="261"/>
            <ac:spMk id="2" creationId="{4302F489-D8CB-4E6B-9A10-253113836DCC}"/>
          </ac:spMkLst>
        </pc:spChg>
        <pc:spChg chg="mod">
          <ac:chgData name="MOHAMMAD MAHMODUL KABIR RATUL" userId="bc5204c6b735792d" providerId="LiveId" clId="{08FC5C3E-87E1-485C-A79D-DDEAB950C3FB}" dt="2021-03-30T14:06:18.636" v="1536" actId="20577"/>
          <ac:spMkLst>
            <pc:docMk/>
            <pc:sldMk cId="418544936" sldId="261"/>
            <ac:spMk id="3" creationId="{0B4462F8-2737-41DB-B526-924E2D5D1539}"/>
          </ac:spMkLst>
        </pc:spChg>
        <pc:spChg chg="add del mod">
          <ac:chgData name="MOHAMMAD MAHMODUL KABIR RATUL" userId="bc5204c6b735792d" providerId="LiveId" clId="{08FC5C3E-87E1-485C-A79D-DDEAB950C3FB}" dt="2021-03-30T10:35:38.575" v="420" actId="478"/>
          <ac:spMkLst>
            <pc:docMk/>
            <pc:sldMk cId="418544936" sldId="261"/>
            <ac:spMk id="5" creationId="{6C47381C-B2F8-4C98-B567-97B7F2C4C4EE}"/>
          </ac:spMkLst>
        </pc:spChg>
        <pc:picChg chg="add del">
          <ac:chgData name="MOHAMMAD MAHMODUL KABIR RATUL" userId="bc5204c6b735792d" providerId="LiveId" clId="{08FC5C3E-87E1-485C-A79D-DDEAB950C3FB}" dt="2021-03-30T10:57:03.982" v="983" actId="22"/>
          <ac:picMkLst>
            <pc:docMk/>
            <pc:sldMk cId="418544936" sldId="261"/>
            <ac:picMk id="7" creationId="{A58FEAC8-40D3-4CFA-A7C9-E28E4A1D9FF4}"/>
          </ac:picMkLst>
        </pc:picChg>
      </pc:sldChg>
      <pc:sldChg chg="modSp new mod">
        <pc:chgData name="MOHAMMAD MAHMODUL KABIR RATUL" userId="bc5204c6b735792d" providerId="LiveId" clId="{08FC5C3E-87E1-485C-A79D-DDEAB950C3FB}" dt="2021-03-31T06:10:45.373" v="3125" actId="20577"/>
        <pc:sldMkLst>
          <pc:docMk/>
          <pc:sldMk cId="352029950" sldId="262"/>
        </pc:sldMkLst>
        <pc:spChg chg="mod">
          <ac:chgData name="MOHAMMAD MAHMODUL KABIR RATUL" userId="bc5204c6b735792d" providerId="LiveId" clId="{08FC5C3E-87E1-485C-A79D-DDEAB950C3FB}" dt="2021-03-30T10:53:41.501" v="878" actId="20577"/>
          <ac:spMkLst>
            <pc:docMk/>
            <pc:sldMk cId="352029950" sldId="262"/>
            <ac:spMk id="2" creationId="{7D3CA45A-6E0C-479A-90FF-E53D27DE13D0}"/>
          </ac:spMkLst>
        </pc:spChg>
        <pc:spChg chg="mod">
          <ac:chgData name="MOHAMMAD MAHMODUL KABIR RATUL" userId="bc5204c6b735792d" providerId="LiveId" clId="{08FC5C3E-87E1-485C-A79D-DDEAB950C3FB}" dt="2021-03-31T06:10:45.373" v="3125" actId="20577"/>
          <ac:spMkLst>
            <pc:docMk/>
            <pc:sldMk cId="352029950" sldId="262"/>
            <ac:spMk id="3" creationId="{A7B96306-D437-4D85-B607-DAAA0DBE2B93}"/>
          </ac:spMkLst>
        </pc:spChg>
      </pc:sldChg>
      <pc:sldChg chg="modSp new mod">
        <pc:chgData name="MOHAMMAD MAHMODUL KABIR RATUL" userId="bc5204c6b735792d" providerId="LiveId" clId="{08FC5C3E-87E1-485C-A79D-DDEAB950C3FB}" dt="2021-03-31T02:05:15.451" v="3016" actId="14100"/>
        <pc:sldMkLst>
          <pc:docMk/>
          <pc:sldMk cId="4015203916" sldId="263"/>
        </pc:sldMkLst>
        <pc:spChg chg="mod">
          <ac:chgData name="MOHAMMAD MAHMODUL KABIR RATUL" userId="bc5204c6b735792d" providerId="LiveId" clId="{08FC5C3E-87E1-485C-A79D-DDEAB950C3FB}" dt="2021-03-30T14:12:45.563" v="1988" actId="404"/>
          <ac:spMkLst>
            <pc:docMk/>
            <pc:sldMk cId="4015203916" sldId="263"/>
            <ac:spMk id="2" creationId="{02C0BE51-2602-45FE-999C-00D07E646438}"/>
          </ac:spMkLst>
        </pc:spChg>
        <pc:spChg chg="mod">
          <ac:chgData name="MOHAMMAD MAHMODUL KABIR RATUL" userId="bc5204c6b735792d" providerId="LiveId" clId="{08FC5C3E-87E1-485C-A79D-DDEAB950C3FB}" dt="2021-03-31T02:05:15.451" v="3016" actId="14100"/>
          <ac:spMkLst>
            <pc:docMk/>
            <pc:sldMk cId="4015203916" sldId="263"/>
            <ac:spMk id="3" creationId="{139A5C44-0061-4DCB-ABAF-007871923CAA}"/>
          </ac:spMkLst>
        </pc:spChg>
      </pc:sldChg>
      <pc:sldChg chg="addSp delSp modSp new mod">
        <pc:chgData name="MOHAMMAD MAHMODUL KABIR RATUL" userId="bc5204c6b735792d" providerId="LiveId" clId="{08FC5C3E-87E1-485C-A79D-DDEAB950C3FB}" dt="2021-03-31T06:37:24.129" v="3212" actId="14100"/>
        <pc:sldMkLst>
          <pc:docMk/>
          <pc:sldMk cId="888739184" sldId="264"/>
        </pc:sldMkLst>
        <pc:spChg chg="mod">
          <ac:chgData name="MOHAMMAD MAHMODUL KABIR RATUL" userId="bc5204c6b735792d" providerId="LiveId" clId="{08FC5C3E-87E1-485C-A79D-DDEAB950C3FB}" dt="2021-03-31T06:37:08.426" v="3210" actId="14100"/>
          <ac:spMkLst>
            <pc:docMk/>
            <pc:sldMk cId="888739184" sldId="264"/>
            <ac:spMk id="2" creationId="{46016865-CC04-4D57-963F-49A4C3741B31}"/>
          </ac:spMkLst>
        </pc:spChg>
        <pc:spChg chg="del mod">
          <ac:chgData name="MOHAMMAD MAHMODUL KABIR RATUL" userId="bc5204c6b735792d" providerId="LiveId" clId="{08FC5C3E-87E1-485C-A79D-DDEAB950C3FB}" dt="2021-03-31T06:36:13.577" v="3189" actId="931"/>
          <ac:spMkLst>
            <pc:docMk/>
            <pc:sldMk cId="888739184" sldId="264"/>
            <ac:spMk id="3" creationId="{0FBF4387-60CF-4BAB-8F48-9FCF3143833B}"/>
          </ac:spMkLst>
        </pc:spChg>
        <pc:spChg chg="add del mod">
          <ac:chgData name="MOHAMMAD MAHMODUL KABIR RATUL" userId="bc5204c6b735792d" providerId="LiveId" clId="{08FC5C3E-87E1-485C-A79D-DDEAB950C3FB}" dt="2021-03-31T06:36:31.179" v="3197" actId="931"/>
          <ac:spMkLst>
            <pc:docMk/>
            <pc:sldMk cId="888739184" sldId="264"/>
            <ac:spMk id="7" creationId="{2DB34909-8178-414B-9A15-AE15047D80DE}"/>
          </ac:spMkLst>
        </pc:spChg>
        <pc:picChg chg="add del mod">
          <ac:chgData name="MOHAMMAD MAHMODUL KABIR RATUL" userId="bc5204c6b735792d" providerId="LiveId" clId="{08FC5C3E-87E1-485C-A79D-DDEAB950C3FB}" dt="2021-03-31T06:36:25.981" v="3196" actId="478"/>
          <ac:picMkLst>
            <pc:docMk/>
            <pc:sldMk cId="888739184" sldId="264"/>
            <ac:picMk id="5" creationId="{5D173CCA-32FE-4672-BACE-458B0B3B95CB}"/>
          </ac:picMkLst>
        </pc:picChg>
        <pc:picChg chg="add mod">
          <ac:chgData name="MOHAMMAD MAHMODUL KABIR RATUL" userId="bc5204c6b735792d" providerId="LiveId" clId="{08FC5C3E-87E1-485C-A79D-DDEAB950C3FB}" dt="2021-03-31T06:37:24.129" v="3212" actId="14100"/>
          <ac:picMkLst>
            <pc:docMk/>
            <pc:sldMk cId="888739184" sldId="264"/>
            <ac:picMk id="9" creationId="{035412B3-FDBA-40A7-9F35-8500AB159432}"/>
          </ac:picMkLst>
        </pc:picChg>
      </pc:sldChg>
      <pc:sldChg chg="modSp new mod">
        <pc:chgData name="MOHAMMAD MAHMODUL KABIR RATUL" userId="bc5204c6b735792d" providerId="LiveId" clId="{08FC5C3E-87E1-485C-A79D-DDEAB950C3FB}" dt="2021-03-31T07:32:06.230" v="4078" actId="20577"/>
        <pc:sldMkLst>
          <pc:docMk/>
          <pc:sldMk cId="617735386" sldId="265"/>
        </pc:sldMkLst>
        <pc:spChg chg="mod">
          <ac:chgData name="MOHAMMAD MAHMODUL KABIR RATUL" userId="bc5204c6b735792d" providerId="LiveId" clId="{08FC5C3E-87E1-485C-A79D-DDEAB950C3FB}" dt="2021-03-31T06:38:14.547" v="3250" actId="20577"/>
          <ac:spMkLst>
            <pc:docMk/>
            <pc:sldMk cId="617735386" sldId="265"/>
            <ac:spMk id="2" creationId="{7219D3B3-D252-461B-891C-0E6F71A335B6}"/>
          </ac:spMkLst>
        </pc:spChg>
        <pc:spChg chg="mod">
          <ac:chgData name="MOHAMMAD MAHMODUL KABIR RATUL" userId="bc5204c6b735792d" providerId="LiveId" clId="{08FC5C3E-87E1-485C-A79D-DDEAB950C3FB}" dt="2021-03-31T07:32:06.230" v="4078" actId="20577"/>
          <ac:spMkLst>
            <pc:docMk/>
            <pc:sldMk cId="617735386" sldId="265"/>
            <ac:spMk id="3" creationId="{D09455F8-E95D-407C-89A4-EDC73F17A7B5}"/>
          </ac:spMkLst>
        </pc:spChg>
      </pc:sldChg>
      <pc:sldChg chg="addSp delSp modSp new mod">
        <pc:chgData name="MOHAMMAD MAHMODUL KABIR RATUL" userId="bc5204c6b735792d" providerId="LiveId" clId="{08FC5C3E-87E1-485C-A79D-DDEAB950C3FB}" dt="2021-03-31T07:30:22.617" v="4076" actId="1076"/>
        <pc:sldMkLst>
          <pc:docMk/>
          <pc:sldMk cId="87337309" sldId="266"/>
        </pc:sldMkLst>
        <pc:spChg chg="mod">
          <ac:chgData name="MOHAMMAD MAHMODUL KABIR RATUL" userId="bc5204c6b735792d" providerId="LiveId" clId="{08FC5C3E-87E1-485C-A79D-DDEAB950C3FB}" dt="2021-03-31T07:30:22.617" v="4076" actId="1076"/>
          <ac:spMkLst>
            <pc:docMk/>
            <pc:sldMk cId="87337309" sldId="266"/>
            <ac:spMk id="2" creationId="{986C3734-A1EE-4964-BC23-94E00AFC43E3}"/>
          </ac:spMkLst>
        </pc:spChg>
        <pc:spChg chg="del mod">
          <ac:chgData name="MOHAMMAD MAHMODUL KABIR RATUL" userId="bc5204c6b735792d" providerId="LiveId" clId="{08FC5C3E-87E1-485C-A79D-DDEAB950C3FB}" dt="2021-03-31T06:39:19.846" v="3262" actId="3680"/>
          <ac:spMkLst>
            <pc:docMk/>
            <pc:sldMk cId="87337309" sldId="266"/>
            <ac:spMk id="3" creationId="{5CFA2458-8B1D-4DF4-8514-412CDCF6881D}"/>
          </ac:spMkLst>
        </pc:spChg>
        <pc:spChg chg="add del mod">
          <ac:chgData name="MOHAMMAD MAHMODUL KABIR RATUL" userId="bc5204c6b735792d" providerId="LiveId" clId="{08FC5C3E-87E1-485C-A79D-DDEAB950C3FB}" dt="2021-03-31T07:17:51.935" v="3974" actId="478"/>
          <ac:spMkLst>
            <pc:docMk/>
            <pc:sldMk cId="87337309" sldId="266"/>
            <ac:spMk id="6" creationId="{FC8BA0FD-8FBB-4C57-AC87-03C2C4DC1C1E}"/>
          </ac:spMkLst>
        </pc:spChg>
        <pc:graphicFrameChg chg="add del mod ord modGraphic">
          <ac:chgData name="MOHAMMAD MAHMODUL KABIR RATUL" userId="bc5204c6b735792d" providerId="LiveId" clId="{08FC5C3E-87E1-485C-A79D-DDEAB950C3FB}" dt="2021-03-31T07:30:15.886" v="4075" actId="1076"/>
          <ac:graphicFrameMkLst>
            <pc:docMk/>
            <pc:sldMk cId="87337309" sldId="266"/>
            <ac:graphicFrameMk id="4" creationId="{EED135C5-249F-48E9-920C-32F234CF7B3F}"/>
          </ac:graphicFrameMkLst>
        </pc:graphicFrameChg>
      </pc:sldChg>
      <pc:sldChg chg="delSp modSp new mod modAnim">
        <pc:chgData name="MOHAMMAD MAHMODUL KABIR RATUL" userId="bc5204c6b735792d" providerId="LiveId" clId="{08FC5C3E-87E1-485C-A79D-DDEAB950C3FB}" dt="2021-03-31T06:50:59.177" v="3556" actId="1076"/>
        <pc:sldMkLst>
          <pc:docMk/>
          <pc:sldMk cId="1554065198" sldId="267"/>
        </pc:sldMkLst>
        <pc:spChg chg="mod">
          <ac:chgData name="MOHAMMAD MAHMODUL KABIR RATUL" userId="bc5204c6b735792d" providerId="LiveId" clId="{08FC5C3E-87E1-485C-A79D-DDEAB950C3FB}" dt="2021-03-31T06:50:59.177" v="3556" actId="1076"/>
          <ac:spMkLst>
            <pc:docMk/>
            <pc:sldMk cId="1554065198" sldId="267"/>
            <ac:spMk id="2" creationId="{8EE70E9F-1C9D-4F1A-BC16-603DC8FDDDDC}"/>
          </ac:spMkLst>
        </pc:spChg>
        <pc:spChg chg="del mod">
          <ac:chgData name="MOHAMMAD MAHMODUL KABIR RATUL" userId="bc5204c6b735792d" providerId="LiveId" clId="{08FC5C3E-87E1-485C-A79D-DDEAB950C3FB}" dt="2021-03-31T06:44:34.914" v="3350" actId="478"/>
          <ac:spMkLst>
            <pc:docMk/>
            <pc:sldMk cId="1554065198" sldId="267"/>
            <ac:spMk id="3" creationId="{8C8ADD68-A7A8-4187-AFFD-2D5BBB048C96}"/>
          </ac:spMkLst>
        </pc:spChg>
      </pc:sldChg>
      <pc:sldChg chg="new">
        <pc:chgData name="MOHAMMAD MAHMODUL KABIR RATUL" userId="bc5204c6b735792d" providerId="LiveId" clId="{08FC5C3E-87E1-485C-A79D-DDEAB950C3FB}" dt="2021-03-30T10:31:12.831" v="353" actId="680"/>
        <pc:sldMkLst>
          <pc:docMk/>
          <pc:sldMk cId="1010826193" sldId="268"/>
        </pc:sldMkLst>
      </pc:sldChg>
      <pc:sldChg chg="modSp mod">
        <pc:chgData name="MOHAMMAD MAHMODUL KABIR RATUL" userId="bc5204c6b735792d" providerId="LiveId" clId="{08FC5C3E-87E1-485C-A79D-DDEAB950C3FB}" dt="2021-03-31T02:04:36.363" v="3010" actId="27636"/>
        <pc:sldMkLst>
          <pc:docMk/>
          <pc:sldMk cId="65580584" sldId="269"/>
        </pc:sldMkLst>
        <pc:spChg chg="mod">
          <ac:chgData name="MOHAMMAD MAHMODUL KABIR RATUL" userId="bc5204c6b735792d" providerId="LiveId" clId="{08FC5C3E-87E1-485C-A79D-DDEAB950C3FB}" dt="2021-03-31T02:03:25.531" v="3003" actId="14100"/>
          <ac:spMkLst>
            <pc:docMk/>
            <pc:sldMk cId="65580584" sldId="269"/>
            <ac:spMk id="2" creationId="{3C0FBE10-D914-4E39-A3B2-D86376BF095E}"/>
          </ac:spMkLst>
        </pc:spChg>
        <pc:spChg chg="mod">
          <ac:chgData name="MOHAMMAD MAHMODUL KABIR RATUL" userId="bc5204c6b735792d" providerId="LiveId" clId="{08FC5C3E-87E1-485C-A79D-DDEAB950C3FB}" dt="2021-03-31T02:04:36.363" v="3010" actId="27636"/>
          <ac:spMkLst>
            <pc:docMk/>
            <pc:sldMk cId="65580584" sldId="269"/>
            <ac:spMk id="3" creationId="{89576AE1-9323-41F3-876A-5B66318D7C34}"/>
          </ac:spMkLst>
        </pc:spChg>
      </pc:sldChg>
      <pc:sldChg chg="new del">
        <pc:chgData name="MOHAMMAD MAHMODUL KABIR RATUL" userId="bc5204c6b735792d" providerId="LiveId" clId="{08FC5C3E-87E1-485C-A79D-DDEAB950C3FB}" dt="2021-03-30T14:47:15.177" v="2947" actId="47"/>
        <pc:sldMkLst>
          <pc:docMk/>
          <pc:sldMk cId="308094664" sldId="269"/>
        </pc:sldMkLst>
      </pc:sldChg>
    </pc:docChg>
  </pc:docChgLst>
  <pc:docChgLst>
    <pc:chgData name="MOHAMMAD MAHMODUL KABIR RATUL" userId="bc5204c6b735792d" providerId="Windows Live" clId="Web-{DBA1E4F4-07C5-4196-A859-0306D03A1800}"/>
    <pc:docChg chg="delSld">
      <pc:chgData name="MOHAMMAD MAHMODUL KABIR RATUL" userId="bc5204c6b735792d" providerId="Windows Live" clId="Web-{DBA1E4F4-07C5-4196-A859-0306D03A1800}" dt="2021-03-30T16:56:10.790" v="0"/>
      <pc:docMkLst>
        <pc:docMk/>
      </pc:docMkLst>
      <pc:sldChg chg="del">
        <pc:chgData name="MOHAMMAD MAHMODUL KABIR RATUL" userId="bc5204c6b735792d" providerId="Windows Live" clId="Web-{DBA1E4F4-07C5-4196-A859-0306D03A1800}" dt="2021-03-30T16:56:10.790" v="0"/>
        <pc:sldMkLst>
          <pc:docMk/>
          <pc:sldMk cId="1010826193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A86B6-B7FF-440F-B0A7-DE3ACED32D51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52C0E-7782-4113-8772-689CC05BA6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6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6AA6-3F33-42CB-BC23-781E73E0CFD7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910850-2705-4F50-88BB-84F9A1478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6AA6-3F33-42CB-BC23-781E73E0CFD7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10850-2705-4F50-88BB-84F9A1478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3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6AA6-3F33-42CB-BC23-781E73E0CFD7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10850-2705-4F50-88BB-84F9A1478B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631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6AA6-3F33-42CB-BC23-781E73E0CFD7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10850-2705-4F50-88BB-84F9A1478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3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6AA6-3F33-42CB-BC23-781E73E0CFD7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10850-2705-4F50-88BB-84F9A1478B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48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6AA6-3F33-42CB-BC23-781E73E0CFD7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10850-2705-4F50-88BB-84F9A1478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6AA6-3F33-42CB-BC23-781E73E0CFD7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0850-2705-4F50-88BB-84F9A1478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1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6AA6-3F33-42CB-BC23-781E73E0CFD7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0850-2705-4F50-88BB-84F9A1478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6AA6-3F33-42CB-BC23-781E73E0CFD7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0850-2705-4F50-88BB-84F9A1478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4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6AA6-3F33-42CB-BC23-781E73E0CFD7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10850-2705-4F50-88BB-84F9A1478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0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6AA6-3F33-42CB-BC23-781E73E0CFD7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910850-2705-4F50-88BB-84F9A1478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0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6AA6-3F33-42CB-BC23-781E73E0CFD7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910850-2705-4F50-88BB-84F9A1478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1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6AA6-3F33-42CB-BC23-781E73E0CFD7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0850-2705-4F50-88BB-84F9A1478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6AA6-3F33-42CB-BC23-781E73E0CFD7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0850-2705-4F50-88BB-84F9A1478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6AA6-3F33-42CB-BC23-781E73E0CFD7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0850-2705-4F50-88BB-84F9A1478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6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6AA6-3F33-42CB-BC23-781E73E0CFD7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10850-2705-4F50-88BB-84F9A1478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0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A6AA6-3F33-42CB-BC23-781E73E0CFD7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10850-2705-4F50-88BB-84F9A1478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8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3C04-F006-4DE5-B011-5854301E4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936154"/>
            <a:ext cx="8915399" cy="1846883"/>
          </a:xfrm>
        </p:spPr>
        <p:txBody>
          <a:bodyPr/>
          <a:lstStyle/>
          <a:p>
            <a:pPr algn="ctr"/>
            <a:r>
              <a:rPr lang="en-US" b="1" err="1"/>
              <a:t>Ambergrid</a:t>
            </a:r>
            <a:r>
              <a:rPr lang="en-US" b="1"/>
              <a:t> Traffic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885CE-6C4C-4F76-8600-6ABADB20F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>
                <a:latin typeface="Agency FB" panose="020B0503020202020204" pitchFamily="34" charset="0"/>
              </a:rPr>
              <a:t>A proposed project for automated traffic control system by group 06</a:t>
            </a:r>
          </a:p>
        </p:txBody>
      </p:sp>
    </p:spTree>
    <p:extLst>
      <p:ext uri="{BB962C8B-B14F-4D97-AF65-F5344CB8AC3E}">
        <p14:creationId xmlns:p14="http://schemas.microsoft.com/office/powerpoint/2010/main" val="207958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D3B3-D252-461B-891C-0E6F71A3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Details</a:t>
            </a:r>
            <a:br>
              <a:rPr lang="en-US" b="1" dirty="0"/>
            </a:br>
            <a:r>
              <a:rPr lang="en-US" sz="2400" b="1" dirty="0"/>
              <a:t>(c) Contributions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55F8-E95D-407C-89A4-EDC73F17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Team members are dedicated to work with collaboration on the following tasks:</a:t>
            </a:r>
          </a:p>
          <a:p>
            <a:r>
              <a:rPr lang="en-US" dirty="0"/>
              <a:t>A	:	Identify project requirements a motive.</a:t>
            </a:r>
          </a:p>
          <a:p>
            <a:r>
              <a:rPr lang="en-US" dirty="0"/>
              <a:t>B	:	Find a suitable name for the project.</a:t>
            </a:r>
          </a:p>
          <a:p>
            <a:r>
              <a:rPr lang="en-US" dirty="0"/>
              <a:t>C	:	Define OCI (output/control/input).</a:t>
            </a:r>
          </a:p>
          <a:p>
            <a:r>
              <a:rPr lang="en-US" dirty="0"/>
              <a:t>D	:	Define functionalities and behavior.</a:t>
            </a:r>
          </a:p>
          <a:p>
            <a:r>
              <a:rPr lang="en-US" dirty="0"/>
              <a:t>E	:	Draw the UML diagrams.</a:t>
            </a:r>
          </a:p>
          <a:p>
            <a:r>
              <a:rPr lang="en-US" dirty="0"/>
              <a:t>F		:	Implementation state 01.</a:t>
            </a:r>
          </a:p>
          <a:p>
            <a:r>
              <a:rPr lang="en-US" dirty="0"/>
              <a:t>G	:	Implementation state 02.</a:t>
            </a:r>
          </a:p>
          <a:p>
            <a:r>
              <a:rPr lang="en-US" dirty="0"/>
              <a:t>H	:	Quick review.</a:t>
            </a:r>
          </a:p>
          <a:p>
            <a:r>
              <a:rPr lang="en-US" dirty="0"/>
              <a:t>I		:	Documentation.</a:t>
            </a:r>
          </a:p>
        </p:txBody>
      </p:sp>
    </p:spTree>
    <p:extLst>
      <p:ext uri="{BB962C8B-B14F-4D97-AF65-F5344CB8AC3E}">
        <p14:creationId xmlns:p14="http://schemas.microsoft.com/office/powerpoint/2010/main" val="61773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3734-A1EE-4964-BC23-94E00AFC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677" y="533575"/>
            <a:ext cx="8911687" cy="10055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Details</a:t>
            </a:r>
            <a:br>
              <a:rPr lang="en-US" b="1" dirty="0"/>
            </a:br>
            <a:r>
              <a:rPr lang="en-US" sz="2400" b="1" dirty="0"/>
              <a:t>(c) Contributions </a:t>
            </a:r>
            <a:r>
              <a:rPr lang="en-US" sz="1800" b="1" dirty="0"/>
              <a:t>[Timeline]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D135C5-249F-48E9-920C-32F234CF7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709063"/>
              </p:ext>
            </p:extLst>
          </p:nvPr>
        </p:nvGraphicFramePr>
        <p:xfrm>
          <a:off x="1493822" y="2133600"/>
          <a:ext cx="9765399" cy="410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915">
                  <a:extLst>
                    <a:ext uri="{9D8B030D-6E8A-4147-A177-3AD203B41FA5}">
                      <a16:colId xmlns:a16="http://schemas.microsoft.com/office/drawing/2014/main" val="740819973"/>
                    </a:ext>
                  </a:extLst>
                </a:gridCol>
                <a:gridCol w="2060172">
                  <a:extLst>
                    <a:ext uri="{9D8B030D-6E8A-4147-A177-3AD203B41FA5}">
                      <a16:colId xmlns:a16="http://schemas.microsoft.com/office/drawing/2014/main" val="3262164210"/>
                    </a:ext>
                  </a:extLst>
                </a:gridCol>
                <a:gridCol w="1111124">
                  <a:extLst>
                    <a:ext uri="{9D8B030D-6E8A-4147-A177-3AD203B41FA5}">
                      <a16:colId xmlns:a16="http://schemas.microsoft.com/office/drawing/2014/main" val="3088617692"/>
                    </a:ext>
                  </a:extLst>
                </a:gridCol>
                <a:gridCol w="967058">
                  <a:extLst>
                    <a:ext uri="{9D8B030D-6E8A-4147-A177-3AD203B41FA5}">
                      <a16:colId xmlns:a16="http://schemas.microsoft.com/office/drawing/2014/main" val="3099262599"/>
                    </a:ext>
                  </a:extLst>
                </a:gridCol>
                <a:gridCol w="2144684">
                  <a:extLst>
                    <a:ext uri="{9D8B030D-6E8A-4147-A177-3AD203B41FA5}">
                      <a16:colId xmlns:a16="http://schemas.microsoft.com/office/drawing/2014/main" val="238685582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102932413"/>
                    </a:ext>
                  </a:extLst>
                </a:gridCol>
                <a:gridCol w="1097283">
                  <a:extLst>
                    <a:ext uri="{9D8B030D-6E8A-4147-A177-3AD203B41FA5}">
                      <a16:colId xmlns:a16="http://schemas.microsoft.com/office/drawing/2014/main" val="526714912"/>
                    </a:ext>
                  </a:extLst>
                </a:gridCol>
              </a:tblGrid>
              <a:tr h="410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01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Wek 02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03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04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25711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Mahmodul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88831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Sakib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07704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Tasnim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Sazid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702303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Mahmodul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Sakib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029147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Tasnim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Sazid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340521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Sakib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Tasnim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Mahmodul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6665048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Sazid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Mahmodul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Sakib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Tasnim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02453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Sazid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Tasnim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93048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Sazid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Sakib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73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3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090250"/>
          </a:xfrm>
        </p:spPr>
        <p:txBody>
          <a:bodyPr/>
          <a:lstStyle/>
          <a:p>
            <a:r>
              <a:rPr lang="en-US" dirty="0"/>
              <a:t>Inability to detect and update sensor data at this moment.</a:t>
            </a:r>
          </a:p>
          <a:p>
            <a:r>
              <a:rPr lang="en-US" dirty="0"/>
              <a:t>Dependency on a single platform.</a:t>
            </a:r>
          </a:p>
          <a:p>
            <a:r>
              <a:rPr lang="en-US" dirty="0"/>
              <a:t>Inability to clear signals by monitoring congestion/density.</a:t>
            </a:r>
          </a:p>
          <a:p>
            <a:r>
              <a:rPr lang="en-US" dirty="0"/>
              <a:t>Inability to clear emergency lanes controlled centrally.</a:t>
            </a:r>
          </a:p>
          <a:p>
            <a:r>
              <a:rPr lang="en-US" dirty="0"/>
              <a:t>Dependency on field level sergeants.</a:t>
            </a:r>
          </a:p>
          <a:p>
            <a:r>
              <a:rPr lang="en-US" dirty="0"/>
              <a:t>Dependency on local database.</a:t>
            </a:r>
          </a:p>
          <a:p>
            <a:r>
              <a:rPr lang="en-US" dirty="0"/>
              <a:t>Absence of a warning system for potential law break.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Implementation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such as sensors for aiding the system.</a:t>
            </a:r>
          </a:p>
          <a:p>
            <a:r>
              <a:rPr lang="en-US" dirty="0"/>
              <a:t>Network system for accessing the system from anywhere.</a:t>
            </a:r>
          </a:p>
          <a:p>
            <a:r>
              <a:rPr lang="en-US" dirty="0"/>
              <a:t>Cloud based database for limiting risk of data loss.</a:t>
            </a:r>
          </a:p>
          <a:p>
            <a:r>
              <a:rPr lang="en-US" dirty="0"/>
              <a:t>Cross platform access for users of the system.</a:t>
            </a:r>
          </a:p>
          <a:p>
            <a:r>
              <a:rPr lang="en-US" dirty="0"/>
              <a:t>Automation and Artificial Intelligence for advanced functionality.</a:t>
            </a:r>
          </a:p>
          <a:p>
            <a:r>
              <a:rPr lang="en-US" dirty="0"/>
              <a:t>Implementing warning system for drivers in case of potential law breach.</a:t>
            </a:r>
          </a:p>
          <a:p>
            <a:r>
              <a:rPr lang="en-US" dirty="0"/>
              <a:t>Real time update on vehicle congestion in different areas.</a:t>
            </a:r>
          </a:p>
          <a:p>
            <a:r>
              <a:rPr lang="en-US" dirty="0"/>
              <a:t>Map based traffic monitoring system.</a:t>
            </a:r>
          </a:p>
          <a:p>
            <a:r>
              <a:rPr lang="en-US" dirty="0"/>
              <a:t>Radio overriding in vehicles to alert drivers about </a:t>
            </a:r>
            <a:r>
              <a:rPr lang="en-US"/>
              <a:t>danger zones.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0E9F-1C9D-4F1A-BC16-603DC8FD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915" y="504441"/>
            <a:ext cx="8911687" cy="5849118"/>
          </a:xfrm>
        </p:spPr>
        <p:txBody>
          <a:bodyPr>
            <a:noAutofit/>
          </a:bodyPr>
          <a:lstStyle/>
          <a:p>
            <a:pPr algn="ctr"/>
            <a:r>
              <a:rPr lang="en-US" sz="16100" dirty="0">
                <a:solidFill>
                  <a:srgbClr val="0070C0"/>
                </a:solidFill>
                <a:latin typeface="Berlin Sans FB Demi" panose="020E0802020502020306" pitchFamily="34" charset="0"/>
              </a:rPr>
              <a:t>Thank</a:t>
            </a:r>
            <a:br>
              <a:rPr lang="en-US" sz="16100" dirty="0">
                <a:solidFill>
                  <a:srgbClr val="0070C0"/>
                </a:solidFill>
                <a:latin typeface="Berlin Sans FB Demi" panose="020E0802020502020306" pitchFamily="34" charset="0"/>
              </a:rPr>
            </a:br>
            <a:r>
              <a:rPr lang="en-US" sz="16100" dirty="0">
                <a:solidFill>
                  <a:srgbClr val="0070C0"/>
                </a:solidFill>
                <a:latin typeface="Berlin Sans FB Demi" panose="020E0802020502020306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55406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CAC8-6E55-4D33-B723-D93BEBA0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226" y="624110"/>
            <a:ext cx="8911687" cy="726891"/>
          </a:xfrm>
        </p:spPr>
        <p:txBody>
          <a:bodyPr/>
          <a:lstStyle/>
          <a:p>
            <a:r>
              <a:rPr lang="en-US" b="1"/>
              <a:t>Group members: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FD41F00-60E0-4E37-80DC-E1BECBAAE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112572"/>
              </p:ext>
            </p:extLst>
          </p:nvPr>
        </p:nvGraphicFramePr>
        <p:xfrm>
          <a:off x="1948873" y="2193175"/>
          <a:ext cx="955574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436">
                  <a:extLst>
                    <a:ext uri="{9D8B030D-6E8A-4147-A177-3AD203B41FA5}">
                      <a16:colId xmlns:a16="http://schemas.microsoft.com/office/drawing/2014/main" val="1900927668"/>
                    </a:ext>
                  </a:extLst>
                </a:gridCol>
                <a:gridCol w="1200727">
                  <a:extLst>
                    <a:ext uri="{9D8B030D-6E8A-4147-A177-3AD203B41FA5}">
                      <a16:colId xmlns:a16="http://schemas.microsoft.com/office/drawing/2014/main" val="4053383754"/>
                    </a:ext>
                  </a:extLst>
                </a:gridCol>
                <a:gridCol w="2554577">
                  <a:extLst>
                    <a:ext uri="{9D8B030D-6E8A-4147-A177-3AD203B41FA5}">
                      <a16:colId xmlns:a16="http://schemas.microsoft.com/office/drawing/2014/main" val="1250280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5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Tasnim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Jarin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19-39394-1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69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>
                          <a:effectLst/>
                          <a:latin typeface="Century Gothic (Body)"/>
                        </a:rPr>
                        <a:t>Md Mahmodul Kabir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19-40642-1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28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effectLst/>
                          <a:latin typeface="Century Gothic (Body)"/>
                        </a:rPr>
                        <a:t>Mohammad </a:t>
                      </a:r>
                      <a:r>
                        <a:rPr lang="en-US" sz="2400" i="0" dirty="0" err="1">
                          <a:effectLst/>
                          <a:latin typeface="Century Gothic (Body)"/>
                        </a:rPr>
                        <a:t>Sakib</a:t>
                      </a:r>
                      <a:r>
                        <a:rPr lang="en-US" sz="2400" i="0" dirty="0">
                          <a:effectLst/>
                          <a:latin typeface="Century Gothic (Body)"/>
                        </a:rPr>
                        <a:t> Islam </a:t>
                      </a:r>
                      <a:r>
                        <a:rPr lang="en-US" sz="2400" i="0" dirty="0" err="1">
                          <a:effectLst/>
                          <a:latin typeface="Century Gothic (Body)"/>
                        </a:rPr>
                        <a:t>Mazumder</a:t>
                      </a:r>
                      <a:endParaRPr lang="en-US" sz="2400" i="0" dirty="0">
                        <a:effectLst/>
                        <a:latin typeface="Century Gothic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Gothic (Body)"/>
                        </a:rPr>
                        <a:t>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effectLst/>
                          <a:latin typeface="Century Gothic (Body)"/>
                        </a:rPr>
                        <a:t>19-39290-1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effectLst/>
                          <a:latin typeface="Century Gothic (Body)"/>
                        </a:rPr>
                        <a:t>Sazid Al </a:t>
                      </a:r>
                      <a:r>
                        <a:rPr lang="en-US" sz="2400" dirty="0" err="1">
                          <a:latin typeface="Century Gothic (Body)"/>
                        </a:rPr>
                        <a:t>F</a:t>
                      </a:r>
                      <a:r>
                        <a:rPr lang="en-US" sz="2400" i="0" dirty="0" err="1">
                          <a:effectLst/>
                          <a:latin typeface="Century Gothic (Body)"/>
                        </a:rPr>
                        <a:t>arabi</a:t>
                      </a:r>
                      <a:endParaRPr lang="en-US" sz="2400" i="0" dirty="0">
                        <a:effectLst/>
                        <a:latin typeface="Century Gothic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19-39478-1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33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95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BE10-D914-4E39-A3B2-D86376BF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9054"/>
          </a:xfrm>
        </p:spPr>
        <p:txBody>
          <a:bodyPr/>
          <a:lstStyle/>
          <a:p>
            <a:r>
              <a:rPr lang="en-US" b="1" dirty="0"/>
              <a:t>Foreword: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6AE1-9323-41F3-876A-5B66318D7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800" dirty="0"/>
              <a:t>The idea of implementing an Automated Traffic Management System had to be constructed from the ground up using Object Oriented Programming.</a:t>
            </a:r>
          </a:p>
          <a:p>
            <a:pPr marL="0" indent="0" algn="just">
              <a:buNone/>
            </a:pPr>
            <a:r>
              <a:rPr lang="en-US" sz="2800" dirty="0"/>
              <a:t>There are three actors of the system, namely Admin, Sergeant and Driver. The actors will have access to certain features and functions depending on needs and authority.</a:t>
            </a:r>
          </a:p>
          <a:p>
            <a:pPr marL="0" indent="0" algn="just">
              <a:buNone/>
            </a:pPr>
            <a:r>
              <a:rPr lang="en-US" sz="2800" dirty="0"/>
              <a:t>The system will be flexible to future updates and implementations. It will be accessible via cell phones and desktop, depending on the users.</a:t>
            </a:r>
          </a:p>
        </p:txBody>
      </p:sp>
    </p:spTree>
    <p:extLst>
      <p:ext uri="{BB962C8B-B14F-4D97-AF65-F5344CB8AC3E}">
        <p14:creationId xmlns:p14="http://schemas.microsoft.com/office/powerpoint/2010/main" val="6558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018A-83E5-472E-8638-A2FD8458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15872"/>
            <a:ext cx="8911687" cy="891652"/>
          </a:xfrm>
        </p:spPr>
        <p:txBody>
          <a:bodyPr/>
          <a:lstStyle/>
          <a:p>
            <a:r>
              <a:rPr lang="en-US" b="1"/>
              <a:t>Objective to be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533B-F2A3-40EE-80A0-6FA4EC30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/>
              <a:t>To design an efficient and effective traffic management system aiming to reduce vehicle congestion in urban areas.</a:t>
            </a:r>
          </a:p>
          <a:p>
            <a:pPr marL="0" indent="0" algn="just">
              <a:buNone/>
            </a:pPr>
            <a:endParaRPr lang="en-US" sz="2400"/>
          </a:p>
          <a:p>
            <a:pPr algn="just"/>
            <a:r>
              <a:rPr lang="en-US" sz="2400"/>
              <a:t>The goal is to design an easy to use platform for users of the system that will enable to handle tasks swiftly.</a:t>
            </a:r>
          </a:p>
          <a:p>
            <a:pPr marL="0" indent="0" algn="just">
              <a:buNone/>
            </a:pPr>
            <a:endParaRPr lang="en-US" sz="2400"/>
          </a:p>
          <a:p>
            <a:pPr algn="just"/>
            <a:r>
              <a:rPr lang="en-US" sz="2400"/>
              <a:t>The system is focused around time and cost saving.</a:t>
            </a:r>
          </a:p>
        </p:txBody>
      </p:sp>
    </p:spTree>
    <p:extLst>
      <p:ext uri="{BB962C8B-B14F-4D97-AF65-F5344CB8AC3E}">
        <p14:creationId xmlns:p14="http://schemas.microsoft.com/office/powerpoint/2010/main" val="339551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F489-D8CB-4E6B-9A10-25311383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6982"/>
          </a:xfrm>
        </p:spPr>
        <p:txBody>
          <a:bodyPr/>
          <a:lstStyle/>
          <a:p>
            <a:r>
              <a:rPr lang="en-US" b="1"/>
              <a:t>Project Details</a:t>
            </a:r>
            <a:br>
              <a:rPr lang="en-US" b="1"/>
            </a:br>
            <a:r>
              <a:rPr lang="en-US" sz="2400" b="1"/>
              <a:t>(a) Users for the System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62F8-2737-41DB-B526-924E2D5D1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3470"/>
            <a:ext cx="8915400" cy="4520420"/>
          </a:xfrm>
        </p:spPr>
        <p:txBody>
          <a:bodyPr>
            <a:noAutofit/>
          </a:bodyPr>
          <a:lstStyle/>
          <a:p>
            <a:pPr algn="just"/>
            <a:r>
              <a:rPr lang="en-US" sz="1700" b="1" dirty="0"/>
              <a:t>Admin</a:t>
            </a:r>
            <a:r>
              <a:rPr lang="en-US" sz="1700" dirty="0"/>
              <a:t>: 			Supervisor of the system.</a:t>
            </a:r>
          </a:p>
          <a:p>
            <a:pPr marL="0" indent="0" algn="just">
              <a:buNone/>
            </a:pPr>
            <a:r>
              <a:rPr lang="en-US" sz="1700" dirty="0"/>
              <a:t>					Will change the important signals.</a:t>
            </a:r>
          </a:p>
          <a:p>
            <a:pPr marL="0" indent="0" algn="just">
              <a:buNone/>
            </a:pPr>
            <a:r>
              <a:rPr lang="en-US" sz="1700" dirty="0"/>
              <a:t>					Monitors actions and response.</a:t>
            </a:r>
          </a:p>
          <a:p>
            <a:pPr marL="0" indent="0" algn="just">
              <a:buNone/>
            </a:pPr>
            <a:endParaRPr lang="en-US" sz="1700" dirty="0"/>
          </a:p>
          <a:p>
            <a:pPr algn="just"/>
            <a:r>
              <a:rPr lang="en-US" sz="1700" b="1" dirty="0"/>
              <a:t>Traffic Sergeant:</a:t>
            </a:r>
            <a:r>
              <a:rPr lang="en-US" sz="1700" dirty="0"/>
              <a:t>	Monitors system at field level.</a:t>
            </a:r>
          </a:p>
          <a:p>
            <a:pPr marL="0" indent="0" algn="just">
              <a:buNone/>
            </a:pPr>
            <a:r>
              <a:rPr lang="en-US" sz="1700" dirty="0"/>
              <a:t>					Occasionally overrides signal in case of emergencies.</a:t>
            </a:r>
          </a:p>
          <a:p>
            <a:pPr marL="0" indent="0" algn="just">
              <a:buNone/>
            </a:pPr>
            <a:r>
              <a:rPr lang="en-US" sz="1700" dirty="0"/>
              <a:t>					Give penalty to the driver according to law.</a:t>
            </a:r>
          </a:p>
          <a:p>
            <a:pPr marL="0" indent="0" algn="just">
              <a:buNone/>
            </a:pPr>
            <a:r>
              <a:rPr lang="en-US" sz="1700" dirty="0"/>
              <a:t>					Check License of vehicles and drivers.</a:t>
            </a:r>
          </a:p>
          <a:p>
            <a:pPr marL="0" indent="0" algn="just">
              <a:buNone/>
            </a:pPr>
            <a:endParaRPr lang="en-US" sz="1700" dirty="0"/>
          </a:p>
          <a:p>
            <a:pPr algn="just"/>
            <a:r>
              <a:rPr lang="en-US" sz="1700" b="1" dirty="0"/>
              <a:t>Driver:</a:t>
            </a:r>
            <a:r>
              <a:rPr lang="en-US" sz="1700" dirty="0"/>
              <a:t>			Liable to Sergeant and the system according to law.</a:t>
            </a:r>
          </a:p>
          <a:p>
            <a:pPr marL="0" indent="0" algn="just">
              <a:buNone/>
            </a:pPr>
            <a:r>
              <a:rPr lang="en-US" sz="1700" dirty="0"/>
              <a:t>					Pays the fee in case of breaking law.</a:t>
            </a:r>
          </a:p>
        </p:txBody>
      </p:sp>
    </p:spTree>
    <p:extLst>
      <p:ext uri="{BB962C8B-B14F-4D97-AF65-F5344CB8AC3E}">
        <p14:creationId xmlns:p14="http://schemas.microsoft.com/office/powerpoint/2010/main" val="41854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B334-0A6D-46F0-923C-8F79E8E4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Project Details</a:t>
            </a:r>
            <a:br>
              <a:rPr lang="en-US" b="1"/>
            </a:br>
            <a:r>
              <a:rPr lang="en-US" sz="2400" b="1"/>
              <a:t>(b) Functionalities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6BA6-6322-450C-8E1C-1EF08BAA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1" dirty="0"/>
              <a:t>Registration -</a:t>
            </a:r>
            <a:r>
              <a:rPr lang="en-US" sz="2000" dirty="0"/>
              <a:t> Drivers will register themselves and their vehicles with proper information to the admin for being added to the system.</a:t>
            </a:r>
          </a:p>
          <a:p>
            <a:pPr algn="just"/>
            <a:r>
              <a:rPr lang="en-US" sz="2000" b="1" dirty="0"/>
              <a:t>Signal Control - </a:t>
            </a:r>
            <a:r>
              <a:rPr lang="en-US" sz="2000" dirty="0"/>
              <a:t>System does this automatically based on the vehicle density on a specific length segment. A road which reached the maximum of density level will be closed for new entry of vehicles. Admin can override signal for clearing a road.</a:t>
            </a:r>
          </a:p>
          <a:p>
            <a:pPr algn="just"/>
            <a:r>
              <a:rPr lang="en-US" sz="2000" b="1" dirty="0"/>
              <a:t>Check License - </a:t>
            </a:r>
            <a:r>
              <a:rPr lang="en-US" sz="2000" dirty="0"/>
              <a:t>Detect lawful drivers and validity of vehicles registration number. If any vehicles or driver without any valid registration number, it will be recognized as a law-break and notify sergeant for proper steps.</a:t>
            </a:r>
          </a:p>
        </p:txBody>
      </p:sp>
    </p:spTree>
    <p:extLst>
      <p:ext uri="{BB962C8B-B14F-4D97-AF65-F5344CB8AC3E}">
        <p14:creationId xmlns:p14="http://schemas.microsoft.com/office/powerpoint/2010/main" val="32877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A45A-6E0C-479A-90FF-E53D27D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Project Details</a:t>
            </a:r>
            <a:br>
              <a:rPr lang="en-US" b="1"/>
            </a:br>
            <a:r>
              <a:rPr lang="en-US" sz="2400" b="1"/>
              <a:t>(b) Functionalities </a:t>
            </a:r>
            <a:r>
              <a:rPr lang="en-US" sz="1800" b="1"/>
              <a:t>[Continued...]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6306-D437-4D85-B607-DAAA0DBE2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000" b="1" dirty="0"/>
              <a:t>Speed Check - </a:t>
            </a:r>
            <a:r>
              <a:rPr lang="en-US" sz="2000" dirty="0"/>
              <a:t>Speeding vehicles above the limit will be automatically detected by system sensors. Unexpected detection will be informed to the Sergeant.</a:t>
            </a:r>
          </a:p>
          <a:p>
            <a:pPr algn="just"/>
            <a:r>
              <a:rPr lang="en-US" sz="2000" b="1" dirty="0"/>
              <a:t>Penalty -</a:t>
            </a:r>
            <a:r>
              <a:rPr lang="en-US" sz="2000" dirty="0"/>
              <a:t> Charged by Sergeant to Drivers who breaks the law. After getting notification, Sergeant will stop the vehicle on the next point and charge as per the rule.</a:t>
            </a:r>
          </a:p>
          <a:p>
            <a:pPr algn="just"/>
            <a:r>
              <a:rPr lang="en-US" sz="2000" b="1" dirty="0"/>
              <a:t>Pay Fine -</a:t>
            </a:r>
            <a:r>
              <a:rPr lang="en-US" sz="2000" dirty="0"/>
              <a:t> Fine paid by Driver for breaking the law. Driver will pay the fine by logging into the system’s payment structure. Payment will be confirmed by the Admin.</a:t>
            </a:r>
          </a:p>
          <a:p>
            <a:pPr algn="just"/>
            <a:r>
              <a:rPr lang="en-US" sz="2000" b="1" dirty="0"/>
              <a:t>Login - </a:t>
            </a:r>
            <a:r>
              <a:rPr lang="en-US" sz="2000" dirty="0"/>
              <a:t>Admin and Sergeants log in to the system to access their operations.</a:t>
            </a:r>
          </a:p>
        </p:txBody>
      </p:sp>
    </p:spTree>
    <p:extLst>
      <p:ext uri="{BB962C8B-B14F-4D97-AF65-F5344CB8AC3E}">
        <p14:creationId xmlns:p14="http://schemas.microsoft.com/office/powerpoint/2010/main" val="35202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BE51-2602-45FE-999C-00D07E64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Details</a:t>
            </a:r>
            <a:br>
              <a:rPr lang="en-US" b="1" dirty="0"/>
            </a:br>
            <a:r>
              <a:rPr lang="en-US" sz="2400" b="1" dirty="0"/>
              <a:t>(b) Functionalities </a:t>
            </a:r>
            <a:r>
              <a:rPr lang="en-US" sz="1800" b="1" dirty="0"/>
              <a:t>[Continued...]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5C44-0061-4DCB-ABAF-007871923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89774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/>
              <a:t>Density -</a:t>
            </a:r>
            <a:r>
              <a:rPr lang="en-US" sz="2000" dirty="0"/>
              <a:t> Monitor traffic density on roads based on length and congestion. In between the length of one signal-point to another signal-point, there will be a scale of density. If density reaches the highest scale, system will block the road for new entry. While density decreases, it will open automatically.</a:t>
            </a:r>
          </a:p>
          <a:p>
            <a:pPr algn="just"/>
            <a:r>
              <a:rPr lang="en-US" sz="2000" b="1" dirty="0"/>
              <a:t>Emergency -</a:t>
            </a:r>
            <a:r>
              <a:rPr lang="en-US" sz="2000" dirty="0"/>
              <a:t> Notified by First Responders to the System Admin in order to clear lanes for priority pass. If any first responder request for emergency move via a road, then system will turn on the special indicator for a specific lane. Any movement of general vehicles via emergency lane will be considered as a law-break.</a:t>
            </a:r>
          </a:p>
          <a:p>
            <a:pPr algn="just"/>
            <a:r>
              <a:rPr lang="en-US" sz="2000" b="1" dirty="0"/>
              <a:t>Logout -</a:t>
            </a:r>
            <a:r>
              <a:rPr lang="en-US" sz="2000" dirty="0"/>
              <a:t> Logout of the system for all user. No user will be able to perform any operation without logging in to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0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6865-CC04-4D57-963F-49A4C374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444" y="131276"/>
            <a:ext cx="8911687" cy="1009461"/>
          </a:xfrm>
        </p:spPr>
        <p:txBody>
          <a:bodyPr/>
          <a:lstStyle/>
          <a:p>
            <a:r>
              <a:rPr lang="en-US" b="1" dirty="0"/>
              <a:t>Project Details</a:t>
            </a:r>
            <a:br>
              <a:rPr lang="en-US" b="1" dirty="0"/>
            </a:br>
            <a:r>
              <a:rPr lang="en-US" sz="2400" b="1" dirty="0"/>
              <a:t>(b) Functionalities </a:t>
            </a:r>
            <a:r>
              <a:rPr lang="en-US" sz="1800" b="1" dirty="0"/>
              <a:t>[Use Case Diagram]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5412B3-FDBA-40A7-9F35-8500AB159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35" y="1140737"/>
            <a:ext cx="5513559" cy="5585987"/>
          </a:xfrm>
        </p:spPr>
      </p:pic>
    </p:spTree>
    <p:extLst>
      <p:ext uri="{BB962C8B-B14F-4D97-AF65-F5344CB8AC3E}">
        <p14:creationId xmlns:p14="http://schemas.microsoft.com/office/powerpoint/2010/main" val="8887391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654</TotalTime>
  <Words>988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Agency FB</vt:lpstr>
      <vt:lpstr>Arial</vt:lpstr>
      <vt:lpstr>Berlin Sans FB Demi</vt:lpstr>
      <vt:lpstr>Calibri</vt:lpstr>
      <vt:lpstr>Century Gothic</vt:lpstr>
      <vt:lpstr>Century Gothic (Body)</vt:lpstr>
      <vt:lpstr>Wingdings 3</vt:lpstr>
      <vt:lpstr>Wisp</vt:lpstr>
      <vt:lpstr>Ambergrid Traffic Management System</vt:lpstr>
      <vt:lpstr>Group members:</vt:lpstr>
      <vt:lpstr>Foreword:</vt:lpstr>
      <vt:lpstr>Objective to be achieved</vt:lpstr>
      <vt:lpstr>Project Details (a) Users for the System</vt:lpstr>
      <vt:lpstr>Project Details (b) Functionalities</vt:lpstr>
      <vt:lpstr>Project Details (b) Functionalities [Continued...]</vt:lpstr>
      <vt:lpstr>Project Details (b) Functionalities [Continued...]</vt:lpstr>
      <vt:lpstr>Project Details (b) Functionalities [Use Case Diagram]</vt:lpstr>
      <vt:lpstr>Project Details (c) Contributions</vt:lpstr>
      <vt:lpstr>Project Details (c) Contributions [Timeline]</vt:lpstr>
      <vt:lpstr>Limitations of the System</vt:lpstr>
      <vt:lpstr>Future Implementation Goals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Ambergrid Traffic management system</dc:title>
  <dc:creator>MOHAMMAD MAHMODUL KABIR RATUL</dc:creator>
  <cp:lastModifiedBy>MOHAMMAD MAHMODUL KABIR RATUL</cp:lastModifiedBy>
  <cp:revision>54</cp:revision>
  <dcterms:created xsi:type="dcterms:W3CDTF">2021-03-30T07:42:43Z</dcterms:created>
  <dcterms:modified xsi:type="dcterms:W3CDTF">2021-05-04T19:14:58Z</dcterms:modified>
</cp:coreProperties>
</file>