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8" r:id="rId3"/>
    <p:sldId id="261" r:id="rId4"/>
    <p:sldId id="263" r:id="rId5"/>
    <p:sldId id="262" r:id="rId6"/>
    <p:sldId id="304" r:id="rId7"/>
    <p:sldId id="309" r:id="rId8"/>
    <p:sldId id="305" r:id="rId9"/>
    <p:sldId id="273" r:id="rId10"/>
    <p:sldId id="306" r:id="rId11"/>
    <p:sldId id="307" r:id="rId12"/>
    <p:sldId id="308" r:id="rId13"/>
    <p:sldId id="283" r:id="rId14"/>
  </p:sldIdLst>
  <p:sldSz cx="9144000" cy="5143500" type="screen16x9"/>
  <p:notesSz cx="6858000" cy="9144000"/>
  <p:embeddedFontLst>
    <p:embeddedFont>
      <p:font typeface="Inter" panose="020B060402020202020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F2119E-D184-4F92-9779-F8E8BE913B5F}">
  <a:tblStyle styleId="{C5F2119E-D184-4F92-9779-F8E8BE913B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741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561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133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" name="Google Shape;4054;g12937d05419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5" name="Google Shape;4055;g12937d05419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1bc263f502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1bc263f502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11bc263f502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11bc263f502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20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23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968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11bc263f502_0_2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11bc263f502_0_2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500" y="539375"/>
            <a:ext cx="42471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500" y="3233700"/>
            <a:ext cx="2869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086542" y="288026"/>
            <a:ext cx="768173" cy="588522"/>
            <a:chOff x="8650400" y="824125"/>
            <a:chExt cx="124750" cy="95575"/>
          </a:xfrm>
        </p:grpSpPr>
        <p:sp>
          <p:nvSpPr>
            <p:cNvPr id="12" name="Google Shape;12;p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646768" y="4570307"/>
            <a:ext cx="430885" cy="203666"/>
            <a:chOff x="8703675" y="886625"/>
            <a:chExt cx="69975" cy="33075"/>
          </a:xfrm>
        </p:grpSpPr>
        <p:sp>
          <p:nvSpPr>
            <p:cNvPr id="20" name="Google Shape;20;p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8"/>
          <p:cNvGrpSpPr/>
          <p:nvPr/>
        </p:nvGrpSpPr>
        <p:grpSpPr>
          <a:xfrm>
            <a:off x="236504" y="2344000"/>
            <a:ext cx="234762" cy="218290"/>
            <a:chOff x="8652775" y="883650"/>
            <a:chExt cx="38125" cy="35450"/>
          </a:xfrm>
        </p:grpSpPr>
        <p:sp>
          <p:nvSpPr>
            <p:cNvPr id="491" name="Google Shape;491;p2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8"/>
          <p:cNvGrpSpPr/>
          <p:nvPr/>
        </p:nvGrpSpPr>
        <p:grpSpPr>
          <a:xfrm>
            <a:off x="7146466" y="192438"/>
            <a:ext cx="234762" cy="218290"/>
            <a:chOff x="8652775" y="883650"/>
            <a:chExt cx="38125" cy="35450"/>
          </a:xfrm>
        </p:grpSpPr>
        <p:sp>
          <p:nvSpPr>
            <p:cNvPr id="496" name="Google Shape;496;p2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8"/>
          <p:cNvGrpSpPr/>
          <p:nvPr/>
        </p:nvGrpSpPr>
        <p:grpSpPr>
          <a:xfrm>
            <a:off x="5820143" y="4734507"/>
            <a:ext cx="430885" cy="203666"/>
            <a:chOff x="8703675" y="886625"/>
            <a:chExt cx="69975" cy="33075"/>
          </a:xfrm>
        </p:grpSpPr>
        <p:sp>
          <p:nvSpPr>
            <p:cNvPr id="500" name="Google Shape;500;p2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49150" y="354975"/>
            <a:ext cx="4795800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800449" y="3465688"/>
            <a:ext cx="3047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106393" y="421394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8212817" y="4397376"/>
            <a:ext cx="768173" cy="588522"/>
            <a:chOff x="8650400" y="824125"/>
            <a:chExt cx="124750" cy="95575"/>
          </a:xfrm>
        </p:grpSpPr>
        <p:sp>
          <p:nvSpPr>
            <p:cNvPr id="29" name="Google Shape;29;p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2"/>
          </p:nvPr>
        </p:nvSpPr>
        <p:spPr>
          <a:xfrm>
            <a:off x="656800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"/>
          </p:nvPr>
        </p:nvSpPr>
        <p:spPr>
          <a:xfrm>
            <a:off x="656800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3"/>
          </p:nvPr>
        </p:nvSpPr>
        <p:spPr>
          <a:xfrm>
            <a:off x="3369325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4"/>
          </p:nvPr>
        </p:nvSpPr>
        <p:spPr>
          <a:xfrm>
            <a:off x="3369325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5"/>
          </p:nvPr>
        </p:nvSpPr>
        <p:spPr>
          <a:xfrm>
            <a:off x="656800" y="3454049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6"/>
          </p:nvPr>
        </p:nvSpPr>
        <p:spPr>
          <a:xfrm>
            <a:off x="656800" y="3883588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7"/>
          </p:nvPr>
        </p:nvSpPr>
        <p:spPr>
          <a:xfrm>
            <a:off x="3369300" y="3454049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8"/>
          </p:nvPr>
        </p:nvSpPr>
        <p:spPr>
          <a:xfrm>
            <a:off x="3369300" y="3883588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9" hasCustomPrompt="1"/>
          </p:nvPr>
        </p:nvSpPr>
        <p:spPr>
          <a:xfrm>
            <a:off x="2253625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13" hasCustomPrompt="1"/>
          </p:nvPr>
        </p:nvSpPr>
        <p:spPr>
          <a:xfrm>
            <a:off x="2253625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6150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6150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16"/>
          </p:nvPr>
        </p:nvSpPr>
        <p:spPr>
          <a:xfrm>
            <a:off x="6081850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7"/>
          </p:nvPr>
        </p:nvSpPr>
        <p:spPr>
          <a:xfrm>
            <a:off x="6081850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18"/>
          </p:nvPr>
        </p:nvSpPr>
        <p:spPr>
          <a:xfrm>
            <a:off x="6081850" y="3454049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9"/>
          </p:nvPr>
        </p:nvSpPr>
        <p:spPr>
          <a:xfrm>
            <a:off x="6081850" y="3883588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20" hasCustomPrompt="1"/>
          </p:nvPr>
        </p:nvSpPr>
        <p:spPr>
          <a:xfrm>
            <a:off x="7678675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21" hasCustomPrompt="1"/>
          </p:nvPr>
        </p:nvSpPr>
        <p:spPr>
          <a:xfrm>
            <a:off x="7678675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91" name="Google Shape;191;p13"/>
          <p:cNvGrpSpPr/>
          <p:nvPr/>
        </p:nvGrpSpPr>
        <p:grpSpPr>
          <a:xfrm>
            <a:off x="8086542" y="288026"/>
            <a:ext cx="768173" cy="588522"/>
            <a:chOff x="8650400" y="824125"/>
            <a:chExt cx="124750" cy="95575"/>
          </a:xfrm>
        </p:grpSpPr>
        <p:sp>
          <p:nvSpPr>
            <p:cNvPr id="192" name="Google Shape;192;p1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13"/>
          <p:cNvGrpSpPr/>
          <p:nvPr/>
        </p:nvGrpSpPr>
        <p:grpSpPr>
          <a:xfrm>
            <a:off x="317016" y="288013"/>
            <a:ext cx="234762" cy="218290"/>
            <a:chOff x="8652775" y="883650"/>
            <a:chExt cx="38125" cy="35450"/>
          </a:xfrm>
        </p:grpSpPr>
        <p:sp>
          <p:nvSpPr>
            <p:cNvPr id="200" name="Google Shape;200;p1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3"/>
          <p:cNvGrpSpPr/>
          <p:nvPr/>
        </p:nvGrpSpPr>
        <p:grpSpPr>
          <a:xfrm>
            <a:off x="4199841" y="4764663"/>
            <a:ext cx="744312" cy="221985"/>
            <a:chOff x="8652775" y="883650"/>
            <a:chExt cx="120875" cy="36050"/>
          </a:xfrm>
        </p:grpSpPr>
        <p:sp>
          <p:nvSpPr>
            <p:cNvPr id="204" name="Google Shape;204;p1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/>
          <p:nvPr/>
        </p:nvSpPr>
        <p:spPr>
          <a:xfrm>
            <a:off x="1594500" y="928250"/>
            <a:ext cx="5955000" cy="3272400"/>
          </a:xfrm>
          <a:prstGeom prst="roundRect">
            <a:avLst>
              <a:gd name="adj" fmla="val 5431"/>
            </a:avLst>
          </a:prstGeom>
          <a:solidFill>
            <a:srgbClr val="516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6"/>
          <p:cNvSpPr txBox="1">
            <a:spLocks noGrp="1"/>
          </p:cNvSpPr>
          <p:nvPr>
            <p:ph type="subTitle" idx="1"/>
          </p:nvPr>
        </p:nvSpPr>
        <p:spPr>
          <a:xfrm>
            <a:off x="2451400" y="2310150"/>
            <a:ext cx="42411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6"/>
          <p:cNvSpPr txBox="1">
            <a:spLocks noGrp="1"/>
          </p:cNvSpPr>
          <p:nvPr>
            <p:ph type="title"/>
          </p:nvPr>
        </p:nvSpPr>
        <p:spPr>
          <a:xfrm>
            <a:off x="2451423" y="1571250"/>
            <a:ext cx="42411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6"/>
          <p:cNvSpPr/>
          <p:nvPr/>
        </p:nvSpPr>
        <p:spPr>
          <a:xfrm>
            <a:off x="472717" y="462701"/>
            <a:ext cx="768173" cy="251234"/>
          </a:xfrm>
          <a:custGeom>
            <a:avLst/>
            <a:gdLst/>
            <a:ahLst/>
            <a:cxnLst/>
            <a:rect l="l" t="t" r="r" b="b"/>
            <a:pathLst>
              <a:path w="4990" h="1632" extrusionOk="0">
                <a:moveTo>
                  <a:pt x="405" y="0"/>
                </a:moveTo>
                <a:cubicBezTo>
                  <a:pt x="179" y="0"/>
                  <a:pt x="0" y="191"/>
                  <a:pt x="0" y="417"/>
                </a:cubicBezTo>
                <a:lnTo>
                  <a:pt x="0" y="1227"/>
                </a:lnTo>
                <a:cubicBezTo>
                  <a:pt x="0" y="1453"/>
                  <a:pt x="179" y="1631"/>
                  <a:pt x="405" y="1631"/>
                </a:cubicBezTo>
                <a:lnTo>
                  <a:pt x="4584" y="1631"/>
                </a:lnTo>
                <a:cubicBezTo>
                  <a:pt x="4811" y="1631"/>
                  <a:pt x="4989" y="1453"/>
                  <a:pt x="4989" y="1227"/>
                </a:cubicBezTo>
                <a:lnTo>
                  <a:pt x="4989" y="417"/>
                </a:lnTo>
                <a:cubicBezTo>
                  <a:pt x="4989" y="191"/>
                  <a:pt x="4811" y="0"/>
                  <a:pt x="45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>
            <a:off x="484641" y="798287"/>
            <a:ext cx="744312" cy="221985"/>
            <a:chOff x="8652775" y="883650"/>
            <a:chExt cx="120875" cy="36050"/>
          </a:xfrm>
        </p:grpSpPr>
        <p:sp>
          <p:nvSpPr>
            <p:cNvPr id="254" name="Google Shape;254;p1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/>
          <p:nvPr/>
        </p:nvSpPr>
        <p:spPr>
          <a:xfrm>
            <a:off x="6478755" y="462707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16"/>
          <p:cNvGrpSpPr/>
          <p:nvPr/>
        </p:nvGrpSpPr>
        <p:grpSpPr>
          <a:xfrm>
            <a:off x="4991716" y="4596795"/>
            <a:ext cx="234762" cy="218290"/>
            <a:chOff x="8652775" y="883650"/>
            <a:chExt cx="38125" cy="35450"/>
          </a:xfrm>
        </p:grpSpPr>
        <p:sp>
          <p:nvSpPr>
            <p:cNvPr id="262" name="Google Shape;262;p1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6"/>
          <p:cNvGrpSpPr/>
          <p:nvPr/>
        </p:nvGrpSpPr>
        <p:grpSpPr>
          <a:xfrm>
            <a:off x="4472118" y="4604106"/>
            <a:ext cx="430885" cy="203666"/>
            <a:chOff x="8703675" y="886625"/>
            <a:chExt cx="69975" cy="33075"/>
          </a:xfrm>
        </p:grpSpPr>
        <p:sp>
          <p:nvSpPr>
            <p:cNvPr id="267" name="Google Shape;267;p16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_1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/>
          <p:nvPr/>
        </p:nvSpPr>
        <p:spPr>
          <a:xfrm>
            <a:off x="-7050" y="2843400"/>
            <a:ext cx="9144000" cy="230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2"/>
          <p:cNvSpPr txBox="1">
            <a:spLocks noGrp="1"/>
          </p:cNvSpPr>
          <p:nvPr>
            <p:ph type="title" idx="2"/>
          </p:nvPr>
        </p:nvSpPr>
        <p:spPr>
          <a:xfrm>
            <a:off x="713400" y="30599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2" name="Google Shape;372;p22"/>
          <p:cNvSpPr txBox="1">
            <a:spLocks noGrp="1"/>
          </p:cNvSpPr>
          <p:nvPr>
            <p:ph type="subTitle" idx="1"/>
          </p:nvPr>
        </p:nvSpPr>
        <p:spPr>
          <a:xfrm>
            <a:off x="713400" y="3489524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2"/>
          <p:cNvSpPr txBox="1">
            <a:spLocks noGrp="1"/>
          </p:cNvSpPr>
          <p:nvPr>
            <p:ph type="title" idx="3"/>
          </p:nvPr>
        </p:nvSpPr>
        <p:spPr>
          <a:xfrm>
            <a:off x="3369386" y="30599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4" name="Google Shape;374;p22"/>
          <p:cNvSpPr txBox="1">
            <a:spLocks noGrp="1"/>
          </p:cNvSpPr>
          <p:nvPr>
            <p:ph type="subTitle" idx="4"/>
          </p:nvPr>
        </p:nvSpPr>
        <p:spPr>
          <a:xfrm>
            <a:off x="3369375" y="3489525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2"/>
          <p:cNvSpPr txBox="1">
            <a:spLocks noGrp="1"/>
          </p:cNvSpPr>
          <p:nvPr>
            <p:ph type="title" idx="5"/>
          </p:nvPr>
        </p:nvSpPr>
        <p:spPr>
          <a:xfrm>
            <a:off x="6025372" y="30599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6" name="Google Shape;376;p22"/>
          <p:cNvSpPr txBox="1">
            <a:spLocks noGrp="1"/>
          </p:cNvSpPr>
          <p:nvPr>
            <p:ph type="subTitle" idx="6"/>
          </p:nvPr>
        </p:nvSpPr>
        <p:spPr>
          <a:xfrm>
            <a:off x="6025368" y="3489525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563005" y="1529594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22"/>
          <p:cNvGrpSpPr/>
          <p:nvPr/>
        </p:nvGrpSpPr>
        <p:grpSpPr>
          <a:xfrm>
            <a:off x="8112566" y="1529588"/>
            <a:ext cx="234762" cy="218290"/>
            <a:chOff x="8652775" y="883650"/>
            <a:chExt cx="38125" cy="35450"/>
          </a:xfrm>
        </p:grpSpPr>
        <p:sp>
          <p:nvSpPr>
            <p:cNvPr id="379" name="Google Shape;379;p2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1_1_1_1_1_1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/>
          <p:nvPr/>
        </p:nvSpPr>
        <p:spPr>
          <a:xfrm>
            <a:off x="25" y="3491375"/>
            <a:ext cx="9144000" cy="165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>
            <a:spLocks noGrp="1"/>
          </p:cNvSpPr>
          <p:nvPr>
            <p:ph type="title" idx="2"/>
          </p:nvPr>
        </p:nvSpPr>
        <p:spPr>
          <a:xfrm>
            <a:off x="2189225" y="1645625"/>
            <a:ext cx="214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7" name="Google Shape;387;p23"/>
          <p:cNvSpPr txBox="1">
            <a:spLocks noGrp="1"/>
          </p:cNvSpPr>
          <p:nvPr>
            <p:ph type="subTitle" idx="1"/>
          </p:nvPr>
        </p:nvSpPr>
        <p:spPr>
          <a:xfrm>
            <a:off x="2189225" y="2064363"/>
            <a:ext cx="2151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3"/>
          <p:cNvSpPr txBox="1">
            <a:spLocks noGrp="1"/>
          </p:cNvSpPr>
          <p:nvPr>
            <p:ph type="title" idx="3"/>
          </p:nvPr>
        </p:nvSpPr>
        <p:spPr>
          <a:xfrm>
            <a:off x="6105436" y="1645625"/>
            <a:ext cx="214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9" name="Google Shape;389;p23"/>
          <p:cNvSpPr txBox="1">
            <a:spLocks noGrp="1"/>
          </p:cNvSpPr>
          <p:nvPr>
            <p:ph type="subTitle" idx="4"/>
          </p:nvPr>
        </p:nvSpPr>
        <p:spPr>
          <a:xfrm>
            <a:off x="6105436" y="2064374"/>
            <a:ext cx="21489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3"/>
          <p:cNvSpPr txBox="1">
            <a:spLocks noGrp="1"/>
          </p:cNvSpPr>
          <p:nvPr>
            <p:ph type="title" idx="5"/>
          </p:nvPr>
        </p:nvSpPr>
        <p:spPr>
          <a:xfrm>
            <a:off x="2189225" y="3131663"/>
            <a:ext cx="214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1" name="Google Shape;391;p23"/>
          <p:cNvSpPr txBox="1">
            <a:spLocks noGrp="1"/>
          </p:cNvSpPr>
          <p:nvPr>
            <p:ph type="subTitle" idx="6"/>
          </p:nvPr>
        </p:nvSpPr>
        <p:spPr>
          <a:xfrm>
            <a:off x="2189225" y="3550412"/>
            <a:ext cx="2151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3"/>
          <p:cNvSpPr txBox="1">
            <a:spLocks noGrp="1"/>
          </p:cNvSpPr>
          <p:nvPr>
            <p:ph type="title" idx="7"/>
          </p:nvPr>
        </p:nvSpPr>
        <p:spPr>
          <a:xfrm>
            <a:off x="6105436" y="3131663"/>
            <a:ext cx="214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3" name="Google Shape;393;p23"/>
          <p:cNvSpPr txBox="1">
            <a:spLocks noGrp="1"/>
          </p:cNvSpPr>
          <p:nvPr>
            <p:ph type="subTitle" idx="8"/>
          </p:nvPr>
        </p:nvSpPr>
        <p:spPr>
          <a:xfrm>
            <a:off x="6105436" y="3550412"/>
            <a:ext cx="21489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4" name="Google Shape;394;p23"/>
          <p:cNvGrpSpPr/>
          <p:nvPr/>
        </p:nvGrpSpPr>
        <p:grpSpPr>
          <a:xfrm>
            <a:off x="8727591" y="193200"/>
            <a:ext cx="234762" cy="218290"/>
            <a:chOff x="8652775" y="883650"/>
            <a:chExt cx="38125" cy="35450"/>
          </a:xfrm>
        </p:grpSpPr>
        <p:sp>
          <p:nvSpPr>
            <p:cNvPr id="395" name="Google Shape;395;p2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3"/>
          <p:cNvSpPr/>
          <p:nvPr/>
        </p:nvSpPr>
        <p:spPr>
          <a:xfrm>
            <a:off x="489796" y="961937"/>
            <a:ext cx="86208" cy="86362"/>
          </a:xfrm>
          <a:custGeom>
            <a:avLst/>
            <a:gdLst/>
            <a:ahLst/>
            <a:cxnLst/>
            <a:rect l="l" t="t" r="r" b="b"/>
            <a:pathLst>
              <a:path w="560" h="561" extrusionOk="0">
                <a:moveTo>
                  <a:pt x="274" y="0"/>
                </a:moveTo>
                <a:cubicBezTo>
                  <a:pt x="119" y="0"/>
                  <a:pt x="0" y="131"/>
                  <a:pt x="0" y="286"/>
                </a:cubicBezTo>
                <a:cubicBezTo>
                  <a:pt x="0" y="441"/>
                  <a:pt x="119" y="560"/>
                  <a:pt x="274" y="560"/>
                </a:cubicBezTo>
                <a:cubicBezTo>
                  <a:pt x="429" y="560"/>
                  <a:pt x="560" y="441"/>
                  <a:pt x="560" y="286"/>
                </a:cubicBezTo>
                <a:cubicBezTo>
                  <a:pt x="560" y="131"/>
                  <a:pt x="429" y="0"/>
                  <a:pt x="2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489796" y="1093865"/>
            <a:ext cx="86208" cy="86362"/>
          </a:xfrm>
          <a:custGeom>
            <a:avLst/>
            <a:gdLst/>
            <a:ahLst/>
            <a:cxnLst/>
            <a:rect l="l" t="t" r="r" b="b"/>
            <a:pathLst>
              <a:path w="560" h="561" extrusionOk="0">
                <a:moveTo>
                  <a:pt x="274" y="1"/>
                </a:moveTo>
                <a:cubicBezTo>
                  <a:pt x="119" y="1"/>
                  <a:pt x="0" y="120"/>
                  <a:pt x="0" y="275"/>
                </a:cubicBezTo>
                <a:cubicBezTo>
                  <a:pt x="0" y="429"/>
                  <a:pt x="119" y="560"/>
                  <a:pt x="274" y="560"/>
                </a:cubicBezTo>
                <a:cubicBezTo>
                  <a:pt x="429" y="560"/>
                  <a:pt x="560" y="429"/>
                  <a:pt x="560" y="275"/>
                </a:cubicBezTo>
                <a:cubicBezTo>
                  <a:pt x="560" y="120"/>
                  <a:pt x="429" y="1"/>
                  <a:pt x="2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341241" y="961937"/>
            <a:ext cx="86362" cy="86362"/>
          </a:xfrm>
          <a:custGeom>
            <a:avLst/>
            <a:gdLst/>
            <a:ahLst/>
            <a:cxnLst/>
            <a:rect l="l" t="t" r="r" b="b"/>
            <a:pathLst>
              <a:path w="561" h="561" extrusionOk="0">
                <a:moveTo>
                  <a:pt x="286" y="0"/>
                </a:moveTo>
                <a:cubicBezTo>
                  <a:pt x="132" y="0"/>
                  <a:pt x="1" y="131"/>
                  <a:pt x="1" y="286"/>
                </a:cubicBezTo>
                <a:cubicBezTo>
                  <a:pt x="1" y="441"/>
                  <a:pt x="132" y="560"/>
                  <a:pt x="286" y="560"/>
                </a:cubicBezTo>
                <a:cubicBezTo>
                  <a:pt x="441" y="560"/>
                  <a:pt x="560" y="441"/>
                  <a:pt x="560" y="286"/>
                </a:cubicBezTo>
                <a:cubicBezTo>
                  <a:pt x="560" y="131"/>
                  <a:pt x="441" y="0"/>
                  <a:pt x="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341241" y="1093865"/>
            <a:ext cx="86362" cy="86362"/>
          </a:xfrm>
          <a:custGeom>
            <a:avLst/>
            <a:gdLst/>
            <a:ahLst/>
            <a:cxnLst/>
            <a:rect l="l" t="t" r="r" b="b"/>
            <a:pathLst>
              <a:path w="561" h="561" extrusionOk="0">
                <a:moveTo>
                  <a:pt x="286" y="1"/>
                </a:moveTo>
                <a:cubicBezTo>
                  <a:pt x="132" y="1"/>
                  <a:pt x="1" y="120"/>
                  <a:pt x="1" y="275"/>
                </a:cubicBezTo>
                <a:cubicBezTo>
                  <a:pt x="1" y="429"/>
                  <a:pt x="132" y="560"/>
                  <a:pt x="286" y="560"/>
                </a:cubicBezTo>
                <a:cubicBezTo>
                  <a:pt x="441" y="560"/>
                  <a:pt x="560" y="429"/>
                  <a:pt x="560" y="275"/>
                </a:cubicBezTo>
                <a:cubicBezTo>
                  <a:pt x="560" y="120"/>
                  <a:pt x="441" y="1"/>
                  <a:pt x="2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/>
          <p:nvPr/>
        </p:nvSpPr>
        <p:spPr>
          <a:xfrm>
            <a:off x="3868475" y="354975"/>
            <a:ext cx="4795800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6"/>
          <p:cNvSpPr txBox="1">
            <a:spLocks noGrp="1"/>
          </p:cNvSpPr>
          <p:nvPr>
            <p:ph type="title"/>
          </p:nvPr>
        </p:nvSpPr>
        <p:spPr>
          <a:xfrm>
            <a:off x="4386300" y="527700"/>
            <a:ext cx="37590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p26"/>
          <p:cNvSpPr txBox="1">
            <a:spLocks noGrp="1"/>
          </p:cNvSpPr>
          <p:nvPr>
            <p:ph type="title" idx="2"/>
          </p:nvPr>
        </p:nvSpPr>
        <p:spPr>
          <a:xfrm>
            <a:off x="4387449" y="1482000"/>
            <a:ext cx="37578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7" name="Google Shape;457;p26"/>
          <p:cNvSpPr txBox="1"/>
          <p:nvPr/>
        </p:nvSpPr>
        <p:spPr>
          <a:xfrm>
            <a:off x="4387450" y="3655800"/>
            <a:ext cx="3545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accent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accent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8" name="Google Shape;458;p26"/>
          <p:cNvGrpSpPr/>
          <p:nvPr/>
        </p:nvGrpSpPr>
        <p:grpSpPr>
          <a:xfrm>
            <a:off x="270291" y="1788138"/>
            <a:ext cx="234762" cy="218290"/>
            <a:chOff x="8652775" y="883650"/>
            <a:chExt cx="38125" cy="35450"/>
          </a:xfrm>
        </p:grpSpPr>
        <p:sp>
          <p:nvSpPr>
            <p:cNvPr id="459" name="Google Shape;459;p2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6"/>
          <p:cNvGrpSpPr/>
          <p:nvPr/>
        </p:nvGrpSpPr>
        <p:grpSpPr>
          <a:xfrm>
            <a:off x="2227993" y="4570307"/>
            <a:ext cx="430885" cy="203666"/>
            <a:chOff x="8703675" y="886625"/>
            <a:chExt cx="69975" cy="33075"/>
          </a:xfrm>
        </p:grpSpPr>
        <p:sp>
          <p:nvSpPr>
            <p:cNvPr id="464" name="Google Shape;464;p26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26"/>
          <p:cNvSpPr/>
          <p:nvPr/>
        </p:nvSpPr>
        <p:spPr>
          <a:xfrm>
            <a:off x="2667767" y="288026"/>
            <a:ext cx="768173" cy="251234"/>
          </a:xfrm>
          <a:custGeom>
            <a:avLst/>
            <a:gdLst/>
            <a:ahLst/>
            <a:cxnLst/>
            <a:rect l="l" t="t" r="r" b="b"/>
            <a:pathLst>
              <a:path w="4990" h="1632" extrusionOk="0">
                <a:moveTo>
                  <a:pt x="405" y="0"/>
                </a:moveTo>
                <a:cubicBezTo>
                  <a:pt x="179" y="0"/>
                  <a:pt x="0" y="191"/>
                  <a:pt x="0" y="417"/>
                </a:cubicBezTo>
                <a:lnTo>
                  <a:pt x="0" y="1227"/>
                </a:lnTo>
                <a:cubicBezTo>
                  <a:pt x="0" y="1453"/>
                  <a:pt x="179" y="1631"/>
                  <a:pt x="405" y="1631"/>
                </a:cubicBezTo>
                <a:lnTo>
                  <a:pt x="4584" y="1631"/>
                </a:lnTo>
                <a:cubicBezTo>
                  <a:pt x="4811" y="1631"/>
                  <a:pt x="4989" y="1453"/>
                  <a:pt x="4989" y="1227"/>
                </a:cubicBezTo>
                <a:lnTo>
                  <a:pt x="4989" y="417"/>
                </a:lnTo>
                <a:cubicBezTo>
                  <a:pt x="4989" y="191"/>
                  <a:pt x="4811" y="0"/>
                  <a:pt x="45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27"/>
          <p:cNvGrpSpPr/>
          <p:nvPr/>
        </p:nvGrpSpPr>
        <p:grpSpPr>
          <a:xfrm>
            <a:off x="-202058" y="151213"/>
            <a:ext cx="768173" cy="588522"/>
            <a:chOff x="8650400" y="824125"/>
            <a:chExt cx="124750" cy="95575"/>
          </a:xfrm>
        </p:grpSpPr>
        <p:sp>
          <p:nvSpPr>
            <p:cNvPr id="469" name="Google Shape;469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27"/>
          <p:cNvGrpSpPr/>
          <p:nvPr/>
        </p:nvGrpSpPr>
        <p:grpSpPr>
          <a:xfrm>
            <a:off x="8681129" y="818100"/>
            <a:ext cx="234762" cy="218290"/>
            <a:chOff x="8652775" y="883650"/>
            <a:chExt cx="38125" cy="35450"/>
          </a:xfrm>
        </p:grpSpPr>
        <p:sp>
          <p:nvSpPr>
            <p:cNvPr id="477" name="Google Shape;477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27"/>
          <p:cNvSpPr/>
          <p:nvPr/>
        </p:nvSpPr>
        <p:spPr>
          <a:xfrm>
            <a:off x="289118" y="483238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27"/>
          <p:cNvGrpSpPr/>
          <p:nvPr/>
        </p:nvGrpSpPr>
        <p:grpSpPr>
          <a:xfrm>
            <a:off x="888366" y="4691213"/>
            <a:ext cx="234762" cy="218290"/>
            <a:chOff x="8652775" y="883650"/>
            <a:chExt cx="38125" cy="35450"/>
          </a:xfrm>
        </p:grpSpPr>
        <p:sp>
          <p:nvSpPr>
            <p:cNvPr id="483" name="Google Shape;483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27"/>
          <p:cNvGrpSpPr/>
          <p:nvPr/>
        </p:nvGrpSpPr>
        <p:grpSpPr>
          <a:xfrm>
            <a:off x="8485018" y="238432"/>
            <a:ext cx="430885" cy="203666"/>
            <a:chOff x="8703675" y="886625"/>
            <a:chExt cx="69975" cy="33075"/>
          </a:xfrm>
        </p:grpSpPr>
        <p:sp>
          <p:nvSpPr>
            <p:cNvPr id="487" name="Google Shape;487;p2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2" r:id="rId5"/>
    <p:sldLayoutId id="2147483668" r:id="rId6"/>
    <p:sldLayoutId id="2147483669" r:id="rId7"/>
    <p:sldLayoutId id="2147483672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snime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linkedin.com/in/tasnime1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/>
          <p:nvPr/>
        </p:nvSpPr>
        <p:spPr>
          <a:xfrm>
            <a:off x="449150" y="354975"/>
            <a:ext cx="4795800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2"/>
          <p:cNvSpPr txBox="1">
            <a:spLocks noGrp="1"/>
          </p:cNvSpPr>
          <p:nvPr>
            <p:ph type="ctrTitle"/>
          </p:nvPr>
        </p:nvSpPr>
        <p:spPr>
          <a:xfrm>
            <a:off x="731337" y="1051988"/>
            <a:ext cx="4247100" cy="1891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The Secret Box</a:t>
            </a:r>
            <a:endParaRPr sz="5400" dirty="0"/>
          </a:p>
        </p:txBody>
      </p:sp>
      <p:sp>
        <p:nvSpPr>
          <p:cNvPr id="514" name="Google Shape;514;p32"/>
          <p:cNvSpPr txBox="1">
            <a:spLocks noGrp="1"/>
          </p:cNvSpPr>
          <p:nvPr>
            <p:ph type="subTitle" idx="1"/>
          </p:nvPr>
        </p:nvSpPr>
        <p:spPr>
          <a:xfrm>
            <a:off x="754760" y="3233718"/>
            <a:ext cx="2869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Where your dreams come true</a:t>
            </a:r>
            <a:endParaRPr sz="1600" dirty="0"/>
          </a:p>
        </p:txBody>
      </p:sp>
      <p:grpSp>
        <p:nvGrpSpPr>
          <p:cNvPr id="515" name="Google Shape;515;p32"/>
          <p:cNvGrpSpPr/>
          <p:nvPr/>
        </p:nvGrpSpPr>
        <p:grpSpPr>
          <a:xfrm>
            <a:off x="5111273" y="97017"/>
            <a:ext cx="1088320" cy="1251963"/>
            <a:chOff x="2258600" y="1433188"/>
            <a:chExt cx="467050" cy="537300"/>
          </a:xfrm>
        </p:grpSpPr>
        <p:sp>
          <p:nvSpPr>
            <p:cNvPr id="516" name="Google Shape;516;p32"/>
            <p:cNvSpPr/>
            <p:nvPr/>
          </p:nvSpPr>
          <p:spPr>
            <a:xfrm>
              <a:off x="2258600" y="1433350"/>
              <a:ext cx="467050" cy="536975"/>
            </a:xfrm>
            <a:custGeom>
              <a:avLst/>
              <a:gdLst/>
              <a:ahLst/>
              <a:cxnLst/>
              <a:rect l="l" t="t" r="r" b="b"/>
              <a:pathLst>
                <a:path w="18682" h="21479" extrusionOk="0">
                  <a:moveTo>
                    <a:pt x="9347" y="607"/>
                  </a:moveTo>
                  <a:cubicBezTo>
                    <a:pt x="9740" y="607"/>
                    <a:pt x="10050" y="929"/>
                    <a:pt x="10050" y="1322"/>
                  </a:cubicBezTo>
                  <a:cubicBezTo>
                    <a:pt x="10050" y="1715"/>
                    <a:pt x="9740" y="2024"/>
                    <a:pt x="9347" y="2024"/>
                  </a:cubicBezTo>
                  <a:cubicBezTo>
                    <a:pt x="8954" y="2024"/>
                    <a:pt x="8633" y="1715"/>
                    <a:pt x="8633" y="1322"/>
                  </a:cubicBezTo>
                  <a:cubicBezTo>
                    <a:pt x="8633" y="929"/>
                    <a:pt x="8954" y="607"/>
                    <a:pt x="9347" y="607"/>
                  </a:cubicBezTo>
                  <a:close/>
                  <a:moveTo>
                    <a:pt x="9347" y="0"/>
                  </a:moveTo>
                  <a:cubicBezTo>
                    <a:pt x="8609" y="0"/>
                    <a:pt x="8025" y="583"/>
                    <a:pt x="8025" y="1322"/>
                  </a:cubicBezTo>
                  <a:cubicBezTo>
                    <a:pt x="8025" y="1905"/>
                    <a:pt x="8395" y="2393"/>
                    <a:pt x="8918" y="2572"/>
                  </a:cubicBezTo>
                  <a:lnTo>
                    <a:pt x="8918" y="3608"/>
                  </a:lnTo>
                  <a:cubicBezTo>
                    <a:pt x="6120" y="3739"/>
                    <a:pt x="3656" y="5155"/>
                    <a:pt x="2108" y="7287"/>
                  </a:cubicBezTo>
                  <a:cubicBezTo>
                    <a:pt x="1906" y="7560"/>
                    <a:pt x="1727" y="7858"/>
                    <a:pt x="1548" y="8156"/>
                  </a:cubicBezTo>
                  <a:lnTo>
                    <a:pt x="1167" y="8156"/>
                  </a:lnTo>
                  <a:cubicBezTo>
                    <a:pt x="417" y="9489"/>
                    <a:pt x="1" y="11037"/>
                    <a:pt x="1" y="12668"/>
                  </a:cubicBezTo>
                  <a:cubicBezTo>
                    <a:pt x="1" y="12847"/>
                    <a:pt x="1" y="13014"/>
                    <a:pt x="13" y="13180"/>
                  </a:cubicBezTo>
                  <a:lnTo>
                    <a:pt x="429" y="13180"/>
                  </a:lnTo>
                  <a:cubicBezTo>
                    <a:pt x="441" y="13442"/>
                    <a:pt x="477" y="13704"/>
                    <a:pt x="513" y="13954"/>
                  </a:cubicBezTo>
                  <a:cubicBezTo>
                    <a:pt x="1191" y="18217"/>
                    <a:pt x="4882" y="21479"/>
                    <a:pt x="9347" y="21479"/>
                  </a:cubicBezTo>
                  <a:cubicBezTo>
                    <a:pt x="13800" y="21479"/>
                    <a:pt x="17491" y="18217"/>
                    <a:pt x="18170" y="13954"/>
                  </a:cubicBezTo>
                  <a:cubicBezTo>
                    <a:pt x="18205" y="13704"/>
                    <a:pt x="18241" y="13442"/>
                    <a:pt x="18253" y="13180"/>
                  </a:cubicBezTo>
                  <a:lnTo>
                    <a:pt x="18670" y="13180"/>
                  </a:lnTo>
                  <a:cubicBezTo>
                    <a:pt x="18682" y="13014"/>
                    <a:pt x="18682" y="12847"/>
                    <a:pt x="18682" y="12668"/>
                  </a:cubicBezTo>
                  <a:cubicBezTo>
                    <a:pt x="18682" y="11025"/>
                    <a:pt x="18265" y="9489"/>
                    <a:pt x="17515" y="8156"/>
                  </a:cubicBezTo>
                  <a:lnTo>
                    <a:pt x="17134" y="8156"/>
                  </a:lnTo>
                  <a:cubicBezTo>
                    <a:pt x="16967" y="7858"/>
                    <a:pt x="16777" y="7572"/>
                    <a:pt x="16574" y="7287"/>
                  </a:cubicBezTo>
                  <a:cubicBezTo>
                    <a:pt x="15026" y="5155"/>
                    <a:pt x="12562" y="3739"/>
                    <a:pt x="9764" y="3608"/>
                  </a:cubicBezTo>
                  <a:lnTo>
                    <a:pt x="9764" y="2572"/>
                  </a:lnTo>
                  <a:cubicBezTo>
                    <a:pt x="10288" y="2393"/>
                    <a:pt x="10657" y="1905"/>
                    <a:pt x="10657" y="1322"/>
                  </a:cubicBezTo>
                  <a:cubicBezTo>
                    <a:pt x="10657" y="583"/>
                    <a:pt x="10073" y="0"/>
                    <a:pt x="93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7" name="Google Shape;517;p32"/>
            <p:cNvGrpSpPr/>
            <p:nvPr/>
          </p:nvGrpSpPr>
          <p:grpSpPr>
            <a:xfrm>
              <a:off x="2258600" y="1433188"/>
              <a:ext cx="467050" cy="537300"/>
              <a:chOff x="2258600" y="-256450"/>
              <a:chExt cx="467050" cy="537300"/>
            </a:xfrm>
          </p:grpSpPr>
          <p:sp>
            <p:nvSpPr>
              <p:cNvPr id="518" name="Google Shape;518;p32"/>
              <p:cNvSpPr/>
              <p:nvPr/>
            </p:nvSpPr>
            <p:spPr>
              <a:xfrm>
                <a:off x="2481850" y="-201675"/>
                <a:ext cx="20850" cy="940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763" extrusionOk="0">
                    <a:moveTo>
                      <a:pt x="0" y="0"/>
                    </a:moveTo>
                    <a:lnTo>
                      <a:pt x="0" y="3763"/>
                    </a:lnTo>
                    <a:lnTo>
                      <a:pt x="834" y="3763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2269025" y="69475"/>
                <a:ext cx="4465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7860" h="930" extrusionOk="0">
                    <a:moveTo>
                      <a:pt x="0" y="1"/>
                    </a:moveTo>
                    <a:cubicBezTo>
                      <a:pt x="12" y="322"/>
                      <a:pt x="48" y="620"/>
                      <a:pt x="96" y="930"/>
                    </a:cubicBezTo>
                    <a:lnTo>
                      <a:pt x="17753" y="930"/>
                    </a:lnTo>
                    <a:cubicBezTo>
                      <a:pt x="17800" y="620"/>
                      <a:pt x="17836" y="310"/>
                      <a:pt x="178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2271700" y="92700"/>
                <a:ext cx="4411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7526" extrusionOk="0">
                    <a:moveTo>
                      <a:pt x="1" y="1"/>
                    </a:moveTo>
                    <a:cubicBezTo>
                      <a:pt x="679" y="4263"/>
                      <a:pt x="4370" y="7525"/>
                      <a:pt x="8823" y="7525"/>
                    </a:cubicBezTo>
                    <a:cubicBezTo>
                      <a:pt x="13276" y="7525"/>
                      <a:pt x="16967" y="4263"/>
                      <a:pt x="17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2311300" y="-166250"/>
                <a:ext cx="361675" cy="923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3692" extrusionOk="0">
                    <a:moveTo>
                      <a:pt x="7239" y="0"/>
                    </a:moveTo>
                    <a:cubicBezTo>
                      <a:pt x="4262" y="0"/>
                      <a:pt x="1631" y="1453"/>
                      <a:pt x="0" y="3691"/>
                    </a:cubicBezTo>
                    <a:lnTo>
                      <a:pt x="14466" y="3691"/>
                    </a:lnTo>
                    <a:cubicBezTo>
                      <a:pt x="12847" y="1453"/>
                      <a:pt x="10216" y="0"/>
                      <a:pt x="72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2296700" y="-73975"/>
                <a:ext cx="3911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5646" h="929" extrusionOk="0">
                    <a:moveTo>
                      <a:pt x="584" y="0"/>
                    </a:moveTo>
                    <a:cubicBezTo>
                      <a:pt x="370" y="298"/>
                      <a:pt x="179" y="607"/>
                      <a:pt x="1" y="929"/>
                    </a:cubicBezTo>
                    <a:lnTo>
                      <a:pt x="15645" y="929"/>
                    </a:lnTo>
                    <a:cubicBezTo>
                      <a:pt x="15467" y="607"/>
                      <a:pt x="15276" y="298"/>
                      <a:pt x="15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258600" y="-52550"/>
                <a:ext cx="467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5037" extrusionOk="0">
                    <a:moveTo>
                      <a:pt x="1167" y="0"/>
                    </a:moveTo>
                    <a:cubicBezTo>
                      <a:pt x="429" y="1346"/>
                      <a:pt x="1" y="2882"/>
                      <a:pt x="1" y="4525"/>
                    </a:cubicBezTo>
                    <a:cubicBezTo>
                      <a:pt x="1" y="4691"/>
                      <a:pt x="13" y="4870"/>
                      <a:pt x="24" y="5037"/>
                    </a:cubicBezTo>
                    <a:lnTo>
                      <a:pt x="18670" y="5037"/>
                    </a:lnTo>
                    <a:cubicBezTo>
                      <a:pt x="18682" y="4870"/>
                      <a:pt x="18682" y="4691"/>
                      <a:pt x="18682" y="4525"/>
                    </a:cubicBezTo>
                    <a:cubicBezTo>
                      <a:pt x="18682" y="2882"/>
                      <a:pt x="18265" y="1346"/>
                      <a:pt x="175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459225" y="-256450"/>
                <a:ext cx="66100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644" extrusionOk="0">
                    <a:moveTo>
                      <a:pt x="1322" y="620"/>
                    </a:moveTo>
                    <a:cubicBezTo>
                      <a:pt x="1715" y="620"/>
                      <a:pt x="2036" y="929"/>
                      <a:pt x="2036" y="1322"/>
                    </a:cubicBezTo>
                    <a:cubicBezTo>
                      <a:pt x="2036" y="1715"/>
                      <a:pt x="1715" y="2036"/>
                      <a:pt x="1322" y="2036"/>
                    </a:cubicBezTo>
                    <a:cubicBezTo>
                      <a:pt x="929" y="2036"/>
                      <a:pt x="608" y="1715"/>
                      <a:pt x="608" y="1322"/>
                    </a:cubicBezTo>
                    <a:cubicBezTo>
                      <a:pt x="608" y="929"/>
                      <a:pt x="929" y="620"/>
                      <a:pt x="1322" y="620"/>
                    </a:cubicBezTo>
                    <a:close/>
                    <a:moveTo>
                      <a:pt x="1322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48"/>
                      <a:pt x="596" y="2644"/>
                      <a:pt x="1322" y="2644"/>
                    </a:cubicBezTo>
                    <a:cubicBezTo>
                      <a:pt x="2048" y="2644"/>
                      <a:pt x="2644" y="2048"/>
                      <a:pt x="2644" y="1322"/>
                    </a:cubicBezTo>
                    <a:cubicBezTo>
                      <a:pt x="2644" y="596"/>
                      <a:pt x="2048" y="1"/>
                      <a:pt x="1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578575" y="4900"/>
                <a:ext cx="4437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739" extrusionOk="0">
                    <a:moveTo>
                      <a:pt x="1656" y="0"/>
                    </a:moveTo>
                    <a:lnTo>
                      <a:pt x="1" y="2739"/>
                    </a:lnTo>
                    <a:lnTo>
                      <a:pt x="1775" y="2739"/>
                    </a:lnTo>
                    <a:lnTo>
                      <a:pt x="1775" y="631"/>
                    </a:lnTo>
                    <a:cubicBezTo>
                      <a:pt x="1775" y="405"/>
                      <a:pt x="1739" y="191"/>
                      <a:pt x="1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2479175" y="-22500"/>
                <a:ext cx="994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2361300" y="-22500"/>
                <a:ext cx="1759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3835" extrusionOk="0">
                    <a:moveTo>
                      <a:pt x="1739" y="1"/>
                    </a:moveTo>
                    <a:cubicBezTo>
                      <a:pt x="786" y="1"/>
                      <a:pt x="0" y="775"/>
                      <a:pt x="0" y="1727"/>
                    </a:cubicBezTo>
                    <a:lnTo>
                      <a:pt x="0" y="3835"/>
                    </a:lnTo>
                    <a:lnTo>
                      <a:pt x="4715" y="3835"/>
                    </a:lnTo>
                    <a:lnTo>
                      <a:pt x="7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2561925" y="-8800"/>
                <a:ext cx="5805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287" extrusionOk="0">
                    <a:moveTo>
                      <a:pt x="1977" y="1"/>
                    </a:moveTo>
                    <a:lnTo>
                      <a:pt x="0" y="3287"/>
                    </a:lnTo>
                    <a:lnTo>
                      <a:pt x="667" y="3287"/>
                    </a:lnTo>
                    <a:lnTo>
                      <a:pt x="2322" y="548"/>
                    </a:lnTo>
                    <a:cubicBezTo>
                      <a:pt x="2238" y="346"/>
                      <a:pt x="2131" y="155"/>
                      <a:pt x="1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2520550" y="-22500"/>
                <a:ext cx="90800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632" y="549"/>
                    </a:lnTo>
                    <a:cubicBezTo>
                      <a:pt x="3322" y="215"/>
                      <a:pt x="2870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23485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23" y="0"/>
                    </a:moveTo>
                    <a:cubicBezTo>
                      <a:pt x="716" y="0"/>
                      <a:pt x="710" y="0"/>
                      <a:pt x="703" y="0"/>
                    </a:cubicBez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703" y="1381"/>
                    </a:cubicBezTo>
                    <a:cubicBezTo>
                      <a:pt x="1084" y="1381"/>
                      <a:pt x="1393" y="1072"/>
                      <a:pt x="1393" y="691"/>
                    </a:cubicBezTo>
                    <a:cubicBezTo>
                      <a:pt x="1393" y="317"/>
                      <a:pt x="1095" y="0"/>
                      <a:pt x="7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23991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24497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25003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7"/>
                      <a:pt x="1083" y="0"/>
                      <a:pt x="7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25506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84" y="1381"/>
                      <a:pt x="1394" y="1072"/>
                      <a:pt x="1394" y="691"/>
                    </a:cubicBezTo>
                    <a:cubicBezTo>
                      <a:pt x="1394" y="317"/>
                      <a:pt x="1095" y="0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26012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2392850" y="1870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2392850" y="2132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8" name="Google Shape;538;p32"/>
          <p:cNvGrpSpPr/>
          <p:nvPr/>
        </p:nvGrpSpPr>
        <p:grpSpPr>
          <a:xfrm>
            <a:off x="6590796" y="3332394"/>
            <a:ext cx="1055985" cy="905499"/>
            <a:chOff x="4041575" y="1574875"/>
            <a:chExt cx="296475" cy="254225"/>
          </a:xfrm>
        </p:grpSpPr>
        <p:sp>
          <p:nvSpPr>
            <p:cNvPr id="539" name="Google Shape;539;p32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0" name="Google Shape;540;p32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541" name="Google Shape;541;p32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1" name="Google Shape;551;p32"/>
          <p:cNvGrpSpPr/>
          <p:nvPr/>
        </p:nvGrpSpPr>
        <p:grpSpPr>
          <a:xfrm>
            <a:off x="4669443" y="2445605"/>
            <a:ext cx="1827087" cy="2315090"/>
            <a:chOff x="4700075" y="3262363"/>
            <a:chExt cx="560525" cy="710238"/>
          </a:xfrm>
        </p:grpSpPr>
        <p:sp>
          <p:nvSpPr>
            <p:cNvPr id="552" name="Google Shape;552;p32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32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554" name="Google Shape;554;p32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2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2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2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2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32"/>
          <p:cNvGrpSpPr/>
          <p:nvPr/>
        </p:nvGrpSpPr>
        <p:grpSpPr>
          <a:xfrm>
            <a:off x="7873781" y="1479386"/>
            <a:ext cx="1827052" cy="2304120"/>
            <a:chOff x="8922625" y="3320713"/>
            <a:chExt cx="512900" cy="646825"/>
          </a:xfrm>
        </p:grpSpPr>
        <p:sp>
          <p:nvSpPr>
            <p:cNvPr id="616" name="Google Shape;616;p32"/>
            <p:cNvSpPr/>
            <p:nvPr/>
          </p:nvSpPr>
          <p:spPr>
            <a:xfrm>
              <a:off x="8922625" y="3320713"/>
              <a:ext cx="512900" cy="646825"/>
            </a:xfrm>
            <a:custGeom>
              <a:avLst/>
              <a:gdLst/>
              <a:ahLst/>
              <a:cxnLst/>
              <a:rect l="l" t="t" r="r" b="b"/>
              <a:pathLst>
                <a:path w="20516" h="25873" extrusionOk="0">
                  <a:moveTo>
                    <a:pt x="10264" y="1"/>
                  </a:moveTo>
                  <a:cubicBezTo>
                    <a:pt x="7811" y="1"/>
                    <a:pt x="5823" y="1989"/>
                    <a:pt x="5823" y="4442"/>
                  </a:cubicBezTo>
                  <a:lnTo>
                    <a:pt x="5823" y="4942"/>
                  </a:lnTo>
                  <a:cubicBezTo>
                    <a:pt x="5097" y="4942"/>
                    <a:pt x="4513" y="5525"/>
                    <a:pt x="4513" y="6240"/>
                  </a:cubicBezTo>
                  <a:cubicBezTo>
                    <a:pt x="4513" y="6966"/>
                    <a:pt x="5097" y="7549"/>
                    <a:pt x="5823" y="7549"/>
                  </a:cubicBezTo>
                  <a:lnTo>
                    <a:pt x="5823" y="9133"/>
                  </a:lnTo>
                  <a:lnTo>
                    <a:pt x="5073" y="9133"/>
                  </a:lnTo>
                  <a:cubicBezTo>
                    <a:pt x="4704" y="9133"/>
                    <a:pt x="4406" y="9430"/>
                    <a:pt x="4406" y="9800"/>
                  </a:cubicBezTo>
                  <a:cubicBezTo>
                    <a:pt x="4406" y="10169"/>
                    <a:pt x="4704" y="10478"/>
                    <a:pt x="5073" y="10478"/>
                  </a:cubicBezTo>
                  <a:lnTo>
                    <a:pt x="6406" y="10478"/>
                  </a:lnTo>
                  <a:lnTo>
                    <a:pt x="6311" y="11121"/>
                  </a:lnTo>
                  <a:cubicBezTo>
                    <a:pt x="6240" y="11109"/>
                    <a:pt x="6156" y="11109"/>
                    <a:pt x="6085" y="11109"/>
                  </a:cubicBezTo>
                  <a:cubicBezTo>
                    <a:pt x="5418" y="11109"/>
                    <a:pt x="4859" y="11490"/>
                    <a:pt x="4609" y="12050"/>
                  </a:cubicBezTo>
                  <a:lnTo>
                    <a:pt x="3537" y="12050"/>
                  </a:lnTo>
                  <a:lnTo>
                    <a:pt x="1311" y="14479"/>
                  </a:lnTo>
                  <a:lnTo>
                    <a:pt x="1311" y="17455"/>
                  </a:lnTo>
                  <a:lnTo>
                    <a:pt x="1156" y="17455"/>
                  </a:lnTo>
                  <a:cubicBezTo>
                    <a:pt x="941" y="17455"/>
                    <a:pt x="775" y="17622"/>
                    <a:pt x="775" y="17836"/>
                  </a:cubicBezTo>
                  <a:cubicBezTo>
                    <a:pt x="775" y="18039"/>
                    <a:pt x="953" y="18217"/>
                    <a:pt x="1156" y="18217"/>
                  </a:cubicBezTo>
                  <a:lnTo>
                    <a:pt x="1346" y="18217"/>
                  </a:lnTo>
                  <a:cubicBezTo>
                    <a:pt x="1382" y="18420"/>
                    <a:pt x="1501" y="18598"/>
                    <a:pt x="1680" y="18705"/>
                  </a:cubicBezTo>
                  <a:cubicBezTo>
                    <a:pt x="727" y="18884"/>
                    <a:pt x="1" y="19717"/>
                    <a:pt x="1" y="20718"/>
                  </a:cubicBezTo>
                  <a:lnTo>
                    <a:pt x="1144" y="20718"/>
                  </a:lnTo>
                  <a:cubicBezTo>
                    <a:pt x="1144" y="20217"/>
                    <a:pt x="1549" y="19813"/>
                    <a:pt x="2049" y="19813"/>
                  </a:cubicBezTo>
                  <a:cubicBezTo>
                    <a:pt x="2549" y="19813"/>
                    <a:pt x="2966" y="20217"/>
                    <a:pt x="2966" y="20718"/>
                  </a:cubicBezTo>
                  <a:lnTo>
                    <a:pt x="4097" y="20718"/>
                  </a:lnTo>
                  <a:cubicBezTo>
                    <a:pt x="4097" y="19717"/>
                    <a:pt x="3370" y="18884"/>
                    <a:pt x="2418" y="18705"/>
                  </a:cubicBezTo>
                  <a:cubicBezTo>
                    <a:pt x="2596" y="18598"/>
                    <a:pt x="2727" y="18420"/>
                    <a:pt x="2751" y="18217"/>
                  </a:cubicBezTo>
                  <a:lnTo>
                    <a:pt x="2942" y="18217"/>
                  </a:lnTo>
                  <a:cubicBezTo>
                    <a:pt x="3156" y="18217"/>
                    <a:pt x="3323" y="18039"/>
                    <a:pt x="3323" y="17836"/>
                  </a:cubicBezTo>
                  <a:cubicBezTo>
                    <a:pt x="3323" y="17622"/>
                    <a:pt x="3156" y="17455"/>
                    <a:pt x="2942" y="17455"/>
                  </a:cubicBezTo>
                  <a:lnTo>
                    <a:pt x="2727" y="17455"/>
                  </a:lnTo>
                  <a:lnTo>
                    <a:pt x="2727" y="15026"/>
                  </a:lnTo>
                  <a:lnTo>
                    <a:pt x="4156" y="13467"/>
                  </a:lnTo>
                  <a:lnTo>
                    <a:pt x="4632" y="13467"/>
                  </a:lnTo>
                  <a:cubicBezTo>
                    <a:pt x="4871" y="13919"/>
                    <a:pt x="5299" y="14252"/>
                    <a:pt x="5823" y="14336"/>
                  </a:cubicBezTo>
                  <a:lnTo>
                    <a:pt x="5061" y="19313"/>
                  </a:lnTo>
                  <a:lnTo>
                    <a:pt x="6442" y="19313"/>
                  </a:lnTo>
                  <a:lnTo>
                    <a:pt x="6442" y="20908"/>
                  </a:lnTo>
                  <a:cubicBezTo>
                    <a:pt x="6252" y="21063"/>
                    <a:pt x="6121" y="21301"/>
                    <a:pt x="6121" y="21563"/>
                  </a:cubicBezTo>
                  <a:lnTo>
                    <a:pt x="6121" y="21622"/>
                  </a:lnTo>
                  <a:lnTo>
                    <a:pt x="5359" y="21622"/>
                  </a:lnTo>
                  <a:lnTo>
                    <a:pt x="4359" y="23277"/>
                  </a:lnTo>
                  <a:lnTo>
                    <a:pt x="4359" y="25111"/>
                  </a:lnTo>
                  <a:lnTo>
                    <a:pt x="4359" y="25873"/>
                  </a:lnTo>
                  <a:lnTo>
                    <a:pt x="9562" y="25873"/>
                  </a:lnTo>
                  <a:lnTo>
                    <a:pt x="9562" y="25111"/>
                  </a:lnTo>
                  <a:lnTo>
                    <a:pt x="9562" y="23277"/>
                  </a:lnTo>
                  <a:lnTo>
                    <a:pt x="8573" y="21622"/>
                  </a:lnTo>
                  <a:lnTo>
                    <a:pt x="7799" y="21622"/>
                  </a:lnTo>
                  <a:lnTo>
                    <a:pt x="7799" y="21563"/>
                  </a:lnTo>
                  <a:cubicBezTo>
                    <a:pt x="7799" y="21301"/>
                    <a:pt x="7680" y="21063"/>
                    <a:pt x="7478" y="20908"/>
                  </a:cubicBezTo>
                  <a:lnTo>
                    <a:pt x="7478" y="19313"/>
                  </a:lnTo>
                  <a:lnTo>
                    <a:pt x="13026" y="19313"/>
                  </a:lnTo>
                  <a:lnTo>
                    <a:pt x="13026" y="20908"/>
                  </a:lnTo>
                  <a:cubicBezTo>
                    <a:pt x="12836" y="21063"/>
                    <a:pt x="12705" y="21301"/>
                    <a:pt x="12705" y="21563"/>
                  </a:cubicBezTo>
                  <a:lnTo>
                    <a:pt x="12705" y="21622"/>
                  </a:lnTo>
                  <a:lnTo>
                    <a:pt x="11943" y="21622"/>
                  </a:lnTo>
                  <a:lnTo>
                    <a:pt x="10955" y="23277"/>
                  </a:lnTo>
                  <a:lnTo>
                    <a:pt x="10955" y="25111"/>
                  </a:lnTo>
                  <a:lnTo>
                    <a:pt x="10955" y="25873"/>
                  </a:lnTo>
                  <a:lnTo>
                    <a:pt x="16158" y="25873"/>
                  </a:lnTo>
                  <a:lnTo>
                    <a:pt x="16158" y="25111"/>
                  </a:lnTo>
                  <a:lnTo>
                    <a:pt x="16158" y="23277"/>
                  </a:lnTo>
                  <a:lnTo>
                    <a:pt x="15158" y="21622"/>
                  </a:lnTo>
                  <a:lnTo>
                    <a:pt x="14396" y="21622"/>
                  </a:lnTo>
                  <a:lnTo>
                    <a:pt x="14396" y="21563"/>
                  </a:lnTo>
                  <a:cubicBezTo>
                    <a:pt x="14396" y="21301"/>
                    <a:pt x="14265" y="21063"/>
                    <a:pt x="14074" y="20908"/>
                  </a:cubicBezTo>
                  <a:lnTo>
                    <a:pt x="14074" y="19313"/>
                  </a:lnTo>
                  <a:lnTo>
                    <a:pt x="15455" y="19313"/>
                  </a:lnTo>
                  <a:lnTo>
                    <a:pt x="15169" y="17491"/>
                  </a:lnTo>
                  <a:lnTo>
                    <a:pt x="14693" y="14336"/>
                  </a:lnTo>
                  <a:cubicBezTo>
                    <a:pt x="15217" y="14252"/>
                    <a:pt x="15646" y="13919"/>
                    <a:pt x="15884" y="13467"/>
                  </a:cubicBezTo>
                  <a:lnTo>
                    <a:pt x="16360" y="13467"/>
                  </a:lnTo>
                  <a:lnTo>
                    <a:pt x="17789" y="15026"/>
                  </a:lnTo>
                  <a:lnTo>
                    <a:pt x="17789" y="17455"/>
                  </a:lnTo>
                  <a:lnTo>
                    <a:pt x="17574" y="17455"/>
                  </a:lnTo>
                  <a:cubicBezTo>
                    <a:pt x="17360" y="17455"/>
                    <a:pt x="17193" y="17622"/>
                    <a:pt x="17193" y="17836"/>
                  </a:cubicBezTo>
                  <a:cubicBezTo>
                    <a:pt x="17193" y="18039"/>
                    <a:pt x="17360" y="18217"/>
                    <a:pt x="17574" y="18217"/>
                  </a:cubicBezTo>
                  <a:lnTo>
                    <a:pt x="17753" y="18217"/>
                  </a:lnTo>
                  <a:cubicBezTo>
                    <a:pt x="17789" y="18420"/>
                    <a:pt x="17920" y="18598"/>
                    <a:pt x="18098" y="18705"/>
                  </a:cubicBezTo>
                  <a:cubicBezTo>
                    <a:pt x="17146" y="18884"/>
                    <a:pt x="16420" y="19717"/>
                    <a:pt x="16420" y="20718"/>
                  </a:cubicBezTo>
                  <a:lnTo>
                    <a:pt x="17551" y="20718"/>
                  </a:lnTo>
                  <a:cubicBezTo>
                    <a:pt x="17551" y="20217"/>
                    <a:pt x="17967" y="19813"/>
                    <a:pt x="18467" y="19813"/>
                  </a:cubicBezTo>
                  <a:cubicBezTo>
                    <a:pt x="18968" y="19813"/>
                    <a:pt x="19372" y="20217"/>
                    <a:pt x="19372" y="20718"/>
                  </a:cubicBezTo>
                  <a:lnTo>
                    <a:pt x="20515" y="20718"/>
                  </a:lnTo>
                  <a:cubicBezTo>
                    <a:pt x="20515" y="19717"/>
                    <a:pt x="19789" y="18884"/>
                    <a:pt x="18837" y="18705"/>
                  </a:cubicBezTo>
                  <a:cubicBezTo>
                    <a:pt x="19015" y="18598"/>
                    <a:pt x="19134" y="18420"/>
                    <a:pt x="19170" y="18217"/>
                  </a:cubicBezTo>
                  <a:lnTo>
                    <a:pt x="19360" y="18217"/>
                  </a:lnTo>
                  <a:cubicBezTo>
                    <a:pt x="19563" y="18217"/>
                    <a:pt x="19741" y="18039"/>
                    <a:pt x="19741" y="17836"/>
                  </a:cubicBezTo>
                  <a:cubicBezTo>
                    <a:pt x="19741" y="17622"/>
                    <a:pt x="19575" y="17455"/>
                    <a:pt x="19360" y="17455"/>
                  </a:cubicBezTo>
                  <a:lnTo>
                    <a:pt x="19206" y="17455"/>
                  </a:lnTo>
                  <a:lnTo>
                    <a:pt x="19206" y="14479"/>
                  </a:lnTo>
                  <a:lnTo>
                    <a:pt x="16979" y="12050"/>
                  </a:lnTo>
                  <a:lnTo>
                    <a:pt x="15908" y="12050"/>
                  </a:lnTo>
                  <a:cubicBezTo>
                    <a:pt x="15658" y="11490"/>
                    <a:pt x="15086" y="11109"/>
                    <a:pt x="14431" y="11109"/>
                  </a:cubicBezTo>
                  <a:cubicBezTo>
                    <a:pt x="14360" y="11109"/>
                    <a:pt x="14276" y="11109"/>
                    <a:pt x="14205" y="11121"/>
                  </a:cubicBezTo>
                  <a:lnTo>
                    <a:pt x="14110" y="10478"/>
                  </a:lnTo>
                  <a:lnTo>
                    <a:pt x="15443" y="10478"/>
                  </a:lnTo>
                  <a:cubicBezTo>
                    <a:pt x="15812" y="10478"/>
                    <a:pt x="16110" y="10169"/>
                    <a:pt x="16110" y="9800"/>
                  </a:cubicBezTo>
                  <a:cubicBezTo>
                    <a:pt x="16110" y="9430"/>
                    <a:pt x="15812" y="9133"/>
                    <a:pt x="15443" y="9133"/>
                  </a:cubicBezTo>
                  <a:lnTo>
                    <a:pt x="14693" y="9133"/>
                  </a:lnTo>
                  <a:lnTo>
                    <a:pt x="14693" y="7549"/>
                  </a:lnTo>
                  <a:cubicBezTo>
                    <a:pt x="15419" y="7549"/>
                    <a:pt x="16003" y="6966"/>
                    <a:pt x="16003" y="6240"/>
                  </a:cubicBezTo>
                  <a:cubicBezTo>
                    <a:pt x="16003" y="5525"/>
                    <a:pt x="15419" y="4942"/>
                    <a:pt x="14693" y="4942"/>
                  </a:cubicBezTo>
                  <a:lnTo>
                    <a:pt x="14693" y="4442"/>
                  </a:lnTo>
                  <a:cubicBezTo>
                    <a:pt x="14693" y="1989"/>
                    <a:pt x="12705" y="1"/>
                    <a:pt x="10264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32"/>
            <p:cNvGrpSpPr/>
            <p:nvPr/>
          </p:nvGrpSpPr>
          <p:grpSpPr>
            <a:xfrm>
              <a:off x="8922925" y="3320713"/>
              <a:ext cx="512300" cy="646825"/>
              <a:chOff x="4779150" y="1079725"/>
              <a:chExt cx="512300" cy="646825"/>
            </a:xfrm>
          </p:grpSpPr>
          <p:sp>
            <p:nvSpPr>
              <p:cNvPr id="618" name="Google Shape;618;p32"/>
              <p:cNvSpPr/>
              <p:nvPr/>
            </p:nvSpPr>
            <p:spPr>
              <a:xfrm>
                <a:off x="4939900" y="1522650"/>
                <a:ext cx="2590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4525" extrusionOk="0">
                    <a:moveTo>
                      <a:pt x="524" y="0"/>
                    </a:moveTo>
                    <a:cubicBezTo>
                      <a:pt x="238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38" y="4524"/>
                      <a:pt x="524" y="4524"/>
                    </a:cubicBezTo>
                    <a:cubicBezTo>
                      <a:pt x="810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810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2"/>
              <p:cNvSpPr/>
              <p:nvPr/>
            </p:nvSpPr>
            <p:spPr>
              <a:xfrm>
                <a:off x="49318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46" y="0"/>
                    </a:moveTo>
                    <a:cubicBezTo>
                      <a:pt x="382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82" y="3024"/>
                      <a:pt x="846" y="3024"/>
                    </a:cubicBezTo>
                    <a:cubicBezTo>
                      <a:pt x="1310" y="3024"/>
                      <a:pt x="1679" y="2643"/>
                      <a:pt x="1679" y="2179"/>
                    </a:cubicBezTo>
                    <a:lnTo>
                      <a:pt x="1679" y="834"/>
                    </a:lnTo>
                    <a:cubicBezTo>
                      <a:pt x="1679" y="369"/>
                      <a:pt x="1310" y="0"/>
                      <a:pt x="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2"/>
              <p:cNvSpPr/>
              <p:nvPr/>
            </p:nvSpPr>
            <p:spPr>
              <a:xfrm>
                <a:off x="48878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1001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2"/>
              <p:cNvSpPr/>
              <p:nvPr/>
            </p:nvSpPr>
            <p:spPr>
              <a:xfrm>
                <a:off x="4910725" y="1658975"/>
                <a:ext cx="845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2703" extrusionOk="0">
                    <a:moveTo>
                      <a:pt x="1691" y="0"/>
                    </a:moveTo>
                    <a:cubicBezTo>
                      <a:pt x="750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82" y="2703"/>
                    </a:lnTo>
                    <a:lnTo>
                      <a:pt x="3382" y="1691"/>
                    </a:lnTo>
                    <a:cubicBezTo>
                      <a:pt x="3382" y="750"/>
                      <a:pt x="2620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48878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2"/>
              <p:cNvSpPr/>
              <p:nvPr/>
            </p:nvSpPr>
            <p:spPr>
              <a:xfrm>
                <a:off x="491102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19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2"/>
              <p:cNvSpPr/>
              <p:nvPr/>
            </p:nvSpPr>
            <p:spPr>
              <a:xfrm>
                <a:off x="49342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7" y="560"/>
                    </a:cubicBezTo>
                    <a:cubicBezTo>
                      <a:pt x="441" y="560"/>
                      <a:pt x="561" y="441"/>
                      <a:pt x="561" y="286"/>
                    </a:cubicBezTo>
                    <a:cubicBezTo>
                      <a:pt x="561" y="131"/>
                      <a:pt x="441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2"/>
              <p:cNvSpPr/>
              <p:nvPr/>
            </p:nvSpPr>
            <p:spPr>
              <a:xfrm>
                <a:off x="49574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6" y="0"/>
                    </a:moveTo>
                    <a:cubicBezTo>
                      <a:pt x="132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2"/>
              <p:cNvSpPr/>
              <p:nvPr/>
            </p:nvSpPr>
            <p:spPr>
              <a:xfrm>
                <a:off x="498067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2"/>
              <p:cNvSpPr/>
              <p:nvPr/>
            </p:nvSpPr>
            <p:spPr>
              <a:xfrm>
                <a:off x="5104800" y="1522650"/>
                <a:ext cx="25925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25" extrusionOk="0">
                    <a:moveTo>
                      <a:pt x="512" y="0"/>
                    </a:moveTo>
                    <a:cubicBezTo>
                      <a:pt x="226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26" y="4524"/>
                      <a:pt x="512" y="4524"/>
                    </a:cubicBezTo>
                    <a:cubicBezTo>
                      <a:pt x="798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798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2"/>
              <p:cNvSpPr/>
              <p:nvPr/>
            </p:nvSpPr>
            <p:spPr>
              <a:xfrm>
                <a:off x="50967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34" y="0"/>
                    </a:moveTo>
                    <a:cubicBezTo>
                      <a:pt x="370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70" y="3024"/>
                      <a:pt x="834" y="3024"/>
                    </a:cubicBezTo>
                    <a:cubicBezTo>
                      <a:pt x="1299" y="3024"/>
                      <a:pt x="1680" y="2643"/>
                      <a:pt x="1680" y="2179"/>
                    </a:cubicBezTo>
                    <a:lnTo>
                      <a:pt x="1680" y="834"/>
                    </a:lnTo>
                    <a:cubicBezTo>
                      <a:pt x="1680" y="369"/>
                      <a:pt x="1299" y="0"/>
                      <a:pt x="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2"/>
              <p:cNvSpPr/>
              <p:nvPr/>
            </p:nvSpPr>
            <p:spPr>
              <a:xfrm>
                <a:off x="50527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989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2"/>
              <p:cNvSpPr/>
              <p:nvPr/>
            </p:nvSpPr>
            <p:spPr>
              <a:xfrm>
                <a:off x="5075325" y="1658975"/>
                <a:ext cx="848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703" extrusionOk="0">
                    <a:moveTo>
                      <a:pt x="1691" y="0"/>
                    </a:moveTo>
                    <a:cubicBezTo>
                      <a:pt x="762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94" y="2703"/>
                    </a:lnTo>
                    <a:lnTo>
                      <a:pt x="3394" y="1691"/>
                    </a:lnTo>
                    <a:cubicBezTo>
                      <a:pt x="3394" y="750"/>
                      <a:pt x="2632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2"/>
              <p:cNvSpPr/>
              <p:nvPr/>
            </p:nvSpPr>
            <p:spPr>
              <a:xfrm>
                <a:off x="50527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2"/>
              <p:cNvSpPr/>
              <p:nvPr/>
            </p:nvSpPr>
            <p:spPr>
              <a:xfrm>
                <a:off x="507562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0991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30" y="560"/>
                      <a:pt x="561" y="441"/>
                      <a:pt x="561" y="286"/>
                    </a:cubicBezTo>
                    <a:cubicBezTo>
                      <a:pt x="561" y="131"/>
                      <a:pt x="430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51223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29" y="560"/>
                      <a:pt x="560" y="441"/>
                      <a:pt x="560" y="286"/>
                    </a:cubicBezTo>
                    <a:cubicBezTo>
                      <a:pt x="560" y="131"/>
                      <a:pt x="429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2"/>
              <p:cNvSpPr/>
              <p:nvPr/>
            </p:nvSpPr>
            <p:spPr>
              <a:xfrm>
                <a:off x="514557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2"/>
              <p:cNvSpPr/>
              <p:nvPr/>
            </p:nvSpPr>
            <p:spPr>
              <a:xfrm>
                <a:off x="489167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310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310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2"/>
              <p:cNvSpPr/>
              <p:nvPr/>
            </p:nvSpPr>
            <p:spPr>
              <a:xfrm>
                <a:off x="511372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298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298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2"/>
              <p:cNvSpPr/>
              <p:nvPr/>
            </p:nvSpPr>
            <p:spPr>
              <a:xfrm>
                <a:off x="4812200" y="1514300"/>
                <a:ext cx="357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5" y="1429"/>
                    </a:cubicBezTo>
                    <a:cubicBezTo>
                      <a:pt x="1108" y="1429"/>
                      <a:pt x="1429" y="1108"/>
                      <a:pt x="1429" y="715"/>
                    </a:cubicBezTo>
                    <a:cubicBezTo>
                      <a:pt x="1429" y="322"/>
                      <a:pt x="1108" y="1"/>
                      <a:pt x="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2"/>
              <p:cNvSpPr/>
              <p:nvPr/>
            </p:nvSpPr>
            <p:spPr>
              <a:xfrm>
                <a:off x="481160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2227" y="1"/>
                    </a:moveTo>
                    <a:lnTo>
                      <a:pt x="1" y="2430"/>
                    </a:lnTo>
                    <a:lnTo>
                      <a:pt x="1" y="5406"/>
                    </a:lnTo>
                    <a:lnTo>
                      <a:pt x="1417" y="5406"/>
                    </a:lnTo>
                    <a:lnTo>
                      <a:pt x="1417" y="2977"/>
                    </a:lnTo>
                    <a:lnTo>
                      <a:pt x="2846" y="1418"/>
                    </a:lnTo>
                    <a:lnTo>
                      <a:pt x="5406" y="1418"/>
                    </a:lnTo>
                    <a:lnTo>
                      <a:pt x="5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2"/>
              <p:cNvSpPr/>
              <p:nvPr/>
            </p:nvSpPr>
            <p:spPr>
              <a:xfrm>
                <a:off x="489017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32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32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2"/>
              <p:cNvSpPr/>
              <p:nvPr/>
            </p:nvSpPr>
            <p:spPr>
              <a:xfrm>
                <a:off x="4798200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2" y="0"/>
                    </a:moveTo>
                    <a:cubicBezTo>
                      <a:pt x="179" y="0"/>
                      <a:pt x="1" y="167"/>
                      <a:pt x="1" y="381"/>
                    </a:cubicBezTo>
                    <a:cubicBezTo>
                      <a:pt x="1" y="584"/>
                      <a:pt x="179" y="762"/>
                      <a:pt x="382" y="762"/>
                    </a:cubicBezTo>
                    <a:lnTo>
                      <a:pt x="2168" y="762"/>
                    </a:lnTo>
                    <a:cubicBezTo>
                      <a:pt x="2382" y="762"/>
                      <a:pt x="2549" y="584"/>
                      <a:pt x="2549" y="381"/>
                    </a:cubicBezTo>
                    <a:cubicBezTo>
                      <a:pt x="2549" y="167"/>
                      <a:pt x="2382" y="0"/>
                      <a:pt x="2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2"/>
              <p:cNvSpPr/>
              <p:nvPr/>
            </p:nvSpPr>
            <p:spPr>
              <a:xfrm>
                <a:off x="4779150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37" y="1"/>
                    </a:moveTo>
                    <a:cubicBezTo>
                      <a:pt x="918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37" y="1144"/>
                      <a:pt x="2037" y="1144"/>
                    </a:cubicBezTo>
                    <a:cubicBezTo>
                      <a:pt x="2537" y="1144"/>
                      <a:pt x="2954" y="1548"/>
                      <a:pt x="2954" y="2048"/>
                    </a:cubicBezTo>
                    <a:lnTo>
                      <a:pt x="4085" y="2048"/>
                    </a:lnTo>
                    <a:cubicBezTo>
                      <a:pt x="4085" y="917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2"/>
              <p:cNvSpPr/>
              <p:nvPr/>
            </p:nvSpPr>
            <p:spPr>
              <a:xfrm>
                <a:off x="491042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22" y="1"/>
                    </a:moveTo>
                    <a:cubicBezTo>
                      <a:pt x="370" y="1"/>
                      <a:pt x="0" y="370"/>
                      <a:pt x="0" y="810"/>
                    </a:cubicBezTo>
                    <a:cubicBezTo>
                      <a:pt x="0" y="1263"/>
                      <a:pt x="370" y="1632"/>
                      <a:pt x="822" y="1632"/>
                    </a:cubicBezTo>
                    <a:cubicBezTo>
                      <a:pt x="1262" y="1632"/>
                      <a:pt x="1632" y="1263"/>
                      <a:pt x="1632" y="810"/>
                    </a:cubicBezTo>
                    <a:cubicBezTo>
                      <a:pt x="1632" y="370"/>
                      <a:pt x="1262" y="1"/>
                      <a:pt x="8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2"/>
              <p:cNvSpPr/>
              <p:nvPr/>
            </p:nvSpPr>
            <p:spPr>
              <a:xfrm>
                <a:off x="5222375" y="1514300"/>
                <a:ext cx="360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30" extrusionOk="0">
                    <a:moveTo>
                      <a:pt x="726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26" y="1429"/>
                    </a:cubicBezTo>
                    <a:cubicBezTo>
                      <a:pt x="1119" y="1429"/>
                      <a:pt x="1441" y="1108"/>
                      <a:pt x="1441" y="715"/>
                    </a:cubicBezTo>
                    <a:cubicBezTo>
                      <a:pt x="1441" y="322"/>
                      <a:pt x="1119" y="1"/>
                      <a:pt x="7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2"/>
              <p:cNvSpPr/>
              <p:nvPr/>
            </p:nvSpPr>
            <p:spPr>
              <a:xfrm>
                <a:off x="512385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60" y="1418"/>
                    </a:lnTo>
                    <a:lnTo>
                      <a:pt x="3989" y="2977"/>
                    </a:lnTo>
                    <a:lnTo>
                      <a:pt x="3989" y="5406"/>
                    </a:lnTo>
                    <a:lnTo>
                      <a:pt x="5406" y="5406"/>
                    </a:lnTo>
                    <a:lnTo>
                      <a:pt x="5406" y="2430"/>
                    </a:lnTo>
                    <a:lnTo>
                      <a:pt x="3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2"/>
              <p:cNvSpPr/>
              <p:nvPr/>
            </p:nvSpPr>
            <p:spPr>
              <a:xfrm>
                <a:off x="509912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20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20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2"/>
              <p:cNvSpPr/>
              <p:nvPr/>
            </p:nvSpPr>
            <p:spPr>
              <a:xfrm>
                <a:off x="5208675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1" y="0"/>
                    </a:moveTo>
                    <a:cubicBezTo>
                      <a:pt x="167" y="0"/>
                      <a:pt x="0" y="167"/>
                      <a:pt x="0" y="381"/>
                    </a:cubicBezTo>
                    <a:cubicBezTo>
                      <a:pt x="0" y="584"/>
                      <a:pt x="167" y="762"/>
                      <a:pt x="381" y="762"/>
                    </a:cubicBezTo>
                    <a:lnTo>
                      <a:pt x="2167" y="762"/>
                    </a:lnTo>
                    <a:cubicBezTo>
                      <a:pt x="2382" y="762"/>
                      <a:pt x="2548" y="584"/>
                      <a:pt x="2548" y="381"/>
                    </a:cubicBezTo>
                    <a:cubicBezTo>
                      <a:pt x="2548" y="167"/>
                      <a:pt x="2382" y="0"/>
                      <a:pt x="2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2"/>
              <p:cNvSpPr/>
              <p:nvPr/>
            </p:nvSpPr>
            <p:spPr>
              <a:xfrm>
                <a:off x="5189325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48" y="1"/>
                    </a:moveTo>
                    <a:cubicBezTo>
                      <a:pt x="917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48" y="1144"/>
                      <a:pt x="2048" y="1144"/>
                    </a:cubicBezTo>
                    <a:cubicBezTo>
                      <a:pt x="2549" y="1144"/>
                      <a:pt x="2953" y="1548"/>
                      <a:pt x="2953" y="2048"/>
                    </a:cubicBezTo>
                    <a:lnTo>
                      <a:pt x="4084" y="2048"/>
                    </a:lnTo>
                    <a:cubicBezTo>
                      <a:pt x="4084" y="917"/>
                      <a:pt x="3168" y="1"/>
                      <a:pt x="20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511937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10" y="1"/>
                    </a:moveTo>
                    <a:cubicBezTo>
                      <a:pt x="370" y="1"/>
                      <a:pt x="1" y="370"/>
                      <a:pt x="1" y="810"/>
                    </a:cubicBezTo>
                    <a:cubicBezTo>
                      <a:pt x="1" y="1263"/>
                      <a:pt x="370" y="1632"/>
                      <a:pt x="810" y="1632"/>
                    </a:cubicBezTo>
                    <a:cubicBezTo>
                      <a:pt x="1263" y="1632"/>
                      <a:pt x="1632" y="1263"/>
                      <a:pt x="1632" y="810"/>
                    </a:cubicBezTo>
                    <a:cubicBezTo>
                      <a:pt x="1632" y="370"/>
                      <a:pt x="1263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2"/>
              <p:cNvSpPr/>
              <p:nvPr/>
            </p:nvSpPr>
            <p:spPr>
              <a:xfrm>
                <a:off x="4905375" y="1324700"/>
                <a:ext cx="259875" cy="237850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9514" extrusionOk="0">
                    <a:moveTo>
                      <a:pt x="1453" y="0"/>
                    </a:moveTo>
                    <a:lnTo>
                      <a:pt x="0" y="9513"/>
                    </a:lnTo>
                    <a:lnTo>
                      <a:pt x="10394" y="9513"/>
                    </a:lnTo>
                    <a:lnTo>
                      <a:pt x="894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4970250" y="1278850"/>
                <a:ext cx="13010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966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4370"/>
                    </a:lnTo>
                    <a:cubicBezTo>
                      <a:pt x="1" y="4704"/>
                      <a:pt x="263" y="4966"/>
                      <a:pt x="596" y="4966"/>
                    </a:cubicBezTo>
                    <a:lnTo>
                      <a:pt x="4608" y="4966"/>
                    </a:lnTo>
                    <a:cubicBezTo>
                      <a:pt x="4942" y="4966"/>
                      <a:pt x="5204" y="4704"/>
                      <a:pt x="5204" y="4370"/>
                    </a:cubicBezTo>
                    <a:lnTo>
                      <a:pt x="5204" y="596"/>
                    </a:lnTo>
                    <a:cubicBezTo>
                      <a:pt x="5204" y="275"/>
                      <a:pt x="4942" y="1"/>
                      <a:pt x="4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4905375" y="1516975"/>
                <a:ext cx="25987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1823" extrusionOk="0">
                    <a:moveTo>
                      <a:pt x="286" y="1"/>
                    </a:moveTo>
                    <a:lnTo>
                      <a:pt x="0" y="1822"/>
                    </a:lnTo>
                    <a:lnTo>
                      <a:pt x="10394" y="1822"/>
                    </a:lnTo>
                    <a:lnTo>
                      <a:pt x="10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4924425" y="1079725"/>
                <a:ext cx="221775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8871" h="9169" extrusionOk="0">
                    <a:moveTo>
                      <a:pt x="4441" y="1"/>
                    </a:moveTo>
                    <a:cubicBezTo>
                      <a:pt x="1988" y="1"/>
                      <a:pt x="0" y="1989"/>
                      <a:pt x="0" y="4442"/>
                    </a:cubicBezTo>
                    <a:lnTo>
                      <a:pt x="0" y="9168"/>
                    </a:lnTo>
                    <a:lnTo>
                      <a:pt x="8870" y="9168"/>
                    </a:lnTo>
                    <a:lnTo>
                      <a:pt x="8870" y="4442"/>
                    </a:lnTo>
                    <a:cubicBezTo>
                      <a:pt x="8870" y="1989"/>
                      <a:pt x="6882" y="1"/>
                      <a:pt x="4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2"/>
              <p:cNvSpPr/>
              <p:nvPr/>
            </p:nvSpPr>
            <p:spPr>
              <a:xfrm>
                <a:off x="4958350" y="1113350"/>
                <a:ext cx="153900" cy="19560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7824" extrusionOk="0">
                    <a:moveTo>
                      <a:pt x="3084" y="1"/>
                    </a:moveTo>
                    <a:cubicBezTo>
                      <a:pt x="1381" y="1"/>
                      <a:pt x="0" y="1370"/>
                      <a:pt x="0" y="3073"/>
                    </a:cubicBezTo>
                    <a:lnTo>
                      <a:pt x="0" y="7823"/>
                    </a:lnTo>
                    <a:lnTo>
                      <a:pt x="6156" y="7823"/>
                    </a:lnTo>
                    <a:lnTo>
                      <a:pt x="6156" y="3073"/>
                    </a:lnTo>
                    <a:cubicBezTo>
                      <a:pt x="6156" y="1370"/>
                      <a:pt x="4775" y="1"/>
                      <a:pt x="3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4977700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8"/>
                      <a:pt x="500" y="988"/>
                    </a:cubicBezTo>
                    <a:cubicBezTo>
                      <a:pt x="774" y="988"/>
                      <a:pt x="988" y="774"/>
                      <a:pt x="988" y="500"/>
                    </a:cubicBezTo>
                    <a:cubicBezTo>
                      <a:pt x="988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5068175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8"/>
                      <a:pt x="489" y="988"/>
                    </a:cubicBezTo>
                    <a:cubicBezTo>
                      <a:pt x="763" y="988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2"/>
              <p:cNvSpPr/>
              <p:nvPr/>
            </p:nvSpPr>
            <p:spPr>
              <a:xfrm>
                <a:off x="4977700" y="1270525"/>
                <a:ext cx="1152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727" extrusionOk="0">
                    <a:moveTo>
                      <a:pt x="369" y="0"/>
                    </a:moveTo>
                    <a:cubicBezTo>
                      <a:pt x="167" y="0"/>
                      <a:pt x="0" y="155"/>
                      <a:pt x="0" y="358"/>
                    </a:cubicBezTo>
                    <a:cubicBezTo>
                      <a:pt x="0" y="560"/>
                      <a:pt x="167" y="727"/>
                      <a:pt x="369" y="727"/>
                    </a:cubicBezTo>
                    <a:lnTo>
                      <a:pt x="4239" y="727"/>
                    </a:lnTo>
                    <a:cubicBezTo>
                      <a:pt x="4441" y="727"/>
                      <a:pt x="4608" y="560"/>
                      <a:pt x="4608" y="358"/>
                    </a:cubicBezTo>
                    <a:cubicBezTo>
                      <a:pt x="4608" y="155"/>
                      <a:pt x="4441" y="0"/>
                      <a:pt x="4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2"/>
              <p:cNvSpPr/>
              <p:nvPr/>
            </p:nvSpPr>
            <p:spPr>
              <a:xfrm>
                <a:off x="4889000" y="1308025"/>
                <a:ext cx="29260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1347" extrusionOk="0">
                    <a:moveTo>
                      <a:pt x="667" y="1"/>
                    </a:moveTo>
                    <a:cubicBezTo>
                      <a:pt x="298" y="1"/>
                      <a:pt x="0" y="298"/>
                      <a:pt x="0" y="667"/>
                    </a:cubicBezTo>
                    <a:cubicBezTo>
                      <a:pt x="0" y="1036"/>
                      <a:pt x="298" y="1346"/>
                      <a:pt x="667" y="1346"/>
                    </a:cubicBezTo>
                    <a:lnTo>
                      <a:pt x="11037" y="1346"/>
                    </a:lnTo>
                    <a:cubicBezTo>
                      <a:pt x="11406" y="1346"/>
                      <a:pt x="11704" y="1036"/>
                      <a:pt x="11704" y="667"/>
                    </a:cubicBezTo>
                    <a:cubicBezTo>
                      <a:pt x="11704" y="298"/>
                      <a:pt x="11406" y="1"/>
                      <a:pt x="11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49303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49550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70" y="0"/>
                    </a:moveTo>
                    <a:cubicBezTo>
                      <a:pt x="264" y="0"/>
                      <a:pt x="257" y="0"/>
                      <a:pt x="250" y="1"/>
                    </a:cubicBez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94"/>
                      <a:pt x="108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4979475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50041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50289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62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50536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07" y="1"/>
                      <a:pt x="0" y="108"/>
                      <a:pt x="0" y="251"/>
                    </a:cubicBezTo>
                    <a:cubicBezTo>
                      <a:pt x="0" y="394"/>
                      <a:pt x="107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5078000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>
                <a:off x="51027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>
                <a:off x="512742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0" y="0"/>
                    </a:moveTo>
                    <a:cubicBezTo>
                      <a:pt x="274" y="0"/>
                      <a:pt x="268" y="0"/>
                      <a:pt x="262" y="1"/>
                    </a:cubicBez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4916075" y="1478575"/>
                <a:ext cx="2384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537" extrusionOk="0">
                    <a:moveTo>
                      <a:pt x="84" y="1"/>
                    </a:moveTo>
                    <a:lnTo>
                      <a:pt x="1" y="537"/>
                    </a:lnTo>
                    <a:lnTo>
                      <a:pt x="9538" y="537"/>
                    </a:lnTo>
                    <a:lnTo>
                      <a:pt x="94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" name="Google Shape;669;p32"/>
          <p:cNvGrpSpPr/>
          <p:nvPr/>
        </p:nvGrpSpPr>
        <p:grpSpPr>
          <a:xfrm>
            <a:off x="6426582" y="36870"/>
            <a:ext cx="1374874" cy="2436434"/>
            <a:chOff x="2225575" y="3305850"/>
            <a:chExt cx="380125" cy="673625"/>
          </a:xfrm>
        </p:grpSpPr>
        <p:sp>
          <p:nvSpPr>
            <p:cNvPr id="670" name="Google Shape;670;p32"/>
            <p:cNvSpPr/>
            <p:nvPr/>
          </p:nvSpPr>
          <p:spPr>
            <a:xfrm>
              <a:off x="2225850" y="3306013"/>
              <a:ext cx="379850" cy="673300"/>
            </a:xfrm>
            <a:custGeom>
              <a:avLst/>
              <a:gdLst/>
              <a:ahLst/>
              <a:cxnLst/>
              <a:rect l="l" t="t" r="r" b="b"/>
              <a:pathLst>
                <a:path w="15194" h="26932" extrusionOk="0">
                  <a:moveTo>
                    <a:pt x="8978" y="16395"/>
                  </a:moveTo>
                  <a:lnTo>
                    <a:pt x="8978" y="17097"/>
                  </a:lnTo>
                  <a:lnTo>
                    <a:pt x="8835" y="17097"/>
                  </a:lnTo>
                  <a:cubicBezTo>
                    <a:pt x="8573" y="17097"/>
                    <a:pt x="8359" y="17312"/>
                    <a:pt x="8359" y="17574"/>
                  </a:cubicBezTo>
                  <a:lnTo>
                    <a:pt x="8359" y="17967"/>
                  </a:lnTo>
                  <a:lnTo>
                    <a:pt x="8252" y="17967"/>
                  </a:lnTo>
                  <a:cubicBezTo>
                    <a:pt x="8121" y="17967"/>
                    <a:pt x="8002" y="18074"/>
                    <a:pt x="8002" y="18217"/>
                  </a:cubicBezTo>
                  <a:cubicBezTo>
                    <a:pt x="8002" y="18348"/>
                    <a:pt x="8121" y="18467"/>
                    <a:pt x="8252" y="18467"/>
                  </a:cubicBezTo>
                  <a:lnTo>
                    <a:pt x="8359" y="18467"/>
                  </a:lnTo>
                  <a:lnTo>
                    <a:pt x="8359" y="21634"/>
                  </a:lnTo>
                  <a:lnTo>
                    <a:pt x="8252" y="21634"/>
                  </a:lnTo>
                  <a:cubicBezTo>
                    <a:pt x="8121" y="21634"/>
                    <a:pt x="8002" y="21741"/>
                    <a:pt x="8002" y="21884"/>
                  </a:cubicBezTo>
                  <a:cubicBezTo>
                    <a:pt x="8002" y="22015"/>
                    <a:pt x="8121" y="22134"/>
                    <a:pt x="8252" y="22134"/>
                  </a:cubicBezTo>
                  <a:lnTo>
                    <a:pt x="8359" y="22134"/>
                  </a:lnTo>
                  <a:lnTo>
                    <a:pt x="8359" y="22527"/>
                  </a:lnTo>
                  <a:cubicBezTo>
                    <a:pt x="8359" y="22789"/>
                    <a:pt x="8573" y="22991"/>
                    <a:pt x="8835" y="22991"/>
                  </a:cubicBezTo>
                  <a:lnTo>
                    <a:pt x="8966" y="22991"/>
                  </a:lnTo>
                  <a:lnTo>
                    <a:pt x="8966" y="24086"/>
                  </a:lnTo>
                  <a:cubicBezTo>
                    <a:pt x="8966" y="24086"/>
                    <a:pt x="8978" y="24098"/>
                    <a:pt x="8978" y="24098"/>
                  </a:cubicBezTo>
                  <a:lnTo>
                    <a:pt x="6216" y="24098"/>
                  </a:lnTo>
                  <a:cubicBezTo>
                    <a:pt x="6216" y="24098"/>
                    <a:pt x="6216" y="24086"/>
                    <a:pt x="6216" y="24086"/>
                  </a:cubicBezTo>
                  <a:lnTo>
                    <a:pt x="6216" y="22991"/>
                  </a:lnTo>
                  <a:lnTo>
                    <a:pt x="6359" y="22991"/>
                  </a:lnTo>
                  <a:cubicBezTo>
                    <a:pt x="6621" y="22991"/>
                    <a:pt x="6835" y="22789"/>
                    <a:pt x="6835" y="22527"/>
                  </a:cubicBezTo>
                  <a:lnTo>
                    <a:pt x="6835" y="22134"/>
                  </a:lnTo>
                  <a:lnTo>
                    <a:pt x="6930" y="22134"/>
                  </a:lnTo>
                  <a:cubicBezTo>
                    <a:pt x="7073" y="22134"/>
                    <a:pt x="7180" y="22015"/>
                    <a:pt x="7180" y="21884"/>
                  </a:cubicBezTo>
                  <a:cubicBezTo>
                    <a:pt x="7180" y="21741"/>
                    <a:pt x="7073" y="21634"/>
                    <a:pt x="6930" y="21634"/>
                  </a:cubicBezTo>
                  <a:lnTo>
                    <a:pt x="6835" y="21634"/>
                  </a:lnTo>
                  <a:lnTo>
                    <a:pt x="6835" y="18467"/>
                  </a:lnTo>
                  <a:lnTo>
                    <a:pt x="6930" y="18467"/>
                  </a:lnTo>
                  <a:cubicBezTo>
                    <a:pt x="7073" y="18467"/>
                    <a:pt x="7180" y="18348"/>
                    <a:pt x="7180" y="18217"/>
                  </a:cubicBezTo>
                  <a:cubicBezTo>
                    <a:pt x="7180" y="18074"/>
                    <a:pt x="7073" y="17967"/>
                    <a:pt x="6930" y="17967"/>
                  </a:cubicBezTo>
                  <a:lnTo>
                    <a:pt x="6835" y="17967"/>
                  </a:lnTo>
                  <a:lnTo>
                    <a:pt x="6835" y="17574"/>
                  </a:lnTo>
                  <a:cubicBezTo>
                    <a:pt x="6835" y="17312"/>
                    <a:pt x="6621" y="17097"/>
                    <a:pt x="6359" y="17097"/>
                  </a:cubicBezTo>
                  <a:lnTo>
                    <a:pt x="6216" y="17097"/>
                  </a:lnTo>
                  <a:lnTo>
                    <a:pt x="6216" y="16395"/>
                  </a:lnTo>
                  <a:close/>
                  <a:moveTo>
                    <a:pt x="7597" y="0"/>
                  </a:moveTo>
                  <a:cubicBezTo>
                    <a:pt x="7204" y="0"/>
                    <a:pt x="6895" y="322"/>
                    <a:pt x="6895" y="703"/>
                  </a:cubicBezTo>
                  <a:lnTo>
                    <a:pt x="4811" y="703"/>
                  </a:lnTo>
                  <a:cubicBezTo>
                    <a:pt x="4561" y="703"/>
                    <a:pt x="4359" y="905"/>
                    <a:pt x="4359" y="1167"/>
                  </a:cubicBezTo>
                  <a:lnTo>
                    <a:pt x="4359" y="3203"/>
                  </a:lnTo>
                  <a:cubicBezTo>
                    <a:pt x="4359" y="3119"/>
                    <a:pt x="4287" y="3048"/>
                    <a:pt x="4204" y="3048"/>
                  </a:cubicBezTo>
                  <a:cubicBezTo>
                    <a:pt x="4121" y="3048"/>
                    <a:pt x="4049" y="3119"/>
                    <a:pt x="4049" y="3203"/>
                  </a:cubicBezTo>
                  <a:lnTo>
                    <a:pt x="4049" y="3322"/>
                  </a:lnTo>
                  <a:cubicBezTo>
                    <a:pt x="3775" y="3441"/>
                    <a:pt x="3573" y="3715"/>
                    <a:pt x="3573" y="4036"/>
                  </a:cubicBezTo>
                  <a:cubicBezTo>
                    <a:pt x="3573" y="4358"/>
                    <a:pt x="3775" y="4632"/>
                    <a:pt x="4049" y="4751"/>
                  </a:cubicBezTo>
                  <a:lnTo>
                    <a:pt x="4049" y="4870"/>
                  </a:lnTo>
                  <a:cubicBezTo>
                    <a:pt x="4049" y="4953"/>
                    <a:pt x="4121" y="5013"/>
                    <a:pt x="4204" y="5013"/>
                  </a:cubicBezTo>
                  <a:cubicBezTo>
                    <a:pt x="4287" y="5013"/>
                    <a:pt x="4359" y="4953"/>
                    <a:pt x="4359" y="4870"/>
                  </a:cubicBezTo>
                  <a:lnTo>
                    <a:pt x="4359" y="6906"/>
                  </a:lnTo>
                  <a:cubicBezTo>
                    <a:pt x="4359" y="7156"/>
                    <a:pt x="4561" y="7358"/>
                    <a:pt x="4811" y="7358"/>
                  </a:cubicBezTo>
                  <a:lnTo>
                    <a:pt x="6609" y="7358"/>
                  </a:lnTo>
                  <a:lnTo>
                    <a:pt x="6609" y="7477"/>
                  </a:lnTo>
                  <a:cubicBezTo>
                    <a:pt x="6537" y="7489"/>
                    <a:pt x="6478" y="7549"/>
                    <a:pt x="6478" y="7620"/>
                  </a:cubicBezTo>
                  <a:cubicBezTo>
                    <a:pt x="6478" y="7691"/>
                    <a:pt x="6537" y="7751"/>
                    <a:pt x="6609" y="7763"/>
                  </a:cubicBezTo>
                  <a:lnTo>
                    <a:pt x="6609" y="7906"/>
                  </a:lnTo>
                  <a:cubicBezTo>
                    <a:pt x="6537" y="7906"/>
                    <a:pt x="6478" y="7965"/>
                    <a:pt x="6478" y="8037"/>
                  </a:cubicBezTo>
                  <a:cubicBezTo>
                    <a:pt x="6478" y="8120"/>
                    <a:pt x="6537" y="8180"/>
                    <a:pt x="6609" y="8180"/>
                  </a:cubicBezTo>
                  <a:lnTo>
                    <a:pt x="6609" y="8311"/>
                  </a:lnTo>
                  <a:lnTo>
                    <a:pt x="4537" y="8311"/>
                  </a:lnTo>
                  <a:cubicBezTo>
                    <a:pt x="4323" y="8311"/>
                    <a:pt x="4144" y="8489"/>
                    <a:pt x="4144" y="8703"/>
                  </a:cubicBezTo>
                  <a:lnTo>
                    <a:pt x="4144" y="8799"/>
                  </a:lnTo>
                  <a:lnTo>
                    <a:pt x="3930" y="8799"/>
                  </a:lnTo>
                  <a:lnTo>
                    <a:pt x="3930" y="8763"/>
                  </a:lnTo>
                  <a:cubicBezTo>
                    <a:pt x="3930" y="8692"/>
                    <a:pt x="3870" y="8632"/>
                    <a:pt x="3799" y="8632"/>
                  </a:cubicBezTo>
                  <a:cubicBezTo>
                    <a:pt x="3728" y="8632"/>
                    <a:pt x="3668" y="8692"/>
                    <a:pt x="3668" y="8763"/>
                  </a:cubicBezTo>
                  <a:lnTo>
                    <a:pt x="3668" y="8799"/>
                  </a:lnTo>
                  <a:lnTo>
                    <a:pt x="3466" y="8799"/>
                  </a:lnTo>
                  <a:lnTo>
                    <a:pt x="3466" y="8763"/>
                  </a:lnTo>
                  <a:cubicBezTo>
                    <a:pt x="3466" y="8692"/>
                    <a:pt x="3406" y="8632"/>
                    <a:pt x="3335" y="8632"/>
                  </a:cubicBezTo>
                  <a:cubicBezTo>
                    <a:pt x="3263" y="8632"/>
                    <a:pt x="3204" y="8692"/>
                    <a:pt x="3204" y="8763"/>
                  </a:cubicBezTo>
                  <a:lnTo>
                    <a:pt x="3204" y="8894"/>
                  </a:lnTo>
                  <a:cubicBezTo>
                    <a:pt x="3192" y="8906"/>
                    <a:pt x="3180" y="8918"/>
                    <a:pt x="3168" y="8930"/>
                  </a:cubicBezTo>
                  <a:lnTo>
                    <a:pt x="2501" y="8930"/>
                  </a:lnTo>
                  <a:cubicBezTo>
                    <a:pt x="1477" y="8930"/>
                    <a:pt x="644" y="9751"/>
                    <a:pt x="644" y="10775"/>
                  </a:cubicBezTo>
                  <a:lnTo>
                    <a:pt x="644" y="10966"/>
                  </a:lnTo>
                  <a:lnTo>
                    <a:pt x="572" y="10966"/>
                  </a:lnTo>
                  <a:cubicBezTo>
                    <a:pt x="489" y="10966"/>
                    <a:pt x="430" y="11025"/>
                    <a:pt x="430" y="11109"/>
                  </a:cubicBezTo>
                  <a:cubicBezTo>
                    <a:pt x="430" y="11180"/>
                    <a:pt x="489" y="11251"/>
                    <a:pt x="572" y="11251"/>
                  </a:cubicBezTo>
                  <a:lnTo>
                    <a:pt x="644" y="11251"/>
                  </a:lnTo>
                  <a:lnTo>
                    <a:pt x="644" y="11799"/>
                  </a:lnTo>
                  <a:lnTo>
                    <a:pt x="572" y="11799"/>
                  </a:lnTo>
                  <a:cubicBezTo>
                    <a:pt x="489" y="11799"/>
                    <a:pt x="430" y="11859"/>
                    <a:pt x="430" y="11942"/>
                  </a:cubicBezTo>
                  <a:cubicBezTo>
                    <a:pt x="430" y="12013"/>
                    <a:pt x="489" y="12085"/>
                    <a:pt x="572" y="12085"/>
                  </a:cubicBezTo>
                  <a:lnTo>
                    <a:pt x="644" y="12085"/>
                  </a:lnTo>
                  <a:lnTo>
                    <a:pt x="644" y="12633"/>
                  </a:lnTo>
                  <a:lnTo>
                    <a:pt x="572" y="12633"/>
                  </a:lnTo>
                  <a:cubicBezTo>
                    <a:pt x="489" y="12633"/>
                    <a:pt x="430" y="12692"/>
                    <a:pt x="430" y="12775"/>
                  </a:cubicBezTo>
                  <a:cubicBezTo>
                    <a:pt x="430" y="12847"/>
                    <a:pt x="489" y="12918"/>
                    <a:pt x="572" y="12918"/>
                  </a:cubicBezTo>
                  <a:lnTo>
                    <a:pt x="644" y="12918"/>
                  </a:lnTo>
                  <a:lnTo>
                    <a:pt x="644" y="13466"/>
                  </a:lnTo>
                  <a:lnTo>
                    <a:pt x="572" y="13466"/>
                  </a:lnTo>
                  <a:cubicBezTo>
                    <a:pt x="489" y="13466"/>
                    <a:pt x="430" y="13526"/>
                    <a:pt x="430" y="13609"/>
                  </a:cubicBezTo>
                  <a:cubicBezTo>
                    <a:pt x="430" y="13680"/>
                    <a:pt x="489" y="13752"/>
                    <a:pt x="572" y="13752"/>
                  </a:cubicBezTo>
                  <a:lnTo>
                    <a:pt x="644" y="13752"/>
                  </a:lnTo>
                  <a:lnTo>
                    <a:pt x="644" y="14002"/>
                  </a:lnTo>
                  <a:lnTo>
                    <a:pt x="906" y="14002"/>
                  </a:lnTo>
                  <a:lnTo>
                    <a:pt x="906" y="14395"/>
                  </a:lnTo>
                  <a:lnTo>
                    <a:pt x="739" y="14395"/>
                  </a:lnTo>
                  <a:cubicBezTo>
                    <a:pt x="561" y="14395"/>
                    <a:pt x="430" y="14526"/>
                    <a:pt x="430" y="14704"/>
                  </a:cubicBezTo>
                  <a:cubicBezTo>
                    <a:pt x="430" y="14871"/>
                    <a:pt x="561" y="15014"/>
                    <a:pt x="739" y="15014"/>
                  </a:cubicBezTo>
                  <a:lnTo>
                    <a:pt x="906" y="15014"/>
                  </a:lnTo>
                  <a:lnTo>
                    <a:pt x="906" y="16145"/>
                  </a:lnTo>
                  <a:cubicBezTo>
                    <a:pt x="382" y="16264"/>
                    <a:pt x="1" y="16728"/>
                    <a:pt x="1" y="17288"/>
                  </a:cubicBezTo>
                  <a:lnTo>
                    <a:pt x="477" y="17288"/>
                  </a:lnTo>
                  <a:cubicBezTo>
                    <a:pt x="477" y="16895"/>
                    <a:pt x="787" y="16585"/>
                    <a:pt x="1180" y="16585"/>
                  </a:cubicBezTo>
                  <a:cubicBezTo>
                    <a:pt x="1561" y="16585"/>
                    <a:pt x="1882" y="16895"/>
                    <a:pt x="1882" y="17288"/>
                  </a:cubicBezTo>
                  <a:lnTo>
                    <a:pt x="2358" y="17288"/>
                  </a:lnTo>
                  <a:cubicBezTo>
                    <a:pt x="2358" y="16728"/>
                    <a:pt x="1965" y="16264"/>
                    <a:pt x="1442" y="16145"/>
                  </a:cubicBezTo>
                  <a:lnTo>
                    <a:pt x="1442" y="15014"/>
                  </a:lnTo>
                  <a:lnTo>
                    <a:pt x="1620" y="15014"/>
                  </a:lnTo>
                  <a:cubicBezTo>
                    <a:pt x="1787" y="15014"/>
                    <a:pt x="1930" y="14871"/>
                    <a:pt x="1930" y="14704"/>
                  </a:cubicBezTo>
                  <a:cubicBezTo>
                    <a:pt x="1930" y="14526"/>
                    <a:pt x="1787" y="14395"/>
                    <a:pt x="1620" y="14395"/>
                  </a:cubicBezTo>
                  <a:lnTo>
                    <a:pt x="1442" y="14395"/>
                  </a:lnTo>
                  <a:lnTo>
                    <a:pt x="1442" y="14002"/>
                  </a:lnTo>
                  <a:lnTo>
                    <a:pt x="1704" y="14002"/>
                  </a:lnTo>
                  <a:lnTo>
                    <a:pt x="1704" y="13752"/>
                  </a:lnTo>
                  <a:lnTo>
                    <a:pt x="1787" y="13752"/>
                  </a:lnTo>
                  <a:cubicBezTo>
                    <a:pt x="1858" y="13752"/>
                    <a:pt x="1930" y="13680"/>
                    <a:pt x="1930" y="13609"/>
                  </a:cubicBezTo>
                  <a:cubicBezTo>
                    <a:pt x="1930" y="13526"/>
                    <a:pt x="1870" y="13466"/>
                    <a:pt x="1787" y="13466"/>
                  </a:cubicBezTo>
                  <a:lnTo>
                    <a:pt x="1704" y="13466"/>
                  </a:lnTo>
                  <a:lnTo>
                    <a:pt x="1704" y="12918"/>
                  </a:lnTo>
                  <a:lnTo>
                    <a:pt x="1787" y="12918"/>
                  </a:lnTo>
                  <a:cubicBezTo>
                    <a:pt x="1858" y="12918"/>
                    <a:pt x="1930" y="12847"/>
                    <a:pt x="1930" y="12775"/>
                  </a:cubicBezTo>
                  <a:cubicBezTo>
                    <a:pt x="1930" y="12692"/>
                    <a:pt x="1870" y="12633"/>
                    <a:pt x="1787" y="12633"/>
                  </a:cubicBezTo>
                  <a:lnTo>
                    <a:pt x="1704" y="12633"/>
                  </a:lnTo>
                  <a:lnTo>
                    <a:pt x="1704" y="12085"/>
                  </a:lnTo>
                  <a:lnTo>
                    <a:pt x="1787" y="12085"/>
                  </a:lnTo>
                  <a:cubicBezTo>
                    <a:pt x="1858" y="12085"/>
                    <a:pt x="1930" y="12013"/>
                    <a:pt x="1930" y="11942"/>
                  </a:cubicBezTo>
                  <a:cubicBezTo>
                    <a:pt x="1930" y="11859"/>
                    <a:pt x="1870" y="11799"/>
                    <a:pt x="1787" y="11799"/>
                  </a:cubicBezTo>
                  <a:lnTo>
                    <a:pt x="1704" y="11799"/>
                  </a:lnTo>
                  <a:lnTo>
                    <a:pt x="1704" y="11251"/>
                  </a:lnTo>
                  <a:lnTo>
                    <a:pt x="1787" y="11251"/>
                  </a:lnTo>
                  <a:cubicBezTo>
                    <a:pt x="1858" y="11251"/>
                    <a:pt x="1930" y="11180"/>
                    <a:pt x="1930" y="11109"/>
                  </a:cubicBezTo>
                  <a:cubicBezTo>
                    <a:pt x="1930" y="11025"/>
                    <a:pt x="1870" y="10966"/>
                    <a:pt x="1787" y="10966"/>
                  </a:cubicBezTo>
                  <a:lnTo>
                    <a:pt x="1704" y="10966"/>
                  </a:lnTo>
                  <a:lnTo>
                    <a:pt x="1704" y="10775"/>
                  </a:lnTo>
                  <a:cubicBezTo>
                    <a:pt x="1704" y="10335"/>
                    <a:pt x="2061" y="9977"/>
                    <a:pt x="2501" y="9977"/>
                  </a:cubicBezTo>
                  <a:lnTo>
                    <a:pt x="3168" y="9977"/>
                  </a:lnTo>
                  <a:cubicBezTo>
                    <a:pt x="3180" y="9989"/>
                    <a:pt x="3192" y="10001"/>
                    <a:pt x="3204" y="10013"/>
                  </a:cubicBezTo>
                  <a:lnTo>
                    <a:pt x="3204" y="10144"/>
                  </a:lnTo>
                  <a:cubicBezTo>
                    <a:pt x="3204" y="10216"/>
                    <a:pt x="3263" y="10275"/>
                    <a:pt x="3335" y="10275"/>
                  </a:cubicBezTo>
                  <a:cubicBezTo>
                    <a:pt x="3418" y="10275"/>
                    <a:pt x="3478" y="10216"/>
                    <a:pt x="3478" y="10144"/>
                  </a:cubicBezTo>
                  <a:lnTo>
                    <a:pt x="3478" y="10108"/>
                  </a:lnTo>
                  <a:lnTo>
                    <a:pt x="3668" y="10108"/>
                  </a:lnTo>
                  <a:lnTo>
                    <a:pt x="3668" y="10144"/>
                  </a:lnTo>
                  <a:cubicBezTo>
                    <a:pt x="3668" y="10216"/>
                    <a:pt x="3728" y="10275"/>
                    <a:pt x="3799" y="10275"/>
                  </a:cubicBezTo>
                  <a:cubicBezTo>
                    <a:pt x="3870" y="10275"/>
                    <a:pt x="3930" y="10216"/>
                    <a:pt x="3930" y="10144"/>
                  </a:cubicBezTo>
                  <a:lnTo>
                    <a:pt x="3930" y="10108"/>
                  </a:lnTo>
                  <a:lnTo>
                    <a:pt x="4144" y="10108"/>
                  </a:lnTo>
                  <a:lnTo>
                    <a:pt x="4144" y="13966"/>
                  </a:lnTo>
                  <a:lnTo>
                    <a:pt x="4144" y="14454"/>
                  </a:lnTo>
                  <a:lnTo>
                    <a:pt x="4144" y="14788"/>
                  </a:lnTo>
                  <a:cubicBezTo>
                    <a:pt x="4144" y="15014"/>
                    <a:pt x="4323" y="15180"/>
                    <a:pt x="4537" y="15180"/>
                  </a:cubicBezTo>
                  <a:lnTo>
                    <a:pt x="4799" y="15180"/>
                  </a:lnTo>
                  <a:lnTo>
                    <a:pt x="4799" y="15990"/>
                  </a:lnTo>
                  <a:cubicBezTo>
                    <a:pt x="4799" y="16204"/>
                    <a:pt x="4978" y="16383"/>
                    <a:pt x="5192" y="16383"/>
                  </a:cubicBezTo>
                  <a:lnTo>
                    <a:pt x="5240" y="16383"/>
                  </a:lnTo>
                  <a:lnTo>
                    <a:pt x="5240" y="17097"/>
                  </a:lnTo>
                  <a:lnTo>
                    <a:pt x="5097" y="17097"/>
                  </a:lnTo>
                  <a:cubicBezTo>
                    <a:pt x="4847" y="17097"/>
                    <a:pt x="4632" y="17300"/>
                    <a:pt x="4632" y="17562"/>
                  </a:cubicBezTo>
                  <a:lnTo>
                    <a:pt x="4632" y="17955"/>
                  </a:lnTo>
                  <a:lnTo>
                    <a:pt x="4502" y="17955"/>
                  </a:lnTo>
                  <a:cubicBezTo>
                    <a:pt x="4359" y="17955"/>
                    <a:pt x="4251" y="18074"/>
                    <a:pt x="4251" y="18205"/>
                  </a:cubicBezTo>
                  <a:cubicBezTo>
                    <a:pt x="4251" y="18348"/>
                    <a:pt x="4359" y="18455"/>
                    <a:pt x="4502" y="18455"/>
                  </a:cubicBezTo>
                  <a:lnTo>
                    <a:pt x="4632" y="18455"/>
                  </a:lnTo>
                  <a:lnTo>
                    <a:pt x="4632" y="21622"/>
                  </a:lnTo>
                  <a:lnTo>
                    <a:pt x="4502" y="21622"/>
                  </a:lnTo>
                  <a:cubicBezTo>
                    <a:pt x="4359" y="21622"/>
                    <a:pt x="4251" y="21741"/>
                    <a:pt x="4251" y="21872"/>
                  </a:cubicBezTo>
                  <a:cubicBezTo>
                    <a:pt x="4251" y="22015"/>
                    <a:pt x="4359" y="22122"/>
                    <a:pt x="4502" y="22122"/>
                  </a:cubicBezTo>
                  <a:lnTo>
                    <a:pt x="4632" y="22122"/>
                  </a:lnTo>
                  <a:lnTo>
                    <a:pt x="4632" y="22515"/>
                  </a:lnTo>
                  <a:cubicBezTo>
                    <a:pt x="4632" y="22777"/>
                    <a:pt x="4835" y="22991"/>
                    <a:pt x="5097" y="22991"/>
                  </a:cubicBezTo>
                  <a:lnTo>
                    <a:pt x="5240" y="22991"/>
                  </a:lnTo>
                  <a:lnTo>
                    <a:pt x="5240" y="24074"/>
                  </a:lnTo>
                  <a:cubicBezTo>
                    <a:pt x="5240" y="24086"/>
                    <a:pt x="5240" y="24086"/>
                    <a:pt x="5240" y="24098"/>
                  </a:cubicBezTo>
                  <a:lnTo>
                    <a:pt x="4406" y="24098"/>
                  </a:lnTo>
                  <a:cubicBezTo>
                    <a:pt x="4275" y="24098"/>
                    <a:pt x="4156" y="24182"/>
                    <a:pt x="4097" y="24289"/>
                  </a:cubicBezTo>
                  <a:lnTo>
                    <a:pt x="3370" y="24289"/>
                  </a:lnTo>
                  <a:lnTo>
                    <a:pt x="3370" y="23229"/>
                  </a:lnTo>
                  <a:cubicBezTo>
                    <a:pt x="3549" y="23170"/>
                    <a:pt x="3680" y="22991"/>
                    <a:pt x="3680" y="22777"/>
                  </a:cubicBezTo>
                  <a:lnTo>
                    <a:pt x="3680" y="21515"/>
                  </a:lnTo>
                  <a:lnTo>
                    <a:pt x="3680" y="20645"/>
                  </a:lnTo>
                  <a:cubicBezTo>
                    <a:pt x="3680" y="20384"/>
                    <a:pt x="3466" y="20157"/>
                    <a:pt x="3192" y="20157"/>
                  </a:cubicBezTo>
                  <a:lnTo>
                    <a:pt x="1311" y="20157"/>
                  </a:lnTo>
                  <a:cubicBezTo>
                    <a:pt x="1049" y="20157"/>
                    <a:pt x="822" y="20384"/>
                    <a:pt x="822" y="20645"/>
                  </a:cubicBezTo>
                  <a:lnTo>
                    <a:pt x="822" y="21515"/>
                  </a:lnTo>
                  <a:lnTo>
                    <a:pt x="822" y="22777"/>
                  </a:lnTo>
                  <a:cubicBezTo>
                    <a:pt x="822" y="22991"/>
                    <a:pt x="953" y="23170"/>
                    <a:pt x="1144" y="23229"/>
                  </a:cubicBezTo>
                  <a:lnTo>
                    <a:pt x="1144" y="25694"/>
                  </a:lnTo>
                  <a:lnTo>
                    <a:pt x="1144" y="26444"/>
                  </a:lnTo>
                  <a:cubicBezTo>
                    <a:pt x="1144" y="26718"/>
                    <a:pt x="1358" y="26932"/>
                    <a:pt x="1632" y="26932"/>
                  </a:cubicBezTo>
                  <a:lnTo>
                    <a:pt x="2870" y="26932"/>
                  </a:lnTo>
                  <a:cubicBezTo>
                    <a:pt x="3144" y="26932"/>
                    <a:pt x="3370" y="26718"/>
                    <a:pt x="3370" y="26444"/>
                  </a:cubicBezTo>
                  <a:lnTo>
                    <a:pt x="3370" y="25694"/>
                  </a:lnTo>
                  <a:lnTo>
                    <a:pt x="3370" y="24574"/>
                  </a:lnTo>
                  <a:lnTo>
                    <a:pt x="4097" y="24574"/>
                  </a:lnTo>
                  <a:cubicBezTo>
                    <a:pt x="4156" y="24682"/>
                    <a:pt x="4275" y="24765"/>
                    <a:pt x="4406" y="24765"/>
                  </a:cubicBezTo>
                  <a:lnTo>
                    <a:pt x="4573" y="24765"/>
                  </a:lnTo>
                  <a:lnTo>
                    <a:pt x="4573" y="25241"/>
                  </a:lnTo>
                  <a:cubicBezTo>
                    <a:pt x="4573" y="25456"/>
                    <a:pt x="4752" y="25634"/>
                    <a:pt x="4978" y="25634"/>
                  </a:cubicBezTo>
                  <a:lnTo>
                    <a:pt x="10217" y="25634"/>
                  </a:lnTo>
                  <a:cubicBezTo>
                    <a:pt x="10431" y="25634"/>
                    <a:pt x="10609" y="25456"/>
                    <a:pt x="10609" y="25241"/>
                  </a:cubicBezTo>
                  <a:lnTo>
                    <a:pt x="10609" y="24765"/>
                  </a:lnTo>
                  <a:lnTo>
                    <a:pt x="10788" y="24765"/>
                  </a:lnTo>
                  <a:cubicBezTo>
                    <a:pt x="10919" y="24765"/>
                    <a:pt x="11038" y="24682"/>
                    <a:pt x="11086" y="24574"/>
                  </a:cubicBezTo>
                  <a:lnTo>
                    <a:pt x="11824" y="24574"/>
                  </a:lnTo>
                  <a:lnTo>
                    <a:pt x="11824" y="25694"/>
                  </a:lnTo>
                  <a:lnTo>
                    <a:pt x="11824" y="26444"/>
                  </a:lnTo>
                  <a:cubicBezTo>
                    <a:pt x="11824" y="26718"/>
                    <a:pt x="12050" y="26932"/>
                    <a:pt x="12312" y="26932"/>
                  </a:cubicBezTo>
                  <a:lnTo>
                    <a:pt x="13562" y="26932"/>
                  </a:lnTo>
                  <a:cubicBezTo>
                    <a:pt x="13824" y="26932"/>
                    <a:pt x="14050" y="26718"/>
                    <a:pt x="14050" y="26444"/>
                  </a:cubicBezTo>
                  <a:lnTo>
                    <a:pt x="14050" y="25694"/>
                  </a:lnTo>
                  <a:lnTo>
                    <a:pt x="14050" y="23229"/>
                  </a:lnTo>
                  <a:cubicBezTo>
                    <a:pt x="14229" y="23170"/>
                    <a:pt x="14372" y="22991"/>
                    <a:pt x="14372" y="22777"/>
                  </a:cubicBezTo>
                  <a:lnTo>
                    <a:pt x="14372" y="21515"/>
                  </a:lnTo>
                  <a:lnTo>
                    <a:pt x="14372" y="20645"/>
                  </a:lnTo>
                  <a:cubicBezTo>
                    <a:pt x="14372" y="20384"/>
                    <a:pt x="14146" y="20157"/>
                    <a:pt x="13872" y="20157"/>
                  </a:cubicBezTo>
                  <a:lnTo>
                    <a:pt x="12002" y="20157"/>
                  </a:lnTo>
                  <a:cubicBezTo>
                    <a:pt x="11729" y="20157"/>
                    <a:pt x="11502" y="20384"/>
                    <a:pt x="11502" y="20645"/>
                  </a:cubicBezTo>
                  <a:lnTo>
                    <a:pt x="11502" y="21515"/>
                  </a:lnTo>
                  <a:lnTo>
                    <a:pt x="11502" y="22777"/>
                  </a:lnTo>
                  <a:cubicBezTo>
                    <a:pt x="11502" y="22991"/>
                    <a:pt x="11645" y="23170"/>
                    <a:pt x="11824" y="23229"/>
                  </a:cubicBezTo>
                  <a:lnTo>
                    <a:pt x="11824" y="24289"/>
                  </a:lnTo>
                  <a:lnTo>
                    <a:pt x="11086" y="24289"/>
                  </a:lnTo>
                  <a:cubicBezTo>
                    <a:pt x="11038" y="24182"/>
                    <a:pt x="10919" y="24098"/>
                    <a:pt x="10788" y="24098"/>
                  </a:cubicBezTo>
                  <a:lnTo>
                    <a:pt x="9943" y="24098"/>
                  </a:lnTo>
                  <a:cubicBezTo>
                    <a:pt x="9943" y="24086"/>
                    <a:pt x="9955" y="24086"/>
                    <a:pt x="9955" y="24074"/>
                  </a:cubicBezTo>
                  <a:lnTo>
                    <a:pt x="9955" y="22991"/>
                  </a:lnTo>
                  <a:lnTo>
                    <a:pt x="10086" y="22991"/>
                  </a:lnTo>
                  <a:cubicBezTo>
                    <a:pt x="10347" y="22991"/>
                    <a:pt x="10562" y="22777"/>
                    <a:pt x="10562" y="22515"/>
                  </a:cubicBezTo>
                  <a:lnTo>
                    <a:pt x="10562" y="22122"/>
                  </a:lnTo>
                  <a:lnTo>
                    <a:pt x="10693" y="22122"/>
                  </a:lnTo>
                  <a:cubicBezTo>
                    <a:pt x="10836" y="22122"/>
                    <a:pt x="10943" y="22015"/>
                    <a:pt x="10943" y="21872"/>
                  </a:cubicBezTo>
                  <a:cubicBezTo>
                    <a:pt x="10943" y="21741"/>
                    <a:pt x="10836" y="21622"/>
                    <a:pt x="10693" y="21622"/>
                  </a:cubicBezTo>
                  <a:lnTo>
                    <a:pt x="10562" y="21622"/>
                  </a:lnTo>
                  <a:lnTo>
                    <a:pt x="10562" y="18455"/>
                  </a:lnTo>
                  <a:lnTo>
                    <a:pt x="10693" y="18455"/>
                  </a:lnTo>
                  <a:cubicBezTo>
                    <a:pt x="10836" y="18455"/>
                    <a:pt x="10943" y="18348"/>
                    <a:pt x="10943" y="18205"/>
                  </a:cubicBezTo>
                  <a:cubicBezTo>
                    <a:pt x="10943" y="18074"/>
                    <a:pt x="10836" y="17955"/>
                    <a:pt x="10693" y="17955"/>
                  </a:cubicBezTo>
                  <a:lnTo>
                    <a:pt x="10562" y="17955"/>
                  </a:lnTo>
                  <a:lnTo>
                    <a:pt x="10562" y="17562"/>
                  </a:lnTo>
                  <a:cubicBezTo>
                    <a:pt x="10562" y="17300"/>
                    <a:pt x="10347" y="17097"/>
                    <a:pt x="10086" y="17097"/>
                  </a:cubicBezTo>
                  <a:lnTo>
                    <a:pt x="9955" y="17097"/>
                  </a:lnTo>
                  <a:lnTo>
                    <a:pt x="9955" y="16383"/>
                  </a:lnTo>
                  <a:lnTo>
                    <a:pt x="10002" y="16383"/>
                  </a:lnTo>
                  <a:cubicBezTo>
                    <a:pt x="10217" y="16383"/>
                    <a:pt x="10395" y="16204"/>
                    <a:pt x="10395" y="15990"/>
                  </a:cubicBezTo>
                  <a:lnTo>
                    <a:pt x="10395" y="15180"/>
                  </a:lnTo>
                  <a:lnTo>
                    <a:pt x="10645" y="15180"/>
                  </a:lnTo>
                  <a:cubicBezTo>
                    <a:pt x="10871" y="15180"/>
                    <a:pt x="11050" y="15014"/>
                    <a:pt x="11050" y="14788"/>
                  </a:cubicBezTo>
                  <a:lnTo>
                    <a:pt x="11050" y="14454"/>
                  </a:lnTo>
                  <a:lnTo>
                    <a:pt x="11050" y="13966"/>
                  </a:lnTo>
                  <a:lnTo>
                    <a:pt x="11050" y="10108"/>
                  </a:lnTo>
                  <a:lnTo>
                    <a:pt x="11264" y="10108"/>
                  </a:lnTo>
                  <a:lnTo>
                    <a:pt x="11264" y="10144"/>
                  </a:lnTo>
                  <a:cubicBezTo>
                    <a:pt x="11264" y="10216"/>
                    <a:pt x="11324" y="10275"/>
                    <a:pt x="11395" y="10275"/>
                  </a:cubicBezTo>
                  <a:cubicBezTo>
                    <a:pt x="11467" y="10275"/>
                    <a:pt x="11526" y="10216"/>
                    <a:pt x="11526" y="10144"/>
                  </a:cubicBezTo>
                  <a:lnTo>
                    <a:pt x="11526" y="10108"/>
                  </a:lnTo>
                  <a:lnTo>
                    <a:pt x="11717" y="10108"/>
                  </a:lnTo>
                  <a:lnTo>
                    <a:pt x="11717" y="10144"/>
                  </a:lnTo>
                  <a:cubicBezTo>
                    <a:pt x="11717" y="10216"/>
                    <a:pt x="11776" y="10275"/>
                    <a:pt x="11848" y="10275"/>
                  </a:cubicBezTo>
                  <a:cubicBezTo>
                    <a:pt x="11931" y="10275"/>
                    <a:pt x="11991" y="10216"/>
                    <a:pt x="11991" y="10144"/>
                  </a:cubicBezTo>
                  <a:lnTo>
                    <a:pt x="11991" y="10013"/>
                  </a:lnTo>
                  <a:cubicBezTo>
                    <a:pt x="12002" y="10001"/>
                    <a:pt x="12014" y="9989"/>
                    <a:pt x="12026" y="9977"/>
                  </a:cubicBezTo>
                  <a:lnTo>
                    <a:pt x="12693" y="9977"/>
                  </a:lnTo>
                  <a:cubicBezTo>
                    <a:pt x="13134" y="9977"/>
                    <a:pt x="13479" y="10335"/>
                    <a:pt x="13479" y="10775"/>
                  </a:cubicBezTo>
                  <a:lnTo>
                    <a:pt x="13479" y="10966"/>
                  </a:lnTo>
                  <a:lnTo>
                    <a:pt x="13407" y="10966"/>
                  </a:lnTo>
                  <a:cubicBezTo>
                    <a:pt x="13324" y="10966"/>
                    <a:pt x="13265" y="11025"/>
                    <a:pt x="13265" y="11109"/>
                  </a:cubicBezTo>
                  <a:cubicBezTo>
                    <a:pt x="13265" y="11180"/>
                    <a:pt x="13324" y="11251"/>
                    <a:pt x="13407" y="11251"/>
                  </a:cubicBezTo>
                  <a:lnTo>
                    <a:pt x="13479" y="11251"/>
                  </a:lnTo>
                  <a:lnTo>
                    <a:pt x="13479" y="11799"/>
                  </a:lnTo>
                  <a:lnTo>
                    <a:pt x="13407" y="11799"/>
                  </a:lnTo>
                  <a:cubicBezTo>
                    <a:pt x="13324" y="11799"/>
                    <a:pt x="13265" y="11859"/>
                    <a:pt x="13265" y="11942"/>
                  </a:cubicBezTo>
                  <a:cubicBezTo>
                    <a:pt x="13265" y="12013"/>
                    <a:pt x="13324" y="12085"/>
                    <a:pt x="13407" y="12085"/>
                  </a:cubicBezTo>
                  <a:lnTo>
                    <a:pt x="13479" y="12085"/>
                  </a:lnTo>
                  <a:lnTo>
                    <a:pt x="13479" y="12633"/>
                  </a:lnTo>
                  <a:lnTo>
                    <a:pt x="13407" y="12633"/>
                  </a:lnTo>
                  <a:cubicBezTo>
                    <a:pt x="13324" y="12633"/>
                    <a:pt x="13265" y="12692"/>
                    <a:pt x="13265" y="12775"/>
                  </a:cubicBezTo>
                  <a:cubicBezTo>
                    <a:pt x="13265" y="12847"/>
                    <a:pt x="13324" y="12918"/>
                    <a:pt x="13407" y="12918"/>
                  </a:cubicBezTo>
                  <a:lnTo>
                    <a:pt x="13479" y="12918"/>
                  </a:lnTo>
                  <a:lnTo>
                    <a:pt x="13479" y="13466"/>
                  </a:lnTo>
                  <a:lnTo>
                    <a:pt x="13407" y="13466"/>
                  </a:lnTo>
                  <a:cubicBezTo>
                    <a:pt x="13324" y="13466"/>
                    <a:pt x="13265" y="13526"/>
                    <a:pt x="13265" y="13609"/>
                  </a:cubicBezTo>
                  <a:cubicBezTo>
                    <a:pt x="13265" y="13680"/>
                    <a:pt x="13324" y="13752"/>
                    <a:pt x="13407" y="13752"/>
                  </a:cubicBezTo>
                  <a:lnTo>
                    <a:pt x="13479" y="13752"/>
                  </a:lnTo>
                  <a:lnTo>
                    <a:pt x="13479" y="14002"/>
                  </a:lnTo>
                  <a:lnTo>
                    <a:pt x="13753" y="14002"/>
                  </a:lnTo>
                  <a:lnTo>
                    <a:pt x="13753" y="14395"/>
                  </a:lnTo>
                  <a:lnTo>
                    <a:pt x="13574" y="14395"/>
                  </a:lnTo>
                  <a:cubicBezTo>
                    <a:pt x="13407" y="14395"/>
                    <a:pt x="13265" y="14526"/>
                    <a:pt x="13265" y="14704"/>
                  </a:cubicBezTo>
                  <a:cubicBezTo>
                    <a:pt x="13265" y="14871"/>
                    <a:pt x="13407" y="15014"/>
                    <a:pt x="13574" y="15014"/>
                  </a:cubicBezTo>
                  <a:lnTo>
                    <a:pt x="13753" y="15014"/>
                  </a:lnTo>
                  <a:lnTo>
                    <a:pt x="13753" y="16145"/>
                  </a:lnTo>
                  <a:cubicBezTo>
                    <a:pt x="13229" y="16264"/>
                    <a:pt x="12836" y="16728"/>
                    <a:pt x="12836" y="17288"/>
                  </a:cubicBezTo>
                  <a:lnTo>
                    <a:pt x="13312" y="17288"/>
                  </a:lnTo>
                  <a:cubicBezTo>
                    <a:pt x="13312" y="16895"/>
                    <a:pt x="13622" y="16585"/>
                    <a:pt x="14015" y="16585"/>
                  </a:cubicBezTo>
                  <a:cubicBezTo>
                    <a:pt x="14408" y="16585"/>
                    <a:pt x="14717" y="16895"/>
                    <a:pt x="14717" y="17288"/>
                  </a:cubicBezTo>
                  <a:lnTo>
                    <a:pt x="15193" y="17288"/>
                  </a:lnTo>
                  <a:cubicBezTo>
                    <a:pt x="15193" y="16728"/>
                    <a:pt x="14800" y="16264"/>
                    <a:pt x="14277" y="16145"/>
                  </a:cubicBezTo>
                  <a:lnTo>
                    <a:pt x="14277" y="15014"/>
                  </a:lnTo>
                  <a:lnTo>
                    <a:pt x="14455" y="15014"/>
                  </a:lnTo>
                  <a:cubicBezTo>
                    <a:pt x="14622" y="15014"/>
                    <a:pt x="14765" y="14871"/>
                    <a:pt x="14765" y="14704"/>
                  </a:cubicBezTo>
                  <a:cubicBezTo>
                    <a:pt x="14765" y="14526"/>
                    <a:pt x="14622" y="14395"/>
                    <a:pt x="14455" y="14395"/>
                  </a:cubicBezTo>
                  <a:lnTo>
                    <a:pt x="14277" y="14395"/>
                  </a:lnTo>
                  <a:lnTo>
                    <a:pt x="14277" y="14002"/>
                  </a:lnTo>
                  <a:lnTo>
                    <a:pt x="14538" y="14002"/>
                  </a:lnTo>
                  <a:lnTo>
                    <a:pt x="14538" y="13752"/>
                  </a:lnTo>
                  <a:lnTo>
                    <a:pt x="14622" y="13752"/>
                  </a:lnTo>
                  <a:cubicBezTo>
                    <a:pt x="14693" y="13752"/>
                    <a:pt x="14765" y="13680"/>
                    <a:pt x="14765" y="13609"/>
                  </a:cubicBezTo>
                  <a:cubicBezTo>
                    <a:pt x="14765" y="13526"/>
                    <a:pt x="14705" y="13466"/>
                    <a:pt x="14622" y="13466"/>
                  </a:cubicBezTo>
                  <a:lnTo>
                    <a:pt x="14538" y="13466"/>
                  </a:lnTo>
                  <a:lnTo>
                    <a:pt x="14538" y="12918"/>
                  </a:lnTo>
                  <a:lnTo>
                    <a:pt x="14622" y="12918"/>
                  </a:lnTo>
                  <a:cubicBezTo>
                    <a:pt x="14693" y="12918"/>
                    <a:pt x="14765" y="12847"/>
                    <a:pt x="14765" y="12775"/>
                  </a:cubicBezTo>
                  <a:cubicBezTo>
                    <a:pt x="14765" y="12692"/>
                    <a:pt x="14705" y="12633"/>
                    <a:pt x="14622" y="12633"/>
                  </a:cubicBezTo>
                  <a:lnTo>
                    <a:pt x="14538" y="12633"/>
                  </a:lnTo>
                  <a:lnTo>
                    <a:pt x="14538" y="12085"/>
                  </a:lnTo>
                  <a:lnTo>
                    <a:pt x="14622" y="12085"/>
                  </a:lnTo>
                  <a:cubicBezTo>
                    <a:pt x="14693" y="12085"/>
                    <a:pt x="14765" y="12013"/>
                    <a:pt x="14765" y="11942"/>
                  </a:cubicBezTo>
                  <a:cubicBezTo>
                    <a:pt x="14765" y="11859"/>
                    <a:pt x="14705" y="11799"/>
                    <a:pt x="14622" y="11799"/>
                  </a:cubicBezTo>
                  <a:lnTo>
                    <a:pt x="14538" y="11799"/>
                  </a:lnTo>
                  <a:lnTo>
                    <a:pt x="14538" y="11251"/>
                  </a:lnTo>
                  <a:lnTo>
                    <a:pt x="14622" y="11251"/>
                  </a:lnTo>
                  <a:cubicBezTo>
                    <a:pt x="14693" y="11251"/>
                    <a:pt x="14765" y="11180"/>
                    <a:pt x="14765" y="11109"/>
                  </a:cubicBezTo>
                  <a:cubicBezTo>
                    <a:pt x="14765" y="11025"/>
                    <a:pt x="14705" y="10966"/>
                    <a:pt x="14622" y="10966"/>
                  </a:cubicBezTo>
                  <a:lnTo>
                    <a:pt x="14538" y="10966"/>
                  </a:lnTo>
                  <a:lnTo>
                    <a:pt x="14538" y="10775"/>
                  </a:lnTo>
                  <a:cubicBezTo>
                    <a:pt x="14538" y="9751"/>
                    <a:pt x="13705" y="8930"/>
                    <a:pt x="12693" y="8930"/>
                  </a:cubicBezTo>
                  <a:lnTo>
                    <a:pt x="12026" y="8930"/>
                  </a:lnTo>
                  <a:cubicBezTo>
                    <a:pt x="12014" y="8918"/>
                    <a:pt x="12002" y="8906"/>
                    <a:pt x="11991" y="8894"/>
                  </a:cubicBezTo>
                  <a:lnTo>
                    <a:pt x="11991" y="8763"/>
                  </a:lnTo>
                  <a:cubicBezTo>
                    <a:pt x="11991" y="8692"/>
                    <a:pt x="11931" y="8632"/>
                    <a:pt x="11848" y="8632"/>
                  </a:cubicBezTo>
                  <a:cubicBezTo>
                    <a:pt x="11776" y="8632"/>
                    <a:pt x="11717" y="8692"/>
                    <a:pt x="11717" y="8763"/>
                  </a:cubicBezTo>
                  <a:lnTo>
                    <a:pt x="11717" y="8799"/>
                  </a:lnTo>
                  <a:lnTo>
                    <a:pt x="11526" y="8799"/>
                  </a:lnTo>
                  <a:lnTo>
                    <a:pt x="11526" y="8763"/>
                  </a:lnTo>
                  <a:cubicBezTo>
                    <a:pt x="11526" y="8692"/>
                    <a:pt x="11467" y="8632"/>
                    <a:pt x="11395" y="8632"/>
                  </a:cubicBezTo>
                  <a:cubicBezTo>
                    <a:pt x="11324" y="8632"/>
                    <a:pt x="11264" y="8692"/>
                    <a:pt x="11264" y="8763"/>
                  </a:cubicBezTo>
                  <a:lnTo>
                    <a:pt x="11264" y="8799"/>
                  </a:lnTo>
                  <a:lnTo>
                    <a:pt x="11050" y="8799"/>
                  </a:lnTo>
                  <a:lnTo>
                    <a:pt x="11050" y="8703"/>
                  </a:lnTo>
                  <a:cubicBezTo>
                    <a:pt x="11050" y="8489"/>
                    <a:pt x="10871" y="8311"/>
                    <a:pt x="10645" y="8311"/>
                  </a:cubicBezTo>
                  <a:lnTo>
                    <a:pt x="8573" y="8311"/>
                  </a:lnTo>
                  <a:lnTo>
                    <a:pt x="8573" y="8180"/>
                  </a:lnTo>
                  <a:cubicBezTo>
                    <a:pt x="8645" y="8180"/>
                    <a:pt x="8716" y="8120"/>
                    <a:pt x="8716" y="8037"/>
                  </a:cubicBezTo>
                  <a:cubicBezTo>
                    <a:pt x="8716" y="7965"/>
                    <a:pt x="8657" y="7906"/>
                    <a:pt x="8573" y="7906"/>
                  </a:cubicBezTo>
                  <a:lnTo>
                    <a:pt x="8573" y="7763"/>
                  </a:lnTo>
                  <a:cubicBezTo>
                    <a:pt x="8645" y="7751"/>
                    <a:pt x="8716" y="7691"/>
                    <a:pt x="8716" y="7620"/>
                  </a:cubicBezTo>
                  <a:cubicBezTo>
                    <a:pt x="8716" y="7549"/>
                    <a:pt x="8657" y="7489"/>
                    <a:pt x="8573" y="7477"/>
                  </a:cubicBezTo>
                  <a:lnTo>
                    <a:pt x="8573" y="7358"/>
                  </a:lnTo>
                  <a:lnTo>
                    <a:pt x="10371" y="7358"/>
                  </a:lnTo>
                  <a:cubicBezTo>
                    <a:pt x="10633" y="7358"/>
                    <a:pt x="10836" y="7156"/>
                    <a:pt x="10836" y="6906"/>
                  </a:cubicBezTo>
                  <a:lnTo>
                    <a:pt x="10836" y="4870"/>
                  </a:lnTo>
                  <a:cubicBezTo>
                    <a:pt x="10836" y="4953"/>
                    <a:pt x="10907" y="5013"/>
                    <a:pt x="10990" y="5013"/>
                  </a:cubicBezTo>
                  <a:cubicBezTo>
                    <a:pt x="11074" y="5013"/>
                    <a:pt x="11145" y="4953"/>
                    <a:pt x="11145" y="4870"/>
                  </a:cubicBezTo>
                  <a:lnTo>
                    <a:pt x="11145" y="4751"/>
                  </a:lnTo>
                  <a:cubicBezTo>
                    <a:pt x="11419" y="4632"/>
                    <a:pt x="11610" y="4358"/>
                    <a:pt x="11610" y="4036"/>
                  </a:cubicBezTo>
                  <a:cubicBezTo>
                    <a:pt x="11610" y="3715"/>
                    <a:pt x="11419" y="3441"/>
                    <a:pt x="11145" y="3322"/>
                  </a:cubicBezTo>
                  <a:lnTo>
                    <a:pt x="11145" y="3203"/>
                  </a:lnTo>
                  <a:cubicBezTo>
                    <a:pt x="11145" y="3119"/>
                    <a:pt x="11074" y="3048"/>
                    <a:pt x="10990" y="3048"/>
                  </a:cubicBezTo>
                  <a:cubicBezTo>
                    <a:pt x="10907" y="3048"/>
                    <a:pt x="10836" y="3119"/>
                    <a:pt x="10836" y="3203"/>
                  </a:cubicBezTo>
                  <a:lnTo>
                    <a:pt x="10836" y="1167"/>
                  </a:lnTo>
                  <a:cubicBezTo>
                    <a:pt x="10836" y="905"/>
                    <a:pt x="10633" y="703"/>
                    <a:pt x="10371" y="703"/>
                  </a:cubicBezTo>
                  <a:lnTo>
                    <a:pt x="8300" y="703"/>
                  </a:lnTo>
                  <a:cubicBezTo>
                    <a:pt x="8300" y="322"/>
                    <a:pt x="7978" y="0"/>
                    <a:pt x="759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671;p32"/>
            <p:cNvGrpSpPr/>
            <p:nvPr/>
          </p:nvGrpSpPr>
          <p:grpSpPr>
            <a:xfrm>
              <a:off x="2225575" y="3305850"/>
              <a:ext cx="380125" cy="673625"/>
              <a:chOff x="2225575" y="2801950"/>
              <a:chExt cx="380125" cy="673625"/>
            </a:xfrm>
          </p:grpSpPr>
          <p:sp>
            <p:nvSpPr>
              <p:cNvPr id="672" name="Google Shape;672;p32"/>
              <p:cNvSpPr/>
              <p:nvPr/>
            </p:nvSpPr>
            <p:spPr>
              <a:xfrm>
                <a:off x="2356825" y="31978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1703"/>
                    </a:lnTo>
                    <a:cubicBezTo>
                      <a:pt x="1" y="1965"/>
                      <a:pt x="215" y="2179"/>
                      <a:pt x="465" y="2179"/>
                    </a:cubicBezTo>
                    <a:lnTo>
                      <a:pt x="513" y="2179"/>
                    </a:lnTo>
                    <a:cubicBezTo>
                      <a:pt x="763" y="2179"/>
                      <a:pt x="977" y="1965"/>
                      <a:pt x="977" y="1703"/>
                    </a:cubicBezTo>
                    <a:lnTo>
                      <a:pt x="977" y="465"/>
                    </a:lnTo>
                    <a:cubicBezTo>
                      <a:pt x="977" y="203"/>
                      <a:pt x="763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2356825" y="33612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1715"/>
                    </a:lnTo>
                    <a:cubicBezTo>
                      <a:pt x="1" y="1977"/>
                      <a:pt x="215" y="2180"/>
                      <a:pt x="465" y="2180"/>
                    </a:cubicBezTo>
                    <a:lnTo>
                      <a:pt x="513" y="2180"/>
                    </a:lnTo>
                    <a:cubicBezTo>
                      <a:pt x="763" y="2180"/>
                      <a:pt x="977" y="1977"/>
                      <a:pt x="977" y="1715"/>
                    </a:cubicBezTo>
                    <a:lnTo>
                      <a:pt x="977" y="477"/>
                    </a:lnTo>
                    <a:cubicBezTo>
                      <a:pt x="977" y="215"/>
                      <a:pt x="763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2341650" y="3229400"/>
                <a:ext cx="54800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894" extrusionOk="0">
                    <a:moveTo>
                      <a:pt x="465" y="0"/>
                    </a:moveTo>
                    <a:cubicBezTo>
                      <a:pt x="203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03" y="5894"/>
                      <a:pt x="465" y="5894"/>
                    </a:cubicBezTo>
                    <a:lnTo>
                      <a:pt x="1727" y="5894"/>
                    </a:lnTo>
                    <a:cubicBezTo>
                      <a:pt x="1989" y="5894"/>
                      <a:pt x="2191" y="5692"/>
                      <a:pt x="2191" y="5430"/>
                    </a:cubicBezTo>
                    <a:lnTo>
                      <a:pt x="2191" y="477"/>
                    </a:lnTo>
                    <a:cubicBezTo>
                      <a:pt x="2191" y="215"/>
                      <a:pt x="198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2349100" y="3283275"/>
                <a:ext cx="399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96" extrusionOk="0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596"/>
                      <a:pt x="798" y="1596"/>
                    </a:cubicBezTo>
                    <a:cubicBezTo>
                      <a:pt x="1238" y="1596"/>
                      <a:pt x="1596" y="1239"/>
                      <a:pt x="1596" y="798"/>
                    </a:cubicBezTo>
                    <a:cubicBezTo>
                      <a:pt x="1596" y="358"/>
                      <a:pt x="1238" y="0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2332125" y="32505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0" y="108"/>
                      <a:pt x="0" y="251"/>
                    </a:cubicBezTo>
                    <a:cubicBezTo>
                      <a:pt x="0" y="381"/>
                      <a:pt x="108" y="489"/>
                      <a:pt x="251" y="489"/>
                    </a:cubicBezTo>
                    <a:lnTo>
                      <a:pt x="2679" y="489"/>
                    </a:lnTo>
                    <a:cubicBezTo>
                      <a:pt x="2822" y="489"/>
                      <a:pt x="2929" y="381"/>
                      <a:pt x="2929" y="251"/>
                    </a:cubicBezTo>
                    <a:cubicBezTo>
                      <a:pt x="2929" y="108"/>
                      <a:pt x="2822" y="0"/>
                      <a:pt x="2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2332125" y="33422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82"/>
                      <a:pt x="108" y="501"/>
                      <a:pt x="251" y="501"/>
                    </a:cubicBezTo>
                    <a:lnTo>
                      <a:pt x="2679" y="501"/>
                    </a:lnTo>
                    <a:cubicBezTo>
                      <a:pt x="2822" y="501"/>
                      <a:pt x="2929" y="382"/>
                      <a:pt x="2929" y="251"/>
                    </a:cubicBezTo>
                    <a:cubicBezTo>
                      <a:pt x="2929" y="108"/>
                      <a:pt x="2822" y="1"/>
                      <a:pt x="2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2450000" y="31978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0"/>
                    </a:moveTo>
                    <a:cubicBezTo>
                      <a:pt x="215" y="0"/>
                      <a:pt x="0" y="203"/>
                      <a:pt x="0" y="465"/>
                    </a:cubicBezTo>
                    <a:lnTo>
                      <a:pt x="0" y="1703"/>
                    </a:lnTo>
                    <a:cubicBezTo>
                      <a:pt x="0" y="1965"/>
                      <a:pt x="215" y="2179"/>
                      <a:pt x="477" y="2179"/>
                    </a:cubicBezTo>
                    <a:lnTo>
                      <a:pt x="512" y="2179"/>
                    </a:lnTo>
                    <a:cubicBezTo>
                      <a:pt x="774" y="2179"/>
                      <a:pt x="989" y="1965"/>
                      <a:pt x="989" y="1703"/>
                    </a:cubicBezTo>
                    <a:lnTo>
                      <a:pt x="989" y="465"/>
                    </a:lnTo>
                    <a:cubicBezTo>
                      <a:pt x="989" y="203"/>
                      <a:pt x="774" y="0"/>
                      <a:pt x="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2450000" y="33612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lnTo>
                      <a:pt x="0" y="1715"/>
                    </a:lnTo>
                    <a:cubicBezTo>
                      <a:pt x="0" y="1977"/>
                      <a:pt x="215" y="2180"/>
                      <a:pt x="477" y="2180"/>
                    </a:cubicBezTo>
                    <a:lnTo>
                      <a:pt x="512" y="2180"/>
                    </a:lnTo>
                    <a:cubicBezTo>
                      <a:pt x="774" y="2180"/>
                      <a:pt x="989" y="1977"/>
                      <a:pt x="989" y="1715"/>
                    </a:cubicBezTo>
                    <a:lnTo>
                      <a:pt x="989" y="477"/>
                    </a:lnTo>
                    <a:cubicBezTo>
                      <a:pt x="989" y="215"/>
                      <a:pt x="774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2434825" y="3229400"/>
                <a:ext cx="5507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4" extrusionOk="0">
                    <a:moveTo>
                      <a:pt x="464" y="0"/>
                    </a:moveTo>
                    <a:cubicBezTo>
                      <a:pt x="214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14" y="5894"/>
                      <a:pt x="464" y="5894"/>
                    </a:cubicBezTo>
                    <a:lnTo>
                      <a:pt x="1727" y="5894"/>
                    </a:lnTo>
                    <a:cubicBezTo>
                      <a:pt x="1988" y="5894"/>
                      <a:pt x="2203" y="5692"/>
                      <a:pt x="2203" y="5430"/>
                    </a:cubicBezTo>
                    <a:lnTo>
                      <a:pt x="2203" y="477"/>
                    </a:lnTo>
                    <a:cubicBezTo>
                      <a:pt x="2203" y="215"/>
                      <a:pt x="1988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2442250" y="3283275"/>
                <a:ext cx="4022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596" extrusionOk="0">
                    <a:moveTo>
                      <a:pt x="799" y="0"/>
                    </a:moveTo>
                    <a:cubicBezTo>
                      <a:pt x="358" y="0"/>
                      <a:pt x="1" y="358"/>
                      <a:pt x="1" y="798"/>
                    </a:cubicBezTo>
                    <a:cubicBezTo>
                      <a:pt x="1" y="1239"/>
                      <a:pt x="358" y="1596"/>
                      <a:pt x="799" y="1596"/>
                    </a:cubicBezTo>
                    <a:cubicBezTo>
                      <a:pt x="1251" y="1596"/>
                      <a:pt x="1608" y="1239"/>
                      <a:pt x="1608" y="798"/>
                    </a:cubicBezTo>
                    <a:cubicBezTo>
                      <a:pt x="1608" y="358"/>
                      <a:pt x="1239" y="0"/>
                      <a:pt x="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2426175" y="32511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1" y="108"/>
                      <a:pt x="1" y="251"/>
                    </a:cubicBezTo>
                    <a:cubicBezTo>
                      <a:pt x="1" y="381"/>
                      <a:pt x="108" y="489"/>
                      <a:pt x="251" y="489"/>
                    </a:cubicBezTo>
                    <a:lnTo>
                      <a:pt x="2680" y="489"/>
                    </a:lnTo>
                    <a:cubicBezTo>
                      <a:pt x="2811" y="489"/>
                      <a:pt x="2930" y="381"/>
                      <a:pt x="2930" y="251"/>
                    </a:cubicBezTo>
                    <a:cubicBezTo>
                      <a:pt x="2930" y="108"/>
                      <a:pt x="2811" y="0"/>
                      <a:pt x="2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2426175" y="33428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lnTo>
                      <a:pt x="2680" y="501"/>
                    </a:lnTo>
                    <a:cubicBezTo>
                      <a:pt x="2811" y="501"/>
                      <a:pt x="2930" y="382"/>
                      <a:pt x="2930" y="251"/>
                    </a:cubicBezTo>
                    <a:cubicBezTo>
                      <a:pt x="2930" y="108"/>
                      <a:pt x="2811" y="1"/>
                      <a:pt x="2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2340150" y="3415725"/>
                <a:ext cx="1509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1096" extrusionOk="0">
                    <a:moveTo>
                      <a:pt x="1" y="1"/>
                    </a:moveTo>
                    <a:lnTo>
                      <a:pt x="1" y="691"/>
                    </a:lnTo>
                    <a:cubicBezTo>
                      <a:pt x="1" y="917"/>
                      <a:pt x="180" y="1096"/>
                      <a:pt x="394" y="1096"/>
                    </a:cubicBezTo>
                    <a:lnTo>
                      <a:pt x="5645" y="1096"/>
                    </a:lnTo>
                    <a:cubicBezTo>
                      <a:pt x="5859" y="1096"/>
                      <a:pt x="6037" y="917"/>
                      <a:pt x="6037" y="691"/>
                    </a:cubicBezTo>
                    <a:lnTo>
                      <a:pt x="60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2299675" y="3409475"/>
                <a:ext cx="231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275" extrusionOk="0">
                    <a:moveTo>
                      <a:pt x="155" y="1"/>
                    </a:moveTo>
                    <a:cubicBezTo>
                      <a:pt x="72" y="1"/>
                      <a:pt x="1" y="60"/>
                      <a:pt x="1" y="143"/>
                    </a:cubicBezTo>
                    <a:cubicBezTo>
                      <a:pt x="1" y="215"/>
                      <a:pt x="72" y="274"/>
                      <a:pt x="155" y="274"/>
                    </a:cubicBezTo>
                    <a:lnTo>
                      <a:pt x="9121" y="274"/>
                    </a:lnTo>
                    <a:cubicBezTo>
                      <a:pt x="9204" y="274"/>
                      <a:pt x="9276" y="215"/>
                      <a:pt x="9276" y="143"/>
                    </a:cubicBezTo>
                    <a:cubicBezTo>
                      <a:pt x="9276" y="60"/>
                      <a:pt x="9204" y="1"/>
                      <a:pt x="9121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2345825" y="3169575"/>
                <a:ext cx="1399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1691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393"/>
                    </a:cubicBezTo>
                    <a:lnTo>
                      <a:pt x="0" y="1286"/>
                    </a:lnTo>
                    <a:cubicBezTo>
                      <a:pt x="0" y="1512"/>
                      <a:pt x="179" y="1691"/>
                      <a:pt x="393" y="1691"/>
                    </a:cubicBezTo>
                    <a:lnTo>
                      <a:pt x="5191" y="1691"/>
                    </a:lnTo>
                    <a:cubicBezTo>
                      <a:pt x="5418" y="1691"/>
                      <a:pt x="5596" y="1512"/>
                      <a:pt x="5596" y="1286"/>
                    </a:cubicBezTo>
                    <a:lnTo>
                      <a:pt x="5596" y="393"/>
                    </a:lnTo>
                    <a:cubicBezTo>
                      <a:pt x="5596" y="179"/>
                      <a:pt x="5418" y="0"/>
                      <a:pt x="5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2248475" y="3133550"/>
                <a:ext cx="134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37" y="1441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2248475" y="3173425"/>
                <a:ext cx="134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37" y="143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2225575" y="3204700"/>
                <a:ext cx="592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79" extrusionOk="0">
                    <a:moveTo>
                      <a:pt x="1179" y="0"/>
                    </a:moveTo>
                    <a:cubicBezTo>
                      <a:pt x="536" y="0"/>
                      <a:pt x="0" y="524"/>
                      <a:pt x="0" y="1179"/>
                    </a:cubicBezTo>
                    <a:lnTo>
                      <a:pt x="476" y="1179"/>
                    </a:lnTo>
                    <a:cubicBezTo>
                      <a:pt x="476" y="786"/>
                      <a:pt x="798" y="476"/>
                      <a:pt x="1179" y="476"/>
                    </a:cubicBezTo>
                    <a:cubicBezTo>
                      <a:pt x="1572" y="476"/>
                      <a:pt x="1893" y="786"/>
                      <a:pt x="1893" y="1179"/>
                    </a:cubicBezTo>
                    <a:lnTo>
                      <a:pt x="2369" y="1179"/>
                    </a:lnTo>
                    <a:cubicBezTo>
                      <a:pt x="2369" y="524"/>
                      <a:pt x="1834" y="0"/>
                      <a:pt x="1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2236575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32" y="1"/>
                      <a:pt x="1" y="132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2241925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846" y="1"/>
                    </a:moveTo>
                    <a:cubicBezTo>
                      <a:pt x="834" y="1"/>
                      <a:pt x="1" y="834"/>
                      <a:pt x="1" y="1846"/>
                    </a:cubicBezTo>
                    <a:lnTo>
                      <a:pt x="1" y="5073"/>
                    </a:lnTo>
                    <a:lnTo>
                      <a:pt x="1061" y="5073"/>
                    </a:lnTo>
                    <a:lnTo>
                      <a:pt x="1061" y="1846"/>
                    </a:lnTo>
                    <a:cubicBezTo>
                      <a:pt x="1061" y="1418"/>
                      <a:pt x="1418" y="1060"/>
                      <a:pt x="1858" y="1060"/>
                    </a:cubicBezTo>
                    <a:lnTo>
                      <a:pt x="3620" y="1060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230235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4" y="1"/>
                    </a:moveTo>
                    <a:cubicBezTo>
                      <a:pt x="179" y="1"/>
                      <a:pt x="1" y="167"/>
                      <a:pt x="1" y="394"/>
                    </a:cubicBezTo>
                    <a:lnTo>
                      <a:pt x="1" y="905"/>
                    </a:lnTo>
                    <a:cubicBezTo>
                      <a:pt x="1" y="1120"/>
                      <a:pt x="179" y="1298"/>
                      <a:pt x="394" y="1298"/>
                    </a:cubicBezTo>
                    <a:lnTo>
                      <a:pt x="1263" y="1298"/>
                    </a:lnTo>
                    <a:cubicBezTo>
                      <a:pt x="1477" y="1298"/>
                      <a:pt x="1656" y="1120"/>
                      <a:pt x="1656" y="905"/>
                    </a:cubicBezTo>
                    <a:lnTo>
                      <a:pt x="1656" y="394"/>
                    </a:lnTo>
                    <a:cubicBezTo>
                      <a:pt x="1656" y="167"/>
                      <a:pt x="1477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2305925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03" y="1643"/>
                      <a:pt x="263" y="1584"/>
                      <a:pt x="263" y="1512"/>
                    </a:cubicBezTo>
                    <a:lnTo>
                      <a:pt x="263" y="143"/>
                    </a:ln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2317250" y="3016725"/>
                <a:ext cx="68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44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43" y="1643"/>
                    </a:cubicBezTo>
                    <a:cubicBezTo>
                      <a:pt x="214" y="1643"/>
                      <a:pt x="274" y="1584"/>
                      <a:pt x="274" y="1512"/>
                    </a:cubicBezTo>
                    <a:lnTo>
                      <a:pt x="274" y="143"/>
                    </a:ln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2236275" y="30761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2236275" y="3117775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2236275" y="3096950"/>
                <a:ext cx="3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6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6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4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2236275" y="31386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60"/>
                      <a:pt x="1" y="144"/>
                    </a:cubicBezTo>
                    <a:cubicBezTo>
                      <a:pt x="1" y="227"/>
                      <a:pt x="72" y="287"/>
                      <a:pt x="144" y="287"/>
                    </a:cubicBezTo>
                    <a:lnTo>
                      <a:pt x="1370" y="287"/>
                    </a:lnTo>
                    <a:cubicBezTo>
                      <a:pt x="1441" y="287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2569650" y="3133550"/>
                <a:ext cx="131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25" y="1441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2569650" y="3173425"/>
                <a:ext cx="13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25" y="143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2546725" y="3204700"/>
                <a:ext cx="5897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179" extrusionOk="0">
                    <a:moveTo>
                      <a:pt x="1180" y="0"/>
                    </a:moveTo>
                    <a:cubicBezTo>
                      <a:pt x="525" y="0"/>
                      <a:pt x="1" y="524"/>
                      <a:pt x="1" y="1179"/>
                    </a:cubicBezTo>
                    <a:lnTo>
                      <a:pt x="477" y="1179"/>
                    </a:lnTo>
                    <a:cubicBezTo>
                      <a:pt x="477" y="786"/>
                      <a:pt x="787" y="476"/>
                      <a:pt x="1180" y="476"/>
                    </a:cubicBezTo>
                    <a:cubicBezTo>
                      <a:pt x="1573" y="476"/>
                      <a:pt x="1882" y="786"/>
                      <a:pt x="1882" y="1179"/>
                    </a:cubicBezTo>
                    <a:lnTo>
                      <a:pt x="2358" y="1179"/>
                    </a:lnTo>
                    <a:cubicBezTo>
                      <a:pt x="2358" y="524"/>
                      <a:pt x="1834" y="0"/>
                      <a:pt x="1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2557438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43" y="1"/>
                      <a:pt x="1" y="132"/>
                      <a:pt x="1" y="310"/>
                    </a:cubicBezTo>
                    <a:cubicBezTo>
                      <a:pt x="1" y="477"/>
                      <a:pt x="143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2498800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" y="1"/>
                    </a:moveTo>
                    <a:lnTo>
                      <a:pt x="1" y="1060"/>
                    </a:lnTo>
                    <a:lnTo>
                      <a:pt x="1775" y="1060"/>
                    </a:lnTo>
                    <a:cubicBezTo>
                      <a:pt x="2216" y="1060"/>
                      <a:pt x="2573" y="1418"/>
                      <a:pt x="2573" y="1846"/>
                    </a:cubicBezTo>
                    <a:lnTo>
                      <a:pt x="2573" y="5073"/>
                    </a:lnTo>
                    <a:lnTo>
                      <a:pt x="3620" y="5073"/>
                    </a:lnTo>
                    <a:lnTo>
                      <a:pt x="3620" y="1846"/>
                    </a:lnTo>
                    <a:cubicBezTo>
                      <a:pt x="3620" y="834"/>
                      <a:pt x="2799" y="1"/>
                      <a:pt x="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48780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3" y="1"/>
                    </a:moveTo>
                    <a:cubicBezTo>
                      <a:pt x="167" y="1"/>
                      <a:pt x="0" y="167"/>
                      <a:pt x="0" y="394"/>
                    </a:cubicBezTo>
                    <a:lnTo>
                      <a:pt x="0" y="905"/>
                    </a:lnTo>
                    <a:cubicBezTo>
                      <a:pt x="0" y="1120"/>
                      <a:pt x="179" y="1298"/>
                      <a:pt x="393" y="1298"/>
                    </a:cubicBezTo>
                    <a:lnTo>
                      <a:pt x="1251" y="1298"/>
                    </a:lnTo>
                    <a:cubicBezTo>
                      <a:pt x="1477" y="1298"/>
                      <a:pt x="1655" y="1120"/>
                      <a:pt x="1655" y="905"/>
                    </a:cubicBezTo>
                    <a:lnTo>
                      <a:pt x="1655" y="394"/>
                    </a:lnTo>
                    <a:cubicBezTo>
                      <a:pt x="1655" y="167"/>
                      <a:pt x="1477" y="1"/>
                      <a:pt x="1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2518750" y="3016725"/>
                <a:ext cx="68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15" y="1643"/>
                      <a:pt x="275" y="1584"/>
                      <a:pt x="275" y="1512"/>
                    </a:cubicBezTo>
                    <a:lnTo>
                      <a:pt x="275" y="143"/>
                    </a:ln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2507450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31" y="1643"/>
                    </a:cubicBezTo>
                    <a:cubicBezTo>
                      <a:pt x="203" y="1643"/>
                      <a:pt x="262" y="1584"/>
                      <a:pt x="262" y="1512"/>
                    </a:cubicBezTo>
                    <a:lnTo>
                      <a:pt x="262" y="143"/>
                    </a:ln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>
                <a:off x="2557450" y="30761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4"/>
                    </a:cubicBezTo>
                    <a:cubicBezTo>
                      <a:pt x="1501" y="72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2"/>
              <p:cNvSpPr/>
              <p:nvPr/>
            </p:nvSpPr>
            <p:spPr>
              <a:xfrm>
                <a:off x="2557450" y="3117775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2"/>
              <p:cNvSpPr/>
              <p:nvPr/>
            </p:nvSpPr>
            <p:spPr>
              <a:xfrm>
                <a:off x="2557450" y="3096950"/>
                <a:ext cx="375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6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6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2"/>
              <p:cNvSpPr/>
              <p:nvPr/>
            </p:nvSpPr>
            <p:spPr>
              <a:xfrm>
                <a:off x="2557450" y="31386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7"/>
                      <a:pt x="143" y="287"/>
                    </a:cubicBezTo>
                    <a:lnTo>
                      <a:pt x="1358" y="287"/>
                    </a:lnTo>
                    <a:cubicBezTo>
                      <a:pt x="1441" y="287"/>
                      <a:pt x="1501" y="227"/>
                      <a:pt x="1501" y="144"/>
                    </a:cubicBezTo>
                    <a:cubicBezTo>
                      <a:pt x="1501" y="60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2391050" y="2983525"/>
                <a:ext cx="49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216" extrusionOk="0">
                    <a:moveTo>
                      <a:pt x="1" y="1"/>
                    </a:moveTo>
                    <a:lnTo>
                      <a:pt x="1" y="1215"/>
                    </a:lnTo>
                    <a:lnTo>
                      <a:pt x="1965" y="1215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2398200" y="2801950"/>
                <a:ext cx="351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06" extrusionOk="0">
                    <a:moveTo>
                      <a:pt x="703" y="1"/>
                    </a:moveTo>
                    <a:cubicBezTo>
                      <a:pt x="310" y="1"/>
                      <a:pt x="1" y="322"/>
                      <a:pt x="1" y="703"/>
                    </a:cubicBezTo>
                    <a:cubicBezTo>
                      <a:pt x="1" y="1096"/>
                      <a:pt x="310" y="1406"/>
                      <a:pt x="703" y="1406"/>
                    </a:cubicBezTo>
                    <a:cubicBezTo>
                      <a:pt x="1084" y="1406"/>
                      <a:pt x="1406" y="1096"/>
                      <a:pt x="1406" y="703"/>
                    </a:cubicBezTo>
                    <a:cubicBezTo>
                      <a:pt x="1406" y="322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31515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2"/>
              <p:cNvSpPr/>
              <p:nvPr/>
            </p:nvSpPr>
            <p:spPr>
              <a:xfrm>
                <a:off x="2477075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58" y="0"/>
                      <a:pt x="1" y="346"/>
                      <a:pt x="1" y="774"/>
                    </a:cubicBezTo>
                    <a:cubicBezTo>
                      <a:pt x="1" y="1203"/>
                      <a:pt x="358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2334800" y="2819525"/>
                <a:ext cx="161950" cy="1667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668" extrusionOk="0">
                    <a:moveTo>
                      <a:pt x="453" y="0"/>
                    </a:moveTo>
                    <a:cubicBezTo>
                      <a:pt x="203" y="0"/>
                      <a:pt x="1" y="215"/>
                      <a:pt x="1" y="465"/>
                    </a:cubicBezTo>
                    <a:lnTo>
                      <a:pt x="1" y="6204"/>
                    </a:lnTo>
                    <a:cubicBezTo>
                      <a:pt x="1" y="6454"/>
                      <a:pt x="203" y="6668"/>
                      <a:pt x="453" y="6668"/>
                    </a:cubicBezTo>
                    <a:lnTo>
                      <a:pt x="6013" y="6668"/>
                    </a:lnTo>
                    <a:cubicBezTo>
                      <a:pt x="6275" y="6668"/>
                      <a:pt x="6478" y="6454"/>
                      <a:pt x="6478" y="6204"/>
                    </a:cubicBezTo>
                    <a:lnTo>
                      <a:pt x="6478" y="465"/>
                    </a:lnTo>
                    <a:cubicBezTo>
                      <a:pt x="6478" y="215"/>
                      <a:pt x="6275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2327075" y="2878150"/>
                <a:ext cx="775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978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823"/>
                    </a:lnTo>
                    <a:cubicBezTo>
                      <a:pt x="0" y="1906"/>
                      <a:pt x="60" y="1977"/>
                      <a:pt x="155" y="1977"/>
                    </a:cubicBezTo>
                    <a:cubicBezTo>
                      <a:pt x="238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2496725" y="2878150"/>
                <a:ext cx="7775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978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1823"/>
                    </a:lnTo>
                    <a:cubicBezTo>
                      <a:pt x="1" y="1906"/>
                      <a:pt x="72" y="1977"/>
                      <a:pt x="155" y="1977"/>
                    </a:cubicBezTo>
                    <a:cubicBezTo>
                      <a:pt x="239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2355350" y="2937400"/>
                <a:ext cx="1208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406" extrusionOk="0">
                    <a:moveTo>
                      <a:pt x="465" y="0"/>
                    </a:moveTo>
                    <a:cubicBezTo>
                      <a:pt x="203" y="0"/>
                      <a:pt x="0" y="203"/>
                      <a:pt x="0" y="465"/>
                    </a:cubicBezTo>
                    <a:lnTo>
                      <a:pt x="0" y="953"/>
                    </a:lnTo>
                    <a:cubicBezTo>
                      <a:pt x="0" y="1203"/>
                      <a:pt x="203" y="1405"/>
                      <a:pt x="465" y="1405"/>
                    </a:cubicBezTo>
                    <a:lnTo>
                      <a:pt x="4370" y="1405"/>
                    </a:lnTo>
                    <a:cubicBezTo>
                      <a:pt x="4620" y="1405"/>
                      <a:pt x="4834" y="1203"/>
                      <a:pt x="4834" y="953"/>
                    </a:cubicBezTo>
                    <a:lnTo>
                      <a:pt x="4834" y="465"/>
                    </a:lnTo>
                    <a:cubicBezTo>
                      <a:pt x="4834" y="203"/>
                      <a:pt x="462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2351475" y="2933825"/>
                <a:ext cx="1283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1704" extrusionOk="0">
                    <a:moveTo>
                      <a:pt x="4525" y="298"/>
                    </a:moveTo>
                    <a:cubicBezTo>
                      <a:pt x="4691" y="298"/>
                      <a:pt x="4834" y="429"/>
                      <a:pt x="4834" y="608"/>
                    </a:cubicBezTo>
                    <a:lnTo>
                      <a:pt x="4834" y="1096"/>
                    </a:lnTo>
                    <a:cubicBezTo>
                      <a:pt x="4834" y="1263"/>
                      <a:pt x="4691" y="1405"/>
                      <a:pt x="4525" y="1405"/>
                    </a:cubicBezTo>
                    <a:lnTo>
                      <a:pt x="620" y="1405"/>
                    </a:lnTo>
                    <a:cubicBezTo>
                      <a:pt x="441" y="1405"/>
                      <a:pt x="298" y="1263"/>
                      <a:pt x="298" y="1096"/>
                    </a:cubicBezTo>
                    <a:lnTo>
                      <a:pt x="298" y="608"/>
                    </a:lnTo>
                    <a:cubicBezTo>
                      <a:pt x="298" y="429"/>
                      <a:pt x="441" y="298"/>
                      <a:pt x="620" y="298"/>
                    </a:cubicBezTo>
                    <a:close/>
                    <a:moveTo>
                      <a:pt x="620" y="0"/>
                    </a:moveTo>
                    <a:cubicBezTo>
                      <a:pt x="274" y="0"/>
                      <a:pt x="0" y="274"/>
                      <a:pt x="0" y="608"/>
                    </a:cubicBezTo>
                    <a:lnTo>
                      <a:pt x="0" y="1096"/>
                    </a:lnTo>
                    <a:cubicBezTo>
                      <a:pt x="0" y="1429"/>
                      <a:pt x="274" y="1703"/>
                      <a:pt x="620" y="1703"/>
                    </a:cubicBezTo>
                    <a:lnTo>
                      <a:pt x="4525" y="1703"/>
                    </a:lnTo>
                    <a:cubicBezTo>
                      <a:pt x="4858" y="1703"/>
                      <a:pt x="5132" y="1429"/>
                      <a:pt x="5132" y="1096"/>
                    </a:cubicBezTo>
                    <a:lnTo>
                      <a:pt x="5132" y="608"/>
                    </a:lnTo>
                    <a:cubicBezTo>
                      <a:pt x="5132" y="274"/>
                      <a:pt x="4858" y="0"/>
                      <a:pt x="4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2"/>
              <p:cNvSpPr/>
              <p:nvPr/>
            </p:nvSpPr>
            <p:spPr>
              <a:xfrm>
                <a:off x="2356525" y="288352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75" y="1548"/>
                    </a:cubicBezTo>
                    <a:cubicBezTo>
                      <a:pt x="1203" y="1548"/>
                      <a:pt x="1549" y="1203"/>
                      <a:pt x="1549" y="774"/>
                    </a:cubicBezTo>
                    <a:cubicBezTo>
                      <a:pt x="1549" y="346"/>
                      <a:pt x="120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2352675" y="2879650"/>
                <a:ext cx="46450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58" extrusionOk="0">
                    <a:moveTo>
                      <a:pt x="929" y="298"/>
                    </a:moveTo>
                    <a:cubicBezTo>
                      <a:pt x="1274" y="298"/>
                      <a:pt x="1560" y="584"/>
                      <a:pt x="1560" y="929"/>
                    </a:cubicBezTo>
                    <a:cubicBezTo>
                      <a:pt x="1560" y="1274"/>
                      <a:pt x="1274" y="1560"/>
                      <a:pt x="929" y="1560"/>
                    </a:cubicBezTo>
                    <a:cubicBezTo>
                      <a:pt x="583" y="1560"/>
                      <a:pt x="298" y="1274"/>
                      <a:pt x="298" y="929"/>
                    </a:cubicBezTo>
                    <a:cubicBezTo>
                      <a:pt x="298" y="584"/>
                      <a:pt x="583" y="298"/>
                      <a:pt x="929" y="298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17"/>
                      <a:pt x="0" y="929"/>
                    </a:cubicBezTo>
                    <a:cubicBezTo>
                      <a:pt x="0" y="1441"/>
                      <a:pt x="417" y="1858"/>
                      <a:pt x="929" y="1858"/>
                    </a:cubicBezTo>
                    <a:cubicBezTo>
                      <a:pt x="1441" y="1858"/>
                      <a:pt x="1857" y="1441"/>
                      <a:pt x="1857" y="929"/>
                    </a:cubicBezTo>
                    <a:cubicBezTo>
                      <a:pt x="1857" y="417"/>
                      <a:pt x="1441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243600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0" y="1203"/>
                      <a:pt x="1560" y="774"/>
                    </a:cubicBezTo>
                    <a:cubicBezTo>
                      <a:pt x="1560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2432425" y="2879650"/>
                <a:ext cx="4617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58" extrusionOk="0">
                    <a:moveTo>
                      <a:pt x="930" y="298"/>
                    </a:moveTo>
                    <a:cubicBezTo>
                      <a:pt x="1275" y="298"/>
                      <a:pt x="1549" y="584"/>
                      <a:pt x="1549" y="929"/>
                    </a:cubicBezTo>
                    <a:cubicBezTo>
                      <a:pt x="1549" y="1274"/>
                      <a:pt x="1275" y="1560"/>
                      <a:pt x="930" y="1560"/>
                    </a:cubicBezTo>
                    <a:cubicBezTo>
                      <a:pt x="572" y="1560"/>
                      <a:pt x="299" y="1274"/>
                      <a:pt x="299" y="929"/>
                    </a:cubicBezTo>
                    <a:cubicBezTo>
                      <a:pt x="299" y="584"/>
                      <a:pt x="572" y="298"/>
                      <a:pt x="930" y="298"/>
                    </a:cubicBezTo>
                    <a:close/>
                    <a:moveTo>
                      <a:pt x="930" y="1"/>
                    </a:moveTo>
                    <a:cubicBezTo>
                      <a:pt x="418" y="1"/>
                      <a:pt x="1" y="417"/>
                      <a:pt x="1" y="929"/>
                    </a:cubicBezTo>
                    <a:cubicBezTo>
                      <a:pt x="1" y="1441"/>
                      <a:pt x="418" y="1858"/>
                      <a:pt x="930" y="1858"/>
                    </a:cubicBezTo>
                    <a:cubicBezTo>
                      <a:pt x="1430" y="1858"/>
                      <a:pt x="1846" y="1441"/>
                      <a:pt x="1846" y="929"/>
                    </a:cubicBezTo>
                    <a:cubicBezTo>
                      <a:pt x="1846" y="417"/>
                      <a:pt x="1442" y="1"/>
                      <a:pt x="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2377975" y="2890375"/>
                <a:ext cx="80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0"/>
                    </a:moveTo>
                    <a:cubicBezTo>
                      <a:pt x="71" y="0"/>
                      <a:pt x="0" y="72"/>
                      <a:pt x="0" y="155"/>
                    </a:cubicBezTo>
                    <a:cubicBezTo>
                      <a:pt x="0" y="250"/>
                      <a:pt x="71" y="322"/>
                      <a:pt x="155" y="322"/>
                    </a:cubicBezTo>
                    <a:cubicBezTo>
                      <a:pt x="250" y="322"/>
                      <a:pt x="322" y="250"/>
                      <a:pt x="322" y="155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2458025" y="2890375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55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2329450" y="3009725"/>
                <a:ext cx="172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88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6478"/>
                    </a:lnTo>
                    <a:cubicBezTo>
                      <a:pt x="0" y="6704"/>
                      <a:pt x="179" y="6882"/>
                      <a:pt x="393" y="6882"/>
                    </a:cubicBezTo>
                    <a:lnTo>
                      <a:pt x="6501" y="6882"/>
                    </a:lnTo>
                    <a:cubicBezTo>
                      <a:pt x="6727" y="6882"/>
                      <a:pt x="6906" y="6704"/>
                      <a:pt x="6906" y="6478"/>
                    </a:cubicBezTo>
                    <a:lnTo>
                      <a:pt x="6906" y="393"/>
                    </a:lnTo>
                    <a:cubicBezTo>
                      <a:pt x="6906" y="179"/>
                      <a:pt x="6727" y="1"/>
                      <a:pt x="6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2387788" y="2988900"/>
                <a:ext cx="560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86" extrusionOk="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26"/>
                      <a:pt x="60" y="286"/>
                      <a:pt x="144" y="286"/>
                    </a:cubicBezTo>
                    <a:lnTo>
                      <a:pt x="2096" y="286"/>
                    </a:lnTo>
                    <a:cubicBezTo>
                      <a:pt x="2168" y="286"/>
                      <a:pt x="2239" y="226"/>
                      <a:pt x="2239" y="143"/>
                    </a:cubicBezTo>
                    <a:cubicBezTo>
                      <a:pt x="2239" y="72"/>
                      <a:pt x="2168" y="0"/>
                      <a:pt x="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2387788" y="2999600"/>
                <a:ext cx="560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75" extrusionOk="0">
                    <a:moveTo>
                      <a:pt x="144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15"/>
                      <a:pt x="60" y="275"/>
                      <a:pt x="144" y="275"/>
                    </a:cubicBezTo>
                    <a:lnTo>
                      <a:pt x="2096" y="275"/>
                    </a:lnTo>
                    <a:cubicBezTo>
                      <a:pt x="2168" y="275"/>
                      <a:pt x="2239" y="215"/>
                      <a:pt x="2239" y="132"/>
                    </a:cubicBezTo>
                    <a:cubicBezTo>
                      <a:pt x="2239" y="60"/>
                      <a:pt x="2168" y="1"/>
                      <a:pt x="2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2329450" y="3032350"/>
                <a:ext cx="172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2329450" y="3151100"/>
                <a:ext cx="1726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90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2384225" y="3064200"/>
                <a:ext cx="6282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13" extrusionOk="0">
                    <a:moveTo>
                      <a:pt x="1262" y="0"/>
                    </a:moveTo>
                    <a:cubicBezTo>
                      <a:pt x="560" y="0"/>
                      <a:pt x="0" y="572"/>
                      <a:pt x="0" y="1262"/>
                    </a:cubicBezTo>
                    <a:cubicBezTo>
                      <a:pt x="0" y="1953"/>
                      <a:pt x="560" y="2513"/>
                      <a:pt x="1262" y="2513"/>
                    </a:cubicBezTo>
                    <a:cubicBezTo>
                      <a:pt x="1953" y="2513"/>
                      <a:pt x="2512" y="1953"/>
                      <a:pt x="2512" y="1262"/>
                    </a:cubicBezTo>
                    <a:cubicBezTo>
                      <a:pt x="2512" y="572"/>
                      <a:pt x="1953" y="0"/>
                      <a:pt x="1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2380650" y="3060625"/>
                <a:ext cx="702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405" y="298"/>
                    </a:moveTo>
                    <a:cubicBezTo>
                      <a:pt x="2012" y="298"/>
                      <a:pt x="2512" y="798"/>
                      <a:pt x="2512" y="1405"/>
                    </a:cubicBezTo>
                    <a:cubicBezTo>
                      <a:pt x="2512" y="2013"/>
                      <a:pt x="2012" y="2513"/>
                      <a:pt x="1405" y="2513"/>
                    </a:cubicBezTo>
                    <a:cubicBezTo>
                      <a:pt x="786" y="2513"/>
                      <a:pt x="298" y="2013"/>
                      <a:pt x="298" y="1405"/>
                    </a:cubicBezTo>
                    <a:cubicBezTo>
                      <a:pt x="298" y="798"/>
                      <a:pt x="786" y="298"/>
                      <a:pt x="1405" y="298"/>
                    </a:cubicBezTo>
                    <a:close/>
                    <a:moveTo>
                      <a:pt x="1405" y="1"/>
                    </a:moveTo>
                    <a:cubicBezTo>
                      <a:pt x="631" y="1"/>
                      <a:pt x="0" y="632"/>
                      <a:pt x="0" y="1405"/>
                    </a:cubicBezTo>
                    <a:cubicBezTo>
                      <a:pt x="0" y="2179"/>
                      <a:pt x="631" y="2810"/>
                      <a:pt x="1405" y="2810"/>
                    </a:cubicBezTo>
                    <a:cubicBezTo>
                      <a:pt x="2179" y="2810"/>
                      <a:pt x="2810" y="2179"/>
                      <a:pt x="2810" y="1405"/>
                    </a:cubicBezTo>
                    <a:cubicBezTo>
                      <a:pt x="2810" y="632"/>
                      <a:pt x="2179" y="1"/>
                      <a:pt x="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2327650" y="3404725"/>
                <a:ext cx="1762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67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33"/>
                    </a:cubicBezTo>
                    <a:cubicBezTo>
                      <a:pt x="1" y="512"/>
                      <a:pt x="144" y="667"/>
                      <a:pt x="334" y="667"/>
                    </a:cubicBezTo>
                    <a:lnTo>
                      <a:pt x="6716" y="667"/>
                    </a:lnTo>
                    <a:cubicBezTo>
                      <a:pt x="6895" y="667"/>
                      <a:pt x="7049" y="512"/>
                      <a:pt x="7049" y="333"/>
                    </a:cubicBezTo>
                    <a:cubicBezTo>
                      <a:pt x="7049" y="143"/>
                      <a:pt x="6895" y="0"/>
                      <a:pt x="6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2254425" y="3320775"/>
                <a:ext cx="554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192" extrusionOk="0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15" y="6192"/>
                      <a:pt x="489" y="6192"/>
                    </a:cubicBezTo>
                    <a:lnTo>
                      <a:pt x="1727" y="6192"/>
                    </a:lnTo>
                    <a:cubicBezTo>
                      <a:pt x="2001" y="6192"/>
                      <a:pt x="2216" y="5966"/>
                      <a:pt x="2216" y="5704"/>
                    </a:cubicBezTo>
                    <a:lnTo>
                      <a:pt x="2216" y="489"/>
                    </a:lnTo>
                    <a:cubicBezTo>
                      <a:pt x="2216" y="227"/>
                      <a:pt x="2001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2254425" y="3444600"/>
                <a:ext cx="554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239" extrusionOk="0">
                    <a:moveTo>
                      <a:pt x="1" y="1"/>
                    </a:moveTo>
                    <a:lnTo>
                      <a:pt x="1" y="751"/>
                    </a:lnTo>
                    <a:cubicBezTo>
                      <a:pt x="1" y="1013"/>
                      <a:pt x="215" y="1239"/>
                      <a:pt x="489" y="1239"/>
                    </a:cubicBezTo>
                    <a:lnTo>
                      <a:pt x="1727" y="1239"/>
                    </a:lnTo>
                    <a:cubicBezTo>
                      <a:pt x="2001" y="1239"/>
                      <a:pt x="2216" y="1013"/>
                      <a:pt x="2216" y="751"/>
                    </a:cubicBezTo>
                    <a:lnTo>
                      <a:pt x="2216" y="1"/>
                    </a:lnTo>
                    <a:cubicBezTo>
                      <a:pt x="2216" y="262"/>
                      <a:pt x="2001" y="489"/>
                      <a:pt x="1727" y="489"/>
                    </a:cubicBezTo>
                    <a:lnTo>
                      <a:pt x="489" y="489"/>
                    </a:lnTo>
                    <a:cubicBezTo>
                      <a:pt x="215" y="489"/>
                      <a:pt x="1" y="26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2246400" y="3306200"/>
                <a:ext cx="714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108" extrusionOk="0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15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2246400" y="3339825"/>
                <a:ext cx="714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1763" extrusionOk="0"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15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15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2260400" y="3398750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48" y="2930"/>
                      <a:pt x="107" y="2930"/>
                    </a:cubicBezTo>
                    <a:cubicBezTo>
                      <a:pt x="167" y="2930"/>
                      <a:pt x="226" y="2882"/>
                      <a:pt x="226" y="2811"/>
                    </a:cubicBezTo>
                    <a:lnTo>
                      <a:pt x="226" y="120"/>
                    </a:lnTo>
                    <a:cubicBezTo>
                      <a:pt x="226" y="49"/>
                      <a:pt x="167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22729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19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19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22857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07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2298200" y="3398750"/>
                <a:ext cx="59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930" extrusionOk="0">
                    <a:moveTo>
                      <a:pt x="119" y="1"/>
                    </a:moveTo>
                    <a:cubicBezTo>
                      <a:pt x="60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60" y="2930"/>
                      <a:pt x="119" y="2930"/>
                    </a:cubicBezTo>
                    <a:cubicBezTo>
                      <a:pt x="179" y="2930"/>
                      <a:pt x="238" y="2882"/>
                      <a:pt x="238" y="2811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2521425" y="3320775"/>
                <a:ext cx="557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6192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27" y="6192"/>
                      <a:pt x="489" y="6192"/>
                    </a:cubicBezTo>
                    <a:lnTo>
                      <a:pt x="1739" y="6192"/>
                    </a:lnTo>
                    <a:cubicBezTo>
                      <a:pt x="2001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1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2513400" y="3306200"/>
                <a:ext cx="717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08" extrusionOk="0">
                    <a:moveTo>
                      <a:pt x="500" y="0"/>
                    </a:moveTo>
                    <a:cubicBezTo>
                      <a:pt x="227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27" y="3108"/>
                      <a:pt x="500" y="3108"/>
                    </a:cubicBezTo>
                    <a:lnTo>
                      <a:pt x="2370" y="3108"/>
                    </a:lnTo>
                    <a:cubicBezTo>
                      <a:pt x="2644" y="3108"/>
                      <a:pt x="2870" y="2881"/>
                      <a:pt x="2870" y="2608"/>
                    </a:cubicBezTo>
                    <a:lnTo>
                      <a:pt x="2870" y="488"/>
                    </a:lnTo>
                    <a:cubicBezTo>
                      <a:pt x="2870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2513400" y="3339825"/>
                <a:ext cx="71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63" extrusionOk="0">
                    <a:moveTo>
                      <a:pt x="2858" y="1"/>
                    </a:move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58" y="28"/>
                      <a:pt x="2858" y="14"/>
                      <a:pt x="2858" y="1"/>
                    </a:cubicBezTo>
                    <a:close/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47" y="296"/>
                      <a:pt x="2630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2521425" y="3391325"/>
                <a:ext cx="557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370" extrusionOk="0">
                    <a:moveTo>
                      <a:pt x="858" y="0"/>
                    </a:moveTo>
                    <a:cubicBezTo>
                      <a:pt x="799" y="0"/>
                      <a:pt x="739" y="60"/>
                      <a:pt x="739" y="119"/>
                    </a:cubicBezTo>
                    <a:lnTo>
                      <a:pt x="739" y="2620"/>
                    </a:lnTo>
                    <a:lnTo>
                      <a:pt x="489" y="2620"/>
                    </a:lnTo>
                    <a:cubicBezTo>
                      <a:pt x="477" y="2620"/>
                      <a:pt x="477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8" y="298"/>
                      <a:pt x="358" y="298"/>
                    </a:cubicBezTo>
                    <a:cubicBezTo>
                      <a:pt x="287" y="298"/>
                      <a:pt x="239" y="346"/>
                      <a:pt x="239" y="417"/>
                    </a:cubicBezTo>
                    <a:lnTo>
                      <a:pt x="239" y="2548"/>
                    </a:lnTo>
                    <a:cubicBezTo>
                      <a:pt x="96" y="2453"/>
                      <a:pt x="1" y="2298"/>
                      <a:pt x="1" y="2132"/>
                    </a:cubicBezTo>
                    <a:lnTo>
                      <a:pt x="1" y="2882"/>
                    </a:lnTo>
                    <a:cubicBezTo>
                      <a:pt x="1" y="3144"/>
                      <a:pt x="215" y="3370"/>
                      <a:pt x="489" y="3370"/>
                    </a:cubicBezTo>
                    <a:lnTo>
                      <a:pt x="1739" y="3370"/>
                    </a:lnTo>
                    <a:cubicBezTo>
                      <a:pt x="2001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2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30" y="298"/>
                      <a:pt x="1870" y="298"/>
                    </a:cubicBezTo>
                    <a:cubicBezTo>
                      <a:pt x="1811" y="298"/>
                      <a:pt x="1763" y="346"/>
                      <a:pt x="1763" y="417"/>
                    </a:cubicBezTo>
                    <a:lnTo>
                      <a:pt x="1763" y="2608"/>
                    </a:lnTo>
                    <a:cubicBezTo>
                      <a:pt x="1751" y="2608"/>
                      <a:pt x="1739" y="2620"/>
                      <a:pt x="1739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30" y="0"/>
                      <a:pt x="1370" y="0"/>
                    </a:cubicBezTo>
                    <a:cubicBezTo>
                      <a:pt x="1299" y="0"/>
                      <a:pt x="1251" y="60"/>
                      <a:pt x="1251" y="119"/>
                    </a:cubicBezTo>
                    <a:lnTo>
                      <a:pt x="1251" y="2620"/>
                    </a:lnTo>
                    <a:lnTo>
                      <a:pt x="977" y="2620"/>
                    </a:lnTo>
                    <a:lnTo>
                      <a:pt x="977" y="119"/>
                    </a:lnTo>
                    <a:cubicBezTo>
                      <a:pt x="977" y="60"/>
                      <a:pt x="918" y="0"/>
                      <a:pt x="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2367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2389575" y="2937400"/>
                <a:ext cx="74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241190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2434225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2456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1" name="Google Shape;751;p32"/>
          <p:cNvGrpSpPr/>
          <p:nvPr/>
        </p:nvGrpSpPr>
        <p:grpSpPr>
          <a:xfrm>
            <a:off x="5689066" y="1788138"/>
            <a:ext cx="234762" cy="218290"/>
            <a:chOff x="8652775" y="883650"/>
            <a:chExt cx="38125" cy="35450"/>
          </a:xfrm>
        </p:grpSpPr>
        <p:sp>
          <p:nvSpPr>
            <p:cNvPr id="752" name="Google Shape;752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2"/>
          <p:cNvGrpSpPr/>
          <p:nvPr/>
        </p:nvGrpSpPr>
        <p:grpSpPr>
          <a:xfrm>
            <a:off x="6996629" y="2793700"/>
            <a:ext cx="234762" cy="218290"/>
            <a:chOff x="8652775" y="883650"/>
            <a:chExt cx="38125" cy="35450"/>
          </a:xfrm>
        </p:grpSpPr>
        <p:sp>
          <p:nvSpPr>
            <p:cNvPr id="757" name="Google Shape;757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32"/>
          <p:cNvGrpSpPr/>
          <p:nvPr/>
        </p:nvGrpSpPr>
        <p:grpSpPr>
          <a:xfrm>
            <a:off x="3287244" y="3233707"/>
            <a:ext cx="1088317" cy="866935"/>
            <a:chOff x="5784050" y="1584700"/>
            <a:chExt cx="294100" cy="234275"/>
          </a:xfrm>
        </p:grpSpPr>
        <p:sp>
          <p:nvSpPr>
            <p:cNvPr id="762" name="Google Shape;762;p32"/>
            <p:cNvSpPr/>
            <p:nvPr/>
          </p:nvSpPr>
          <p:spPr>
            <a:xfrm>
              <a:off x="5784050" y="1584850"/>
              <a:ext cx="294100" cy="233975"/>
            </a:xfrm>
            <a:custGeom>
              <a:avLst/>
              <a:gdLst/>
              <a:ahLst/>
              <a:cxnLst/>
              <a:rect l="l" t="t" r="r" b="b"/>
              <a:pathLst>
                <a:path w="11764" h="9359" extrusionOk="0">
                  <a:moveTo>
                    <a:pt x="3941" y="0"/>
                  </a:moveTo>
                  <a:lnTo>
                    <a:pt x="1203" y="2739"/>
                  </a:lnTo>
                  <a:lnTo>
                    <a:pt x="1203" y="3536"/>
                  </a:lnTo>
                  <a:lnTo>
                    <a:pt x="1143" y="3536"/>
                  </a:lnTo>
                  <a:cubicBezTo>
                    <a:pt x="512" y="3536"/>
                    <a:pt x="0" y="4048"/>
                    <a:pt x="0" y="4679"/>
                  </a:cubicBezTo>
                  <a:cubicBezTo>
                    <a:pt x="0" y="5310"/>
                    <a:pt x="512" y="5822"/>
                    <a:pt x="1143" y="5822"/>
                  </a:cubicBezTo>
                  <a:lnTo>
                    <a:pt x="1203" y="5822"/>
                  </a:lnTo>
                  <a:lnTo>
                    <a:pt x="1203" y="6620"/>
                  </a:lnTo>
                  <a:lnTo>
                    <a:pt x="3941" y="9359"/>
                  </a:lnTo>
                  <a:lnTo>
                    <a:pt x="7823" y="9359"/>
                  </a:lnTo>
                  <a:lnTo>
                    <a:pt x="10561" y="6620"/>
                  </a:lnTo>
                  <a:lnTo>
                    <a:pt x="10561" y="5822"/>
                  </a:lnTo>
                  <a:lnTo>
                    <a:pt x="10621" y="5822"/>
                  </a:lnTo>
                  <a:cubicBezTo>
                    <a:pt x="11252" y="5822"/>
                    <a:pt x="11764" y="5310"/>
                    <a:pt x="11764" y="4679"/>
                  </a:cubicBezTo>
                  <a:cubicBezTo>
                    <a:pt x="11764" y="4048"/>
                    <a:pt x="11252" y="3536"/>
                    <a:pt x="10621" y="3536"/>
                  </a:cubicBezTo>
                  <a:lnTo>
                    <a:pt x="10561" y="3536"/>
                  </a:lnTo>
                  <a:lnTo>
                    <a:pt x="10561" y="2739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3" name="Google Shape;763;p32"/>
            <p:cNvGrpSpPr/>
            <p:nvPr/>
          </p:nvGrpSpPr>
          <p:grpSpPr>
            <a:xfrm>
              <a:off x="5784050" y="1584700"/>
              <a:ext cx="294100" cy="234275"/>
              <a:chOff x="5784050" y="-104950"/>
              <a:chExt cx="294100" cy="234275"/>
            </a:xfrm>
          </p:grpSpPr>
          <p:sp>
            <p:nvSpPr>
              <p:cNvPr id="764" name="Google Shape;764;p32"/>
              <p:cNvSpPr/>
              <p:nvPr/>
            </p:nvSpPr>
            <p:spPr>
              <a:xfrm>
                <a:off x="5784050" y="-16550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1"/>
                    </a:moveTo>
                    <a:cubicBezTo>
                      <a:pt x="512" y="1"/>
                      <a:pt x="0" y="513"/>
                      <a:pt x="0" y="1144"/>
                    </a:cubicBezTo>
                    <a:cubicBezTo>
                      <a:pt x="0" y="1775"/>
                      <a:pt x="512" y="2287"/>
                      <a:pt x="1143" y="2287"/>
                    </a:cubicBezTo>
                    <a:cubicBezTo>
                      <a:pt x="1774" y="2287"/>
                      <a:pt x="2286" y="1775"/>
                      <a:pt x="2286" y="1144"/>
                    </a:cubicBezTo>
                    <a:cubicBezTo>
                      <a:pt x="2286" y="513"/>
                      <a:pt x="1774" y="1"/>
                      <a:pt x="1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6020675" y="-16550"/>
                <a:ext cx="57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87" extrusionOk="0">
                    <a:moveTo>
                      <a:pt x="1156" y="1"/>
                    </a:moveTo>
                    <a:cubicBezTo>
                      <a:pt x="525" y="1"/>
                      <a:pt x="1" y="513"/>
                      <a:pt x="1" y="1144"/>
                    </a:cubicBezTo>
                    <a:cubicBezTo>
                      <a:pt x="1" y="1775"/>
                      <a:pt x="525" y="2287"/>
                      <a:pt x="1156" y="2287"/>
                    </a:cubicBezTo>
                    <a:cubicBezTo>
                      <a:pt x="1787" y="2287"/>
                      <a:pt x="2299" y="1775"/>
                      <a:pt x="2299" y="1144"/>
                    </a:cubicBezTo>
                    <a:cubicBezTo>
                      <a:pt x="2299" y="513"/>
                      <a:pt x="1787" y="1"/>
                      <a:pt x="1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2"/>
              <p:cNvSpPr/>
              <p:nvPr/>
            </p:nvSpPr>
            <p:spPr>
              <a:xfrm>
                <a:off x="5814100" y="-104950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1"/>
                    </a:moveTo>
                    <a:lnTo>
                      <a:pt x="1" y="2751"/>
                    </a:lnTo>
                    <a:lnTo>
                      <a:pt x="1" y="6621"/>
                    </a:lnTo>
                    <a:lnTo>
                      <a:pt x="2739" y="9371"/>
                    </a:lnTo>
                    <a:lnTo>
                      <a:pt x="6609" y="9371"/>
                    </a:lnTo>
                    <a:lnTo>
                      <a:pt x="9359" y="6621"/>
                    </a:lnTo>
                    <a:lnTo>
                      <a:pt x="9359" y="2751"/>
                    </a:lnTo>
                    <a:lnTo>
                      <a:pt x="66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2"/>
              <p:cNvSpPr/>
              <p:nvPr/>
            </p:nvSpPr>
            <p:spPr>
              <a:xfrm>
                <a:off x="5862025" y="-47800"/>
                <a:ext cx="137850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6" extrusionOk="0">
                    <a:moveTo>
                      <a:pt x="2763" y="1"/>
                    </a:moveTo>
                    <a:cubicBezTo>
                      <a:pt x="1227" y="1"/>
                      <a:pt x="1" y="1239"/>
                      <a:pt x="1" y="2763"/>
                    </a:cubicBezTo>
                    <a:cubicBezTo>
                      <a:pt x="1" y="4287"/>
                      <a:pt x="1239" y="5525"/>
                      <a:pt x="2763" y="5525"/>
                    </a:cubicBezTo>
                    <a:cubicBezTo>
                      <a:pt x="4287" y="5525"/>
                      <a:pt x="5513" y="4287"/>
                      <a:pt x="5513" y="2763"/>
                    </a:cubicBezTo>
                    <a:cubicBezTo>
                      <a:pt x="5513" y="1239"/>
                      <a:pt x="4287" y="1"/>
                      <a:pt x="2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2"/>
              <p:cNvSpPr/>
              <p:nvPr/>
            </p:nvSpPr>
            <p:spPr>
              <a:xfrm>
                <a:off x="5877800" y="-31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5877800" y="6075"/>
                <a:ext cx="10630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40" extrusionOk="0">
                    <a:moveTo>
                      <a:pt x="96" y="1"/>
                    </a:moveTo>
                    <a:cubicBezTo>
                      <a:pt x="36" y="203"/>
                      <a:pt x="1" y="394"/>
                      <a:pt x="1" y="608"/>
                    </a:cubicBezTo>
                    <a:cubicBezTo>
                      <a:pt x="1" y="1787"/>
                      <a:pt x="953" y="2739"/>
                      <a:pt x="2132" y="2739"/>
                    </a:cubicBezTo>
                    <a:cubicBezTo>
                      <a:pt x="3299" y="2739"/>
                      <a:pt x="4251" y="1787"/>
                      <a:pt x="4251" y="608"/>
                    </a:cubicBezTo>
                    <a:cubicBezTo>
                      <a:pt x="4251" y="406"/>
                      <a:pt x="4227" y="203"/>
                      <a:pt x="4168" y="1"/>
                    </a:cubicBezTo>
                    <a:cubicBezTo>
                      <a:pt x="3906" y="882"/>
                      <a:pt x="3096" y="1525"/>
                      <a:pt x="2132" y="1525"/>
                    </a:cubicBezTo>
                    <a:cubicBezTo>
                      <a:pt x="1168" y="1525"/>
                      <a:pt x="346" y="882"/>
                      <a:pt x="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0" name="Google Shape;770;p32"/>
          <p:cNvGrpSpPr/>
          <p:nvPr/>
        </p:nvGrpSpPr>
        <p:grpSpPr>
          <a:xfrm>
            <a:off x="849841" y="4161113"/>
            <a:ext cx="744312" cy="221985"/>
            <a:chOff x="8652775" y="883650"/>
            <a:chExt cx="120875" cy="36050"/>
          </a:xfrm>
        </p:grpSpPr>
        <p:sp>
          <p:nvSpPr>
            <p:cNvPr id="771" name="Google Shape;771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32"/>
          <p:cNvSpPr/>
          <p:nvPr/>
        </p:nvSpPr>
        <p:spPr>
          <a:xfrm>
            <a:off x="2337118" y="304858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" name="Google Shape;778;p32"/>
          <p:cNvGrpSpPr/>
          <p:nvPr/>
        </p:nvGrpSpPr>
        <p:grpSpPr>
          <a:xfrm>
            <a:off x="4140791" y="2393763"/>
            <a:ext cx="234762" cy="218290"/>
            <a:chOff x="8652775" y="883650"/>
            <a:chExt cx="38125" cy="35450"/>
          </a:xfrm>
        </p:grpSpPr>
        <p:sp>
          <p:nvSpPr>
            <p:cNvPr id="779" name="Google Shape;779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>
            <a:spLocks noGrp="1"/>
          </p:cNvSpPr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</a:t>
            </a:r>
            <a:endParaRPr dirty="0"/>
          </a:p>
        </p:txBody>
      </p:sp>
      <p:sp>
        <p:nvSpPr>
          <p:cNvPr id="1339" name="Google Shape;1339;p37"/>
          <p:cNvSpPr txBox="1">
            <a:spLocks noGrp="1"/>
          </p:cNvSpPr>
          <p:nvPr>
            <p:ph type="title" idx="2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341" name="Google Shape;1341;p37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1342" name="Google Shape;1342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37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1349" name="Google Shape;1349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7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1353" name="Google Shape;1353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37"/>
          <p:cNvGrpSpPr/>
          <p:nvPr/>
        </p:nvGrpSpPr>
        <p:grpSpPr>
          <a:xfrm rot="940696">
            <a:off x="4525208" y="1751943"/>
            <a:ext cx="1599617" cy="1935136"/>
            <a:chOff x="3922200" y="2432125"/>
            <a:chExt cx="534925" cy="647125"/>
          </a:xfrm>
        </p:grpSpPr>
        <p:sp>
          <p:nvSpPr>
            <p:cNvPr id="1358" name="Google Shape;1358;p37"/>
            <p:cNvSpPr/>
            <p:nvPr/>
          </p:nvSpPr>
          <p:spPr>
            <a:xfrm>
              <a:off x="3922200" y="2432125"/>
              <a:ext cx="534625" cy="647125"/>
            </a:xfrm>
            <a:custGeom>
              <a:avLst/>
              <a:gdLst/>
              <a:ahLst/>
              <a:cxnLst/>
              <a:rect l="l" t="t" r="r" b="b"/>
              <a:pathLst>
                <a:path w="21385" h="25885" extrusionOk="0">
                  <a:moveTo>
                    <a:pt x="5430" y="1"/>
                  </a:moveTo>
                  <a:cubicBezTo>
                    <a:pt x="5061" y="1"/>
                    <a:pt x="4775" y="298"/>
                    <a:pt x="4775" y="656"/>
                  </a:cubicBezTo>
                  <a:cubicBezTo>
                    <a:pt x="4775" y="941"/>
                    <a:pt x="4954" y="1179"/>
                    <a:pt x="5204" y="1275"/>
                  </a:cubicBezTo>
                  <a:lnTo>
                    <a:pt x="5204" y="4573"/>
                  </a:lnTo>
                  <a:cubicBezTo>
                    <a:pt x="5013" y="4751"/>
                    <a:pt x="4894" y="5001"/>
                    <a:pt x="4894" y="5275"/>
                  </a:cubicBezTo>
                  <a:cubicBezTo>
                    <a:pt x="4894" y="5811"/>
                    <a:pt x="5323" y="6251"/>
                    <a:pt x="5859" y="6251"/>
                  </a:cubicBezTo>
                  <a:cubicBezTo>
                    <a:pt x="5870" y="6251"/>
                    <a:pt x="5894" y="6251"/>
                    <a:pt x="5906" y="6240"/>
                  </a:cubicBezTo>
                  <a:cubicBezTo>
                    <a:pt x="6275" y="8133"/>
                    <a:pt x="7752" y="9621"/>
                    <a:pt x="9621" y="10050"/>
                  </a:cubicBezTo>
                  <a:lnTo>
                    <a:pt x="9621" y="11050"/>
                  </a:lnTo>
                  <a:lnTo>
                    <a:pt x="8633" y="11050"/>
                  </a:lnTo>
                  <a:cubicBezTo>
                    <a:pt x="8299" y="11050"/>
                    <a:pt x="8037" y="11300"/>
                    <a:pt x="7990" y="11621"/>
                  </a:cubicBezTo>
                  <a:lnTo>
                    <a:pt x="7597" y="11621"/>
                  </a:lnTo>
                  <a:cubicBezTo>
                    <a:pt x="7383" y="11621"/>
                    <a:pt x="7204" y="11776"/>
                    <a:pt x="7168" y="11990"/>
                  </a:cubicBezTo>
                  <a:lnTo>
                    <a:pt x="7049" y="12740"/>
                  </a:lnTo>
                  <a:lnTo>
                    <a:pt x="6954" y="12740"/>
                  </a:lnTo>
                  <a:cubicBezTo>
                    <a:pt x="6513" y="12740"/>
                    <a:pt x="6132" y="12955"/>
                    <a:pt x="5906" y="13300"/>
                  </a:cubicBezTo>
                  <a:lnTo>
                    <a:pt x="3465" y="13300"/>
                  </a:lnTo>
                  <a:cubicBezTo>
                    <a:pt x="3072" y="13300"/>
                    <a:pt x="2763" y="12978"/>
                    <a:pt x="2763" y="12586"/>
                  </a:cubicBezTo>
                  <a:lnTo>
                    <a:pt x="2763" y="10133"/>
                  </a:lnTo>
                  <a:cubicBezTo>
                    <a:pt x="3037" y="10133"/>
                    <a:pt x="3263" y="9907"/>
                    <a:pt x="3263" y="9633"/>
                  </a:cubicBezTo>
                  <a:cubicBezTo>
                    <a:pt x="3263" y="9359"/>
                    <a:pt x="3049" y="9145"/>
                    <a:pt x="2787" y="9133"/>
                  </a:cubicBezTo>
                  <a:lnTo>
                    <a:pt x="2787" y="8573"/>
                  </a:lnTo>
                  <a:cubicBezTo>
                    <a:pt x="3549" y="8287"/>
                    <a:pt x="4096" y="7537"/>
                    <a:pt x="4096" y="6668"/>
                  </a:cubicBezTo>
                  <a:lnTo>
                    <a:pt x="2953" y="6668"/>
                  </a:lnTo>
                  <a:cubicBezTo>
                    <a:pt x="2953" y="7180"/>
                    <a:pt x="2549" y="7585"/>
                    <a:pt x="2049" y="7585"/>
                  </a:cubicBezTo>
                  <a:cubicBezTo>
                    <a:pt x="1548" y="7585"/>
                    <a:pt x="1132" y="7180"/>
                    <a:pt x="1132" y="6668"/>
                  </a:cubicBezTo>
                  <a:lnTo>
                    <a:pt x="1" y="6668"/>
                  </a:lnTo>
                  <a:cubicBezTo>
                    <a:pt x="1" y="7537"/>
                    <a:pt x="548" y="8287"/>
                    <a:pt x="1310" y="8573"/>
                  </a:cubicBezTo>
                  <a:lnTo>
                    <a:pt x="1310" y="9133"/>
                  </a:lnTo>
                  <a:cubicBezTo>
                    <a:pt x="1048" y="9145"/>
                    <a:pt x="834" y="9359"/>
                    <a:pt x="834" y="9633"/>
                  </a:cubicBezTo>
                  <a:cubicBezTo>
                    <a:pt x="834" y="9907"/>
                    <a:pt x="1060" y="10133"/>
                    <a:pt x="1334" y="10133"/>
                  </a:cubicBezTo>
                  <a:lnTo>
                    <a:pt x="1334" y="12586"/>
                  </a:lnTo>
                  <a:cubicBezTo>
                    <a:pt x="1334" y="13764"/>
                    <a:pt x="2299" y="14705"/>
                    <a:pt x="3465" y="14705"/>
                  </a:cubicBezTo>
                  <a:lnTo>
                    <a:pt x="5906" y="14705"/>
                  </a:lnTo>
                  <a:cubicBezTo>
                    <a:pt x="6073" y="14979"/>
                    <a:pt x="6347" y="15169"/>
                    <a:pt x="6668" y="15241"/>
                  </a:cubicBezTo>
                  <a:lnTo>
                    <a:pt x="6335" y="17467"/>
                  </a:lnTo>
                  <a:lnTo>
                    <a:pt x="6299" y="17658"/>
                  </a:lnTo>
                  <a:lnTo>
                    <a:pt x="5859" y="20539"/>
                  </a:lnTo>
                  <a:lnTo>
                    <a:pt x="5632" y="22027"/>
                  </a:lnTo>
                  <a:lnTo>
                    <a:pt x="4835" y="22027"/>
                  </a:lnTo>
                  <a:lnTo>
                    <a:pt x="4835" y="21753"/>
                  </a:lnTo>
                  <a:lnTo>
                    <a:pt x="4835" y="21420"/>
                  </a:lnTo>
                  <a:lnTo>
                    <a:pt x="4835" y="21146"/>
                  </a:lnTo>
                  <a:lnTo>
                    <a:pt x="5287" y="21146"/>
                  </a:lnTo>
                  <a:lnTo>
                    <a:pt x="5287" y="19789"/>
                  </a:lnTo>
                  <a:lnTo>
                    <a:pt x="5287" y="17324"/>
                  </a:lnTo>
                  <a:cubicBezTo>
                    <a:pt x="5287" y="16550"/>
                    <a:pt x="4656" y="15907"/>
                    <a:pt x="3870" y="15907"/>
                  </a:cubicBezTo>
                  <a:lnTo>
                    <a:pt x="2013" y="15907"/>
                  </a:lnTo>
                  <a:cubicBezTo>
                    <a:pt x="1239" y="15907"/>
                    <a:pt x="596" y="16550"/>
                    <a:pt x="596" y="17324"/>
                  </a:cubicBezTo>
                  <a:lnTo>
                    <a:pt x="596" y="19789"/>
                  </a:lnTo>
                  <a:lnTo>
                    <a:pt x="596" y="21146"/>
                  </a:lnTo>
                  <a:lnTo>
                    <a:pt x="1060" y="21146"/>
                  </a:lnTo>
                  <a:lnTo>
                    <a:pt x="1060" y="21420"/>
                  </a:lnTo>
                  <a:lnTo>
                    <a:pt x="1060" y="21753"/>
                  </a:lnTo>
                  <a:lnTo>
                    <a:pt x="1060" y="22277"/>
                  </a:lnTo>
                  <a:lnTo>
                    <a:pt x="1060" y="22599"/>
                  </a:lnTo>
                  <a:lnTo>
                    <a:pt x="1060" y="23123"/>
                  </a:lnTo>
                  <a:lnTo>
                    <a:pt x="1060" y="23456"/>
                  </a:lnTo>
                  <a:lnTo>
                    <a:pt x="1060" y="23980"/>
                  </a:lnTo>
                  <a:lnTo>
                    <a:pt x="1060" y="24301"/>
                  </a:lnTo>
                  <a:lnTo>
                    <a:pt x="1060" y="24789"/>
                  </a:lnTo>
                  <a:cubicBezTo>
                    <a:pt x="1060" y="25397"/>
                    <a:pt x="1548" y="25885"/>
                    <a:pt x="2156" y="25885"/>
                  </a:cubicBezTo>
                  <a:lnTo>
                    <a:pt x="3739" y="25885"/>
                  </a:lnTo>
                  <a:cubicBezTo>
                    <a:pt x="4215" y="25885"/>
                    <a:pt x="4620" y="25575"/>
                    <a:pt x="4763" y="25159"/>
                  </a:cubicBezTo>
                  <a:cubicBezTo>
                    <a:pt x="4811" y="25039"/>
                    <a:pt x="4835" y="24920"/>
                    <a:pt x="4835" y="24789"/>
                  </a:cubicBezTo>
                  <a:lnTo>
                    <a:pt x="4835" y="24301"/>
                  </a:lnTo>
                  <a:lnTo>
                    <a:pt x="4835" y="23980"/>
                  </a:lnTo>
                  <a:lnTo>
                    <a:pt x="4835" y="23456"/>
                  </a:lnTo>
                  <a:lnTo>
                    <a:pt x="4835" y="23123"/>
                  </a:lnTo>
                  <a:lnTo>
                    <a:pt x="4835" y="22849"/>
                  </a:lnTo>
                  <a:lnTo>
                    <a:pt x="5513" y="22849"/>
                  </a:lnTo>
                  <a:cubicBezTo>
                    <a:pt x="5489" y="22980"/>
                    <a:pt x="5525" y="23099"/>
                    <a:pt x="5609" y="23206"/>
                  </a:cubicBezTo>
                  <a:cubicBezTo>
                    <a:pt x="5692" y="23301"/>
                    <a:pt x="5811" y="23349"/>
                    <a:pt x="5942" y="23349"/>
                  </a:cubicBezTo>
                  <a:lnTo>
                    <a:pt x="15443" y="23349"/>
                  </a:lnTo>
                  <a:cubicBezTo>
                    <a:pt x="15574" y="23349"/>
                    <a:pt x="15693" y="23301"/>
                    <a:pt x="15776" y="23206"/>
                  </a:cubicBezTo>
                  <a:cubicBezTo>
                    <a:pt x="15860" y="23099"/>
                    <a:pt x="15896" y="22980"/>
                    <a:pt x="15872" y="22849"/>
                  </a:cubicBezTo>
                  <a:lnTo>
                    <a:pt x="16550" y="22849"/>
                  </a:lnTo>
                  <a:lnTo>
                    <a:pt x="16550" y="23123"/>
                  </a:lnTo>
                  <a:lnTo>
                    <a:pt x="16550" y="23456"/>
                  </a:lnTo>
                  <a:lnTo>
                    <a:pt x="16550" y="23980"/>
                  </a:lnTo>
                  <a:lnTo>
                    <a:pt x="16550" y="24301"/>
                  </a:lnTo>
                  <a:lnTo>
                    <a:pt x="16550" y="24789"/>
                  </a:lnTo>
                  <a:cubicBezTo>
                    <a:pt x="16550" y="25397"/>
                    <a:pt x="17050" y="25885"/>
                    <a:pt x="17646" y="25885"/>
                  </a:cubicBezTo>
                  <a:lnTo>
                    <a:pt x="19229" y="25885"/>
                  </a:lnTo>
                  <a:cubicBezTo>
                    <a:pt x="19836" y="25885"/>
                    <a:pt x="20325" y="25397"/>
                    <a:pt x="20325" y="24789"/>
                  </a:cubicBezTo>
                  <a:lnTo>
                    <a:pt x="20325" y="24301"/>
                  </a:lnTo>
                  <a:lnTo>
                    <a:pt x="20325" y="23980"/>
                  </a:lnTo>
                  <a:lnTo>
                    <a:pt x="20325" y="23456"/>
                  </a:lnTo>
                  <a:lnTo>
                    <a:pt x="20325" y="23123"/>
                  </a:lnTo>
                  <a:lnTo>
                    <a:pt x="20325" y="22599"/>
                  </a:lnTo>
                  <a:lnTo>
                    <a:pt x="20325" y="22277"/>
                  </a:lnTo>
                  <a:lnTo>
                    <a:pt x="20325" y="21753"/>
                  </a:lnTo>
                  <a:lnTo>
                    <a:pt x="20325" y="21420"/>
                  </a:lnTo>
                  <a:lnTo>
                    <a:pt x="20325" y="21146"/>
                  </a:lnTo>
                  <a:lnTo>
                    <a:pt x="20789" y="21146"/>
                  </a:lnTo>
                  <a:lnTo>
                    <a:pt x="20789" y="19789"/>
                  </a:lnTo>
                  <a:lnTo>
                    <a:pt x="20789" y="17324"/>
                  </a:lnTo>
                  <a:cubicBezTo>
                    <a:pt x="20789" y="16550"/>
                    <a:pt x="20158" y="15907"/>
                    <a:pt x="19372" y="15907"/>
                  </a:cubicBezTo>
                  <a:lnTo>
                    <a:pt x="17515" y="15907"/>
                  </a:lnTo>
                  <a:cubicBezTo>
                    <a:pt x="16729" y="15907"/>
                    <a:pt x="16098" y="16550"/>
                    <a:pt x="16098" y="17324"/>
                  </a:cubicBezTo>
                  <a:lnTo>
                    <a:pt x="16098" y="19777"/>
                  </a:lnTo>
                  <a:lnTo>
                    <a:pt x="16098" y="21134"/>
                  </a:lnTo>
                  <a:lnTo>
                    <a:pt x="16562" y="21134"/>
                  </a:lnTo>
                  <a:lnTo>
                    <a:pt x="16562" y="21420"/>
                  </a:lnTo>
                  <a:lnTo>
                    <a:pt x="16562" y="21753"/>
                  </a:lnTo>
                  <a:lnTo>
                    <a:pt x="16562" y="22027"/>
                  </a:lnTo>
                  <a:lnTo>
                    <a:pt x="15753" y="22027"/>
                  </a:lnTo>
                  <a:lnTo>
                    <a:pt x="15526" y="20539"/>
                  </a:lnTo>
                  <a:lnTo>
                    <a:pt x="15086" y="17658"/>
                  </a:lnTo>
                  <a:lnTo>
                    <a:pt x="15014" y="17169"/>
                  </a:lnTo>
                  <a:lnTo>
                    <a:pt x="14717" y="15241"/>
                  </a:lnTo>
                  <a:cubicBezTo>
                    <a:pt x="15038" y="15169"/>
                    <a:pt x="15312" y="14979"/>
                    <a:pt x="15491" y="14705"/>
                  </a:cubicBezTo>
                  <a:lnTo>
                    <a:pt x="17931" y="14705"/>
                  </a:lnTo>
                  <a:cubicBezTo>
                    <a:pt x="19098" y="14705"/>
                    <a:pt x="20051" y="13752"/>
                    <a:pt x="20051" y="12586"/>
                  </a:cubicBezTo>
                  <a:lnTo>
                    <a:pt x="20051" y="10133"/>
                  </a:lnTo>
                  <a:lnTo>
                    <a:pt x="20063" y="10133"/>
                  </a:lnTo>
                  <a:cubicBezTo>
                    <a:pt x="20337" y="10133"/>
                    <a:pt x="20563" y="9907"/>
                    <a:pt x="20563" y="9633"/>
                  </a:cubicBezTo>
                  <a:cubicBezTo>
                    <a:pt x="20563" y="9359"/>
                    <a:pt x="20348" y="9145"/>
                    <a:pt x="20087" y="9133"/>
                  </a:cubicBezTo>
                  <a:lnTo>
                    <a:pt x="20087" y="8573"/>
                  </a:lnTo>
                  <a:cubicBezTo>
                    <a:pt x="20849" y="8287"/>
                    <a:pt x="21384" y="7537"/>
                    <a:pt x="21384" y="6668"/>
                  </a:cubicBezTo>
                  <a:lnTo>
                    <a:pt x="20253" y="6668"/>
                  </a:lnTo>
                  <a:cubicBezTo>
                    <a:pt x="20253" y="7180"/>
                    <a:pt x="19848" y="7585"/>
                    <a:pt x="19348" y="7585"/>
                  </a:cubicBezTo>
                  <a:cubicBezTo>
                    <a:pt x="18836" y="7585"/>
                    <a:pt x="18432" y="7180"/>
                    <a:pt x="18432" y="6668"/>
                  </a:cubicBezTo>
                  <a:lnTo>
                    <a:pt x="17300" y="6668"/>
                  </a:lnTo>
                  <a:cubicBezTo>
                    <a:pt x="17300" y="7537"/>
                    <a:pt x="17848" y="8287"/>
                    <a:pt x="18610" y="8573"/>
                  </a:cubicBezTo>
                  <a:lnTo>
                    <a:pt x="18610" y="9133"/>
                  </a:lnTo>
                  <a:cubicBezTo>
                    <a:pt x="18348" y="9145"/>
                    <a:pt x="18134" y="9359"/>
                    <a:pt x="18134" y="9633"/>
                  </a:cubicBezTo>
                  <a:cubicBezTo>
                    <a:pt x="18134" y="9907"/>
                    <a:pt x="18360" y="10133"/>
                    <a:pt x="18634" y="10133"/>
                  </a:cubicBezTo>
                  <a:lnTo>
                    <a:pt x="18634" y="12586"/>
                  </a:lnTo>
                  <a:cubicBezTo>
                    <a:pt x="18634" y="12978"/>
                    <a:pt x="18312" y="13300"/>
                    <a:pt x="17931" y="13300"/>
                  </a:cubicBezTo>
                  <a:lnTo>
                    <a:pt x="15491" y="13300"/>
                  </a:lnTo>
                  <a:cubicBezTo>
                    <a:pt x="15264" y="12955"/>
                    <a:pt x="14872" y="12740"/>
                    <a:pt x="14443" y="12740"/>
                  </a:cubicBezTo>
                  <a:lnTo>
                    <a:pt x="14336" y="12740"/>
                  </a:lnTo>
                  <a:lnTo>
                    <a:pt x="14229" y="11990"/>
                  </a:lnTo>
                  <a:cubicBezTo>
                    <a:pt x="14193" y="11776"/>
                    <a:pt x="14002" y="11621"/>
                    <a:pt x="13788" y="11621"/>
                  </a:cubicBezTo>
                  <a:lnTo>
                    <a:pt x="13407" y="11621"/>
                  </a:lnTo>
                  <a:cubicBezTo>
                    <a:pt x="13359" y="11300"/>
                    <a:pt x="13086" y="11050"/>
                    <a:pt x="12764" y="11050"/>
                  </a:cubicBezTo>
                  <a:lnTo>
                    <a:pt x="11776" y="11050"/>
                  </a:lnTo>
                  <a:lnTo>
                    <a:pt x="11776" y="10050"/>
                  </a:lnTo>
                  <a:cubicBezTo>
                    <a:pt x="13645" y="9633"/>
                    <a:pt x="15110" y="8133"/>
                    <a:pt x="15491" y="6240"/>
                  </a:cubicBezTo>
                  <a:cubicBezTo>
                    <a:pt x="15503" y="6240"/>
                    <a:pt x="15526" y="6251"/>
                    <a:pt x="15538" y="6251"/>
                  </a:cubicBezTo>
                  <a:cubicBezTo>
                    <a:pt x="16074" y="6251"/>
                    <a:pt x="16503" y="5811"/>
                    <a:pt x="16503" y="5275"/>
                  </a:cubicBezTo>
                  <a:cubicBezTo>
                    <a:pt x="16503" y="5001"/>
                    <a:pt x="16384" y="4751"/>
                    <a:pt x="16193" y="4573"/>
                  </a:cubicBezTo>
                  <a:lnTo>
                    <a:pt x="16193" y="1275"/>
                  </a:lnTo>
                  <a:cubicBezTo>
                    <a:pt x="16443" y="1179"/>
                    <a:pt x="16622" y="941"/>
                    <a:pt x="16622" y="656"/>
                  </a:cubicBezTo>
                  <a:cubicBezTo>
                    <a:pt x="16622" y="298"/>
                    <a:pt x="16336" y="1"/>
                    <a:pt x="15967" y="1"/>
                  </a:cubicBezTo>
                  <a:cubicBezTo>
                    <a:pt x="15610" y="1"/>
                    <a:pt x="15312" y="298"/>
                    <a:pt x="15312" y="656"/>
                  </a:cubicBezTo>
                  <a:cubicBezTo>
                    <a:pt x="15312" y="941"/>
                    <a:pt x="15491" y="1179"/>
                    <a:pt x="15741" y="1275"/>
                  </a:cubicBezTo>
                  <a:lnTo>
                    <a:pt x="15741" y="4335"/>
                  </a:lnTo>
                  <a:cubicBezTo>
                    <a:pt x="15681" y="4323"/>
                    <a:pt x="15610" y="4311"/>
                    <a:pt x="15538" y="4311"/>
                  </a:cubicBezTo>
                  <a:lnTo>
                    <a:pt x="15491" y="4311"/>
                  </a:lnTo>
                  <a:cubicBezTo>
                    <a:pt x="15038" y="2072"/>
                    <a:pt x="13062" y="394"/>
                    <a:pt x="10692" y="394"/>
                  </a:cubicBezTo>
                  <a:cubicBezTo>
                    <a:pt x="8323" y="394"/>
                    <a:pt x="6347" y="2072"/>
                    <a:pt x="5906" y="4311"/>
                  </a:cubicBezTo>
                  <a:lnTo>
                    <a:pt x="5859" y="4311"/>
                  </a:lnTo>
                  <a:cubicBezTo>
                    <a:pt x="5787" y="4311"/>
                    <a:pt x="5716" y="4323"/>
                    <a:pt x="5644" y="4335"/>
                  </a:cubicBezTo>
                  <a:lnTo>
                    <a:pt x="5644" y="1275"/>
                  </a:lnTo>
                  <a:cubicBezTo>
                    <a:pt x="5906" y="1179"/>
                    <a:pt x="6085" y="941"/>
                    <a:pt x="6085" y="656"/>
                  </a:cubicBezTo>
                  <a:cubicBezTo>
                    <a:pt x="6085" y="298"/>
                    <a:pt x="5787" y="1"/>
                    <a:pt x="543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7"/>
            <p:cNvGrpSpPr/>
            <p:nvPr/>
          </p:nvGrpSpPr>
          <p:grpSpPr>
            <a:xfrm>
              <a:off x="3922500" y="2432125"/>
              <a:ext cx="534625" cy="647125"/>
              <a:chOff x="3922500" y="1079725"/>
              <a:chExt cx="534625" cy="647125"/>
            </a:xfrm>
          </p:grpSpPr>
          <p:sp>
            <p:nvSpPr>
              <p:cNvPr id="1360" name="Google Shape;1360;p37"/>
              <p:cNvSpPr/>
              <p:nvPr/>
            </p:nvSpPr>
            <p:spPr>
              <a:xfrm>
                <a:off x="3955250" y="1274400"/>
                <a:ext cx="366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191" extrusionOk="0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22" y="2191"/>
                      <a:pt x="727" y="2191"/>
                    </a:cubicBezTo>
                    <a:cubicBezTo>
                      <a:pt x="1143" y="2191"/>
                      <a:pt x="1465" y="1870"/>
                      <a:pt x="1465" y="1465"/>
                    </a:cubicBezTo>
                    <a:lnTo>
                      <a:pt x="1465" y="727"/>
                    </a:lnTo>
                    <a:cubicBezTo>
                      <a:pt x="1465" y="322"/>
                      <a:pt x="1143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955850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0" y="1"/>
                    </a:moveTo>
                    <a:lnTo>
                      <a:pt x="0" y="3453"/>
                    </a:lnTo>
                    <a:cubicBezTo>
                      <a:pt x="0" y="4620"/>
                      <a:pt x="953" y="5573"/>
                      <a:pt x="2119" y="5573"/>
                    </a:cubicBezTo>
                    <a:lnTo>
                      <a:pt x="6441" y="5573"/>
                    </a:lnTo>
                    <a:lnTo>
                      <a:pt x="6441" y="4156"/>
                    </a:lnTo>
                    <a:lnTo>
                      <a:pt x="2119" y="4156"/>
                    </a:lnTo>
                    <a:cubicBezTo>
                      <a:pt x="1738" y="4156"/>
                      <a:pt x="1417" y="3846"/>
                      <a:pt x="1417" y="3453"/>
                    </a:cubicBezTo>
                    <a:lnTo>
                      <a:pt x="1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4064475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63" y="2536"/>
                    </a:cubicBezTo>
                    <a:cubicBezTo>
                      <a:pt x="1965" y="2536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3943350" y="1308025"/>
                <a:ext cx="60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989" extrusionOk="0">
                    <a:moveTo>
                      <a:pt x="488" y="1"/>
                    </a:moveTo>
                    <a:cubicBezTo>
                      <a:pt x="214" y="1"/>
                      <a:pt x="0" y="215"/>
                      <a:pt x="0" y="501"/>
                    </a:cubicBezTo>
                    <a:cubicBezTo>
                      <a:pt x="0" y="775"/>
                      <a:pt x="214" y="989"/>
                      <a:pt x="488" y="989"/>
                    </a:cubicBezTo>
                    <a:lnTo>
                      <a:pt x="1917" y="989"/>
                    </a:lnTo>
                    <a:cubicBezTo>
                      <a:pt x="2191" y="989"/>
                      <a:pt x="2417" y="775"/>
                      <a:pt x="2417" y="501"/>
                    </a:cubicBezTo>
                    <a:cubicBezTo>
                      <a:pt x="2417" y="215"/>
                      <a:pt x="2191" y="1"/>
                      <a:pt x="1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3922500" y="1246425"/>
                <a:ext cx="1021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8" extrusionOk="0">
                    <a:moveTo>
                      <a:pt x="1" y="0"/>
                    </a:moveTo>
                    <a:cubicBezTo>
                      <a:pt x="1" y="1131"/>
                      <a:pt x="917" y="2048"/>
                      <a:pt x="2037" y="2048"/>
                    </a:cubicBezTo>
                    <a:cubicBezTo>
                      <a:pt x="3168" y="2048"/>
                      <a:pt x="4084" y="1131"/>
                      <a:pt x="4084" y="0"/>
                    </a:cubicBezTo>
                    <a:lnTo>
                      <a:pt x="2953" y="0"/>
                    </a:lnTo>
                    <a:cubicBezTo>
                      <a:pt x="2953" y="512"/>
                      <a:pt x="2549" y="917"/>
                      <a:pt x="2037" y="917"/>
                    </a:cubicBezTo>
                    <a:cubicBezTo>
                      <a:pt x="1536" y="917"/>
                      <a:pt x="1132" y="500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4387450" y="1274400"/>
                <a:ext cx="369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91" extrusionOk="0">
                    <a:moveTo>
                      <a:pt x="738" y="0"/>
                    </a:moveTo>
                    <a:cubicBezTo>
                      <a:pt x="334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34" y="2191"/>
                      <a:pt x="738" y="2191"/>
                    </a:cubicBezTo>
                    <a:cubicBezTo>
                      <a:pt x="1143" y="2191"/>
                      <a:pt x="1477" y="1870"/>
                      <a:pt x="1477" y="1465"/>
                    </a:cubicBezTo>
                    <a:lnTo>
                      <a:pt x="1477" y="727"/>
                    </a:lnTo>
                    <a:cubicBezTo>
                      <a:pt x="1477" y="322"/>
                      <a:pt x="1143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4262425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5025" y="1"/>
                    </a:moveTo>
                    <a:lnTo>
                      <a:pt x="5025" y="3453"/>
                    </a:lnTo>
                    <a:cubicBezTo>
                      <a:pt x="5025" y="3846"/>
                      <a:pt x="4715" y="4156"/>
                      <a:pt x="4322" y="4156"/>
                    </a:cubicBezTo>
                    <a:lnTo>
                      <a:pt x="1" y="4156"/>
                    </a:lnTo>
                    <a:lnTo>
                      <a:pt x="1" y="5573"/>
                    </a:lnTo>
                    <a:lnTo>
                      <a:pt x="4322" y="5573"/>
                    </a:lnTo>
                    <a:cubicBezTo>
                      <a:pt x="5489" y="5573"/>
                      <a:pt x="6442" y="4620"/>
                      <a:pt x="6442" y="3453"/>
                    </a:cubicBezTo>
                    <a:lnTo>
                      <a:pt x="6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4251400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75" y="2536"/>
                    </a:cubicBezTo>
                    <a:cubicBezTo>
                      <a:pt x="1977" y="2536"/>
                      <a:pt x="2537" y="1977"/>
                      <a:pt x="2537" y="1274"/>
                    </a:cubicBezTo>
                    <a:cubicBezTo>
                      <a:pt x="2537" y="572"/>
                      <a:pt x="1977" y="0"/>
                      <a:pt x="1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4375525" y="1308025"/>
                <a:ext cx="6075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989" extrusionOk="0">
                    <a:moveTo>
                      <a:pt x="501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75"/>
                      <a:pt x="227" y="989"/>
                      <a:pt x="501" y="989"/>
                    </a:cubicBezTo>
                    <a:lnTo>
                      <a:pt x="1930" y="989"/>
                    </a:lnTo>
                    <a:cubicBezTo>
                      <a:pt x="2204" y="989"/>
                      <a:pt x="2430" y="775"/>
                      <a:pt x="2430" y="501"/>
                    </a:cubicBezTo>
                    <a:cubicBezTo>
                      <a:pt x="2430" y="215"/>
                      <a:pt x="2204" y="1"/>
                      <a:pt x="19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4354700" y="1246425"/>
                <a:ext cx="1024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048" extrusionOk="0">
                    <a:moveTo>
                      <a:pt x="0" y="0"/>
                    </a:moveTo>
                    <a:cubicBezTo>
                      <a:pt x="0" y="1131"/>
                      <a:pt x="917" y="2048"/>
                      <a:pt x="2048" y="2048"/>
                    </a:cubicBezTo>
                    <a:cubicBezTo>
                      <a:pt x="3179" y="2048"/>
                      <a:pt x="4096" y="1131"/>
                      <a:pt x="4096" y="0"/>
                    </a:cubicBezTo>
                    <a:lnTo>
                      <a:pt x="2953" y="0"/>
                    </a:lnTo>
                    <a:cubicBezTo>
                      <a:pt x="2953" y="500"/>
                      <a:pt x="2548" y="917"/>
                      <a:pt x="2048" y="917"/>
                    </a:cubicBezTo>
                    <a:cubicBezTo>
                      <a:pt x="1548" y="917"/>
                      <a:pt x="1132" y="512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4162700" y="1246125"/>
                <a:ext cx="539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621" extrusionOk="0">
                    <a:moveTo>
                      <a:pt x="1084" y="0"/>
                    </a:moveTo>
                    <a:cubicBezTo>
                      <a:pt x="489" y="0"/>
                      <a:pt x="1" y="476"/>
                      <a:pt x="1" y="1072"/>
                    </a:cubicBezTo>
                    <a:lnTo>
                      <a:pt x="1" y="5548"/>
                    </a:lnTo>
                    <a:cubicBezTo>
                      <a:pt x="1" y="6144"/>
                      <a:pt x="489" y="6620"/>
                      <a:pt x="1084" y="6620"/>
                    </a:cubicBezTo>
                    <a:cubicBezTo>
                      <a:pt x="1680" y="6620"/>
                      <a:pt x="2156" y="6144"/>
                      <a:pt x="2156" y="5548"/>
                    </a:cubicBezTo>
                    <a:lnTo>
                      <a:pt x="2156" y="1072"/>
                    </a:lnTo>
                    <a:cubicBezTo>
                      <a:pt x="2156" y="476"/>
                      <a:pt x="1680" y="0"/>
                      <a:pt x="1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4121625" y="1355950"/>
                <a:ext cx="136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323" extrusionOk="0">
                    <a:moveTo>
                      <a:pt x="656" y="1"/>
                    </a:moveTo>
                    <a:cubicBezTo>
                      <a:pt x="299" y="1"/>
                      <a:pt x="1" y="298"/>
                      <a:pt x="1" y="667"/>
                    </a:cubicBezTo>
                    <a:cubicBezTo>
                      <a:pt x="1" y="1024"/>
                      <a:pt x="299" y="1322"/>
                      <a:pt x="656" y="1322"/>
                    </a:cubicBezTo>
                    <a:lnTo>
                      <a:pt x="4787" y="1322"/>
                    </a:lnTo>
                    <a:cubicBezTo>
                      <a:pt x="5144" y="1322"/>
                      <a:pt x="5442" y="1024"/>
                      <a:pt x="5442" y="667"/>
                    </a:cubicBezTo>
                    <a:cubicBezTo>
                      <a:pt x="5442" y="298"/>
                      <a:pt x="5144" y="1"/>
                      <a:pt x="4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4005250" y="1630400"/>
                <a:ext cx="1292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68" y="822"/>
                    </a:lnTo>
                    <a:lnTo>
                      <a:pt x="5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3949000" y="1490800"/>
                <a:ext cx="940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67" y="9442"/>
                    </a:lnTo>
                    <a:cubicBezTo>
                      <a:pt x="3274" y="9442"/>
                      <a:pt x="3763" y="8942"/>
                      <a:pt x="3763" y="8346"/>
                    </a:cubicBezTo>
                    <a:lnTo>
                      <a:pt x="3763" y="1095"/>
                    </a:lnTo>
                    <a:cubicBezTo>
                      <a:pt x="3763" y="488"/>
                      <a:pt x="3274" y="0"/>
                      <a:pt x="2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3949000" y="1551500"/>
                <a:ext cx="940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63" y="322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3949000" y="15726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3949000" y="16789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3949000" y="1530075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3949000" y="1593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394900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0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3949000" y="15089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60" y="0"/>
                    </a:moveTo>
                    <a:cubicBezTo>
                      <a:pt x="24" y="108"/>
                      <a:pt x="0" y="215"/>
                      <a:pt x="0" y="322"/>
                    </a:cubicBezTo>
                    <a:lnTo>
                      <a:pt x="3763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3949000" y="1657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3949000" y="16363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3949000" y="16152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393737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32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393737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4245150" y="1630400"/>
                <a:ext cx="1289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56" y="822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4336250" y="1490800"/>
                <a:ext cx="943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79" y="9442"/>
                    </a:lnTo>
                    <a:cubicBezTo>
                      <a:pt x="3274" y="9442"/>
                      <a:pt x="3775" y="8942"/>
                      <a:pt x="3775" y="8346"/>
                    </a:cubicBezTo>
                    <a:lnTo>
                      <a:pt x="3775" y="1095"/>
                    </a:lnTo>
                    <a:cubicBezTo>
                      <a:pt x="3775" y="488"/>
                      <a:pt x="3274" y="0"/>
                      <a:pt x="2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7"/>
              <p:cNvSpPr/>
              <p:nvPr/>
            </p:nvSpPr>
            <p:spPr>
              <a:xfrm>
                <a:off x="4336250" y="1551500"/>
                <a:ext cx="943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75" y="322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4336250" y="15726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4336250" y="16789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4336250" y="1530075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4336250" y="1593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433625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12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4336250" y="1508950"/>
                <a:ext cx="943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2" extrusionOk="0">
                    <a:moveTo>
                      <a:pt x="72" y="0"/>
                    </a:moveTo>
                    <a:cubicBezTo>
                      <a:pt x="24" y="108"/>
                      <a:pt x="12" y="215"/>
                      <a:pt x="0" y="322"/>
                    </a:cubicBezTo>
                    <a:lnTo>
                      <a:pt x="3775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4336250" y="1657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4336250" y="16363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4336250" y="16152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432462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44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432462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4059425" y="1369950"/>
                <a:ext cx="260475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1740" extrusionOk="0">
                    <a:moveTo>
                      <a:pt x="2120" y="0"/>
                    </a:moveTo>
                    <a:cubicBezTo>
                      <a:pt x="1905" y="0"/>
                      <a:pt x="1715" y="167"/>
                      <a:pt x="1679" y="381"/>
                    </a:cubicBezTo>
                    <a:lnTo>
                      <a:pt x="24" y="11240"/>
                    </a:lnTo>
                    <a:cubicBezTo>
                      <a:pt x="0" y="11359"/>
                      <a:pt x="48" y="11490"/>
                      <a:pt x="131" y="11585"/>
                    </a:cubicBezTo>
                    <a:cubicBezTo>
                      <a:pt x="215" y="11680"/>
                      <a:pt x="334" y="11740"/>
                      <a:pt x="453" y="11740"/>
                    </a:cubicBezTo>
                    <a:lnTo>
                      <a:pt x="9966" y="11740"/>
                    </a:lnTo>
                    <a:cubicBezTo>
                      <a:pt x="10085" y="11740"/>
                      <a:pt x="10204" y="11680"/>
                      <a:pt x="10287" y="11585"/>
                    </a:cubicBezTo>
                    <a:cubicBezTo>
                      <a:pt x="10383" y="11490"/>
                      <a:pt x="10418" y="11359"/>
                      <a:pt x="10395" y="11240"/>
                    </a:cubicBezTo>
                    <a:lnTo>
                      <a:pt x="8740" y="381"/>
                    </a:lnTo>
                    <a:cubicBezTo>
                      <a:pt x="8704" y="167"/>
                      <a:pt x="8525" y="0"/>
                      <a:pt x="8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4059725" y="1593175"/>
                <a:ext cx="2601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0407" h="2811" extrusionOk="0">
                    <a:moveTo>
                      <a:pt x="369" y="1"/>
                    </a:moveTo>
                    <a:lnTo>
                      <a:pt x="12" y="2311"/>
                    </a:lnTo>
                    <a:cubicBezTo>
                      <a:pt x="0" y="2430"/>
                      <a:pt x="36" y="2561"/>
                      <a:pt x="119" y="2656"/>
                    </a:cubicBezTo>
                    <a:cubicBezTo>
                      <a:pt x="203" y="2751"/>
                      <a:pt x="322" y="2811"/>
                      <a:pt x="453" y="2811"/>
                    </a:cubicBezTo>
                    <a:lnTo>
                      <a:pt x="9954" y="2811"/>
                    </a:lnTo>
                    <a:cubicBezTo>
                      <a:pt x="10073" y="2811"/>
                      <a:pt x="10204" y="2751"/>
                      <a:pt x="10287" y="2656"/>
                    </a:cubicBezTo>
                    <a:cubicBezTo>
                      <a:pt x="10371" y="2561"/>
                      <a:pt x="10406" y="2430"/>
                      <a:pt x="10383" y="2311"/>
                    </a:cubicBezTo>
                    <a:lnTo>
                      <a:pt x="10025" y="1"/>
                    </a:lnTo>
                    <a:cubicBezTo>
                      <a:pt x="10002" y="1"/>
                      <a:pt x="9978" y="13"/>
                      <a:pt x="9954" y="13"/>
                    </a:cubicBezTo>
                    <a:lnTo>
                      <a:pt x="453" y="13"/>
                    </a:lnTo>
                    <a:cubicBezTo>
                      <a:pt x="417" y="13"/>
                      <a:pt x="393" y="1"/>
                      <a:pt x="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4052275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27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27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4041575" y="107972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25"/>
                      <a:pt x="286" y="1310"/>
                      <a:pt x="655" y="1310"/>
                    </a:cubicBezTo>
                    <a:cubicBezTo>
                      <a:pt x="1012" y="1310"/>
                      <a:pt x="1310" y="1025"/>
                      <a:pt x="1310" y="655"/>
                    </a:cubicBezTo>
                    <a:cubicBezTo>
                      <a:pt x="1310" y="298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4316000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15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15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4305000" y="107972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98"/>
                      <a:pt x="0" y="655"/>
                    </a:cubicBezTo>
                    <a:cubicBezTo>
                      <a:pt x="0" y="1013"/>
                      <a:pt x="298" y="1310"/>
                      <a:pt x="655" y="1310"/>
                    </a:cubicBezTo>
                    <a:cubicBezTo>
                      <a:pt x="1024" y="1310"/>
                      <a:pt x="1322" y="1025"/>
                      <a:pt x="1322" y="655"/>
                    </a:cubicBezTo>
                    <a:cubicBezTo>
                      <a:pt x="1322" y="298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4286525" y="1187475"/>
                <a:ext cx="4825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2" extrusionOk="0">
                    <a:moveTo>
                      <a:pt x="965" y="1"/>
                    </a:moveTo>
                    <a:cubicBezTo>
                      <a:pt x="430" y="1"/>
                      <a:pt x="1" y="429"/>
                      <a:pt x="1" y="965"/>
                    </a:cubicBezTo>
                    <a:cubicBezTo>
                      <a:pt x="1" y="1501"/>
                      <a:pt x="430" y="1941"/>
                      <a:pt x="965" y="1941"/>
                    </a:cubicBezTo>
                    <a:cubicBezTo>
                      <a:pt x="1501" y="1941"/>
                      <a:pt x="1930" y="1501"/>
                      <a:pt x="1930" y="965"/>
                    </a:cubicBezTo>
                    <a:cubicBezTo>
                      <a:pt x="1930" y="429"/>
                      <a:pt x="1501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4044550" y="1187475"/>
                <a:ext cx="4852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2" extrusionOk="0">
                    <a:moveTo>
                      <a:pt x="965" y="1"/>
                    </a:moveTo>
                    <a:cubicBezTo>
                      <a:pt x="429" y="1"/>
                      <a:pt x="0" y="429"/>
                      <a:pt x="0" y="965"/>
                    </a:cubicBezTo>
                    <a:cubicBezTo>
                      <a:pt x="0" y="1501"/>
                      <a:pt x="429" y="1941"/>
                      <a:pt x="965" y="1941"/>
                    </a:cubicBezTo>
                    <a:cubicBezTo>
                      <a:pt x="1500" y="1941"/>
                      <a:pt x="1941" y="1501"/>
                      <a:pt x="1941" y="965"/>
                    </a:cubicBezTo>
                    <a:cubicBezTo>
                      <a:pt x="1941" y="429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4067450" y="1089250"/>
                <a:ext cx="244400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88" extrusionOk="0">
                    <a:moveTo>
                      <a:pt x="4894" y="1"/>
                    </a:moveTo>
                    <a:cubicBezTo>
                      <a:pt x="2192" y="1"/>
                      <a:pt x="1" y="2191"/>
                      <a:pt x="1" y="4894"/>
                    </a:cubicBezTo>
                    <a:cubicBezTo>
                      <a:pt x="1" y="7597"/>
                      <a:pt x="2192" y="9787"/>
                      <a:pt x="4894" y="9787"/>
                    </a:cubicBezTo>
                    <a:cubicBezTo>
                      <a:pt x="7585" y="9787"/>
                      <a:pt x="9776" y="7597"/>
                      <a:pt x="9776" y="4894"/>
                    </a:cubicBezTo>
                    <a:cubicBezTo>
                      <a:pt x="9776" y="2191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4090375" y="117617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79"/>
                    </a:cubicBezTo>
                    <a:lnTo>
                      <a:pt x="1" y="2120"/>
                    </a:lnTo>
                    <a:cubicBezTo>
                      <a:pt x="1" y="2489"/>
                      <a:pt x="298" y="2798"/>
                      <a:pt x="679" y="2798"/>
                    </a:cubicBezTo>
                    <a:lnTo>
                      <a:pt x="7275" y="2798"/>
                    </a:lnTo>
                    <a:cubicBezTo>
                      <a:pt x="7645" y="2798"/>
                      <a:pt x="7942" y="2489"/>
                      <a:pt x="7942" y="2120"/>
                    </a:cubicBezTo>
                    <a:lnTo>
                      <a:pt x="7942" y="679"/>
                    </a:lnTo>
                    <a:cubicBezTo>
                      <a:pt x="7942" y="298"/>
                      <a:pt x="7645" y="0"/>
                      <a:pt x="7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4119550" y="1199375"/>
                <a:ext cx="24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90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63"/>
                      <a:pt x="215" y="989"/>
                      <a:pt x="489" y="989"/>
                    </a:cubicBezTo>
                    <a:cubicBezTo>
                      <a:pt x="763" y="989"/>
                      <a:pt x="989" y="763"/>
                      <a:pt x="989" y="489"/>
                    </a:cubicBezTo>
                    <a:cubicBezTo>
                      <a:pt x="989" y="215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4235050" y="1199375"/>
                <a:ext cx="250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90" extrusionOk="0">
                    <a:moveTo>
                      <a:pt x="500" y="1"/>
                    </a:moveTo>
                    <a:cubicBezTo>
                      <a:pt x="226" y="1"/>
                      <a:pt x="0" y="215"/>
                      <a:pt x="0" y="489"/>
                    </a:cubicBezTo>
                    <a:cubicBezTo>
                      <a:pt x="0" y="763"/>
                      <a:pt x="226" y="989"/>
                      <a:pt x="500" y="989"/>
                    </a:cubicBezTo>
                    <a:cubicBezTo>
                      <a:pt x="774" y="989"/>
                      <a:pt x="1000" y="763"/>
                      <a:pt x="1000" y="489"/>
                    </a:cubicBezTo>
                    <a:cubicBezTo>
                      <a:pt x="1000" y="215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40841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41222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41606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>
                <a:off x="41987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>
                <a:off x="42368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>
                <a:off x="42752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0" y="191"/>
                      <a:pt x="0" y="405"/>
                    </a:cubicBezTo>
                    <a:cubicBezTo>
                      <a:pt x="0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>
                <a:off x="4079950" y="1369950"/>
                <a:ext cx="219700" cy="1509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6037" extrusionOk="0">
                    <a:moveTo>
                      <a:pt x="4144" y="0"/>
                    </a:moveTo>
                    <a:lnTo>
                      <a:pt x="4144" y="5560"/>
                    </a:lnTo>
                    <a:lnTo>
                      <a:pt x="72" y="5560"/>
                    </a:lnTo>
                    <a:lnTo>
                      <a:pt x="1" y="6037"/>
                    </a:lnTo>
                    <a:lnTo>
                      <a:pt x="8788" y="6037"/>
                    </a:lnTo>
                    <a:lnTo>
                      <a:pt x="8704" y="5560"/>
                    </a:lnTo>
                    <a:lnTo>
                      <a:pt x="4633" y="5560"/>
                    </a:lnTo>
                    <a:lnTo>
                      <a:pt x="46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9" name="Google Shape;1419;p37"/>
          <p:cNvGrpSpPr/>
          <p:nvPr/>
        </p:nvGrpSpPr>
        <p:grpSpPr>
          <a:xfrm rot="-648347">
            <a:off x="7441152" y="1011866"/>
            <a:ext cx="1761368" cy="2000683"/>
            <a:chOff x="532500" y="3321500"/>
            <a:chExt cx="573900" cy="651875"/>
          </a:xfrm>
        </p:grpSpPr>
        <p:sp>
          <p:nvSpPr>
            <p:cNvPr id="1420" name="Google Shape;1420;p37"/>
            <p:cNvSpPr/>
            <p:nvPr/>
          </p:nvSpPr>
          <p:spPr>
            <a:xfrm>
              <a:off x="532500" y="3321500"/>
              <a:ext cx="573900" cy="651875"/>
            </a:xfrm>
            <a:custGeom>
              <a:avLst/>
              <a:gdLst/>
              <a:ahLst/>
              <a:cxnLst/>
              <a:rect l="l" t="t" r="r" b="b"/>
              <a:pathLst>
                <a:path w="22956" h="26075" extrusionOk="0">
                  <a:moveTo>
                    <a:pt x="0" y="0"/>
                  </a:moveTo>
                  <a:cubicBezTo>
                    <a:pt x="0" y="750"/>
                    <a:pt x="536" y="1369"/>
                    <a:pt x="1250" y="1512"/>
                  </a:cubicBezTo>
                  <a:lnTo>
                    <a:pt x="1250" y="2036"/>
                  </a:lnTo>
                  <a:lnTo>
                    <a:pt x="1000" y="2036"/>
                  </a:lnTo>
                  <a:lnTo>
                    <a:pt x="1000" y="4536"/>
                  </a:lnTo>
                  <a:cubicBezTo>
                    <a:pt x="1000" y="6191"/>
                    <a:pt x="2334" y="7537"/>
                    <a:pt x="3989" y="7549"/>
                  </a:cubicBezTo>
                  <a:lnTo>
                    <a:pt x="4156" y="7549"/>
                  </a:lnTo>
                  <a:cubicBezTo>
                    <a:pt x="4322" y="8025"/>
                    <a:pt x="4763" y="8382"/>
                    <a:pt x="5287" y="8418"/>
                  </a:cubicBezTo>
                  <a:lnTo>
                    <a:pt x="5287" y="11359"/>
                  </a:lnTo>
                  <a:cubicBezTo>
                    <a:pt x="4763" y="11406"/>
                    <a:pt x="4322" y="11752"/>
                    <a:pt x="4156" y="12228"/>
                  </a:cubicBezTo>
                  <a:lnTo>
                    <a:pt x="3989" y="12228"/>
                  </a:lnTo>
                  <a:cubicBezTo>
                    <a:pt x="2334" y="12252"/>
                    <a:pt x="1000" y="13597"/>
                    <a:pt x="1000" y="15252"/>
                  </a:cubicBezTo>
                  <a:lnTo>
                    <a:pt x="1000" y="17740"/>
                  </a:lnTo>
                  <a:lnTo>
                    <a:pt x="1250" y="17740"/>
                  </a:lnTo>
                  <a:lnTo>
                    <a:pt x="1250" y="18276"/>
                  </a:lnTo>
                  <a:cubicBezTo>
                    <a:pt x="536" y="18407"/>
                    <a:pt x="0" y="19038"/>
                    <a:pt x="0" y="19776"/>
                  </a:cubicBezTo>
                  <a:lnTo>
                    <a:pt x="619" y="19776"/>
                  </a:lnTo>
                  <a:cubicBezTo>
                    <a:pt x="619" y="19276"/>
                    <a:pt x="1036" y="18860"/>
                    <a:pt x="1536" y="18860"/>
                  </a:cubicBezTo>
                  <a:cubicBezTo>
                    <a:pt x="2036" y="18860"/>
                    <a:pt x="2453" y="19276"/>
                    <a:pt x="2453" y="19776"/>
                  </a:cubicBezTo>
                  <a:lnTo>
                    <a:pt x="3072" y="19776"/>
                  </a:lnTo>
                  <a:cubicBezTo>
                    <a:pt x="3072" y="19038"/>
                    <a:pt x="2536" y="18407"/>
                    <a:pt x="1822" y="18276"/>
                  </a:cubicBezTo>
                  <a:lnTo>
                    <a:pt x="1822" y="17740"/>
                  </a:lnTo>
                  <a:lnTo>
                    <a:pt x="2001" y="17740"/>
                  </a:lnTo>
                  <a:lnTo>
                    <a:pt x="2001" y="15252"/>
                  </a:lnTo>
                  <a:cubicBezTo>
                    <a:pt x="2001" y="14133"/>
                    <a:pt x="2905" y="13240"/>
                    <a:pt x="4013" y="13240"/>
                  </a:cubicBezTo>
                  <a:lnTo>
                    <a:pt x="4191" y="13240"/>
                  </a:lnTo>
                  <a:cubicBezTo>
                    <a:pt x="4382" y="13669"/>
                    <a:pt x="4799" y="13966"/>
                    <a:pt x="5287" y="14014"/>
                  </a:cubicBezTo>
                  <a:lnTo>
                    <a:pt x="5287" y="16347"/>
                  </a:lnTo>
                  <a:lnTo>
                    <a:pt x="5287" y="18419"/>
                  </a:lnTo>
                  <a:lnTo>
                    <a:pt x="7656" y="18419"/>
                  </a:lnTo>
                  <a:cubicBezTo>
                    <a:pt x="8097" y="19241"/>
                    <a:pt x="8811" y="19907"/>
                    <a:pt x="9680" y="20300"/>
                  </a:cubicBezTo>
                  <a:cubicBezTo>
                    <a:pt x="9144" y="20610"/>
                    <a:pt x="8549" y="20955"/>
                    <a:pt x="7977" y="21300"/>
                  </a:cubicBezTo>
                  <a:cubicBezTo>
                    <a:pt x="7966" y="21300"/>
                    <a:pt x="7954" y="21312"/>
                    <a:pt x="7954" y="21312"/>
                  </a:cubicBezTo>
                  <a:cubicBezTo>
                    <a:pt x="7823" y="21396"/>
                    <a:pt x="7692" y="21467"/>
                    <a:pt x="7561" y="21550"/>
                  </a:cubicBezTo>
                  <a:lnTo>
                    <a:pt x="7549" y="21550"/>
                  </a:lnTo>
                  <a:cubicBezTo>
                    <a:pt x="7251" y="21729"/>
                    <a:pt x="6965" y="21908"/>
                    <a:pt x="6704" y="22074"/>
                  </a:cubicBezTo>
                  <a:lnTo>
                    <a:pt x="6692" y="22086"/>
                  </a:lnTo>
                  <a:cubicBezTo>
                    <a:pt x="6632" y="22122"/>
                    <a:pt x="6573" y="22158"/>
                    <a:pt x="6513" y="22193"/>
                  </a:cubicBezTo>
                  <a:cubicBezTo>
                    <a:pt x="6501" y="22205"/>
                    <a:pt x="6489" y="22205"/>
                    <a:pt x="6489" y="22217"/>
                  </a:cubicBezTo>
                  <a:cubicBezTo>
                    <a:pt x="6430" y="22253"/>
                    <a:pt x="6370" y="22289"/>
                    <a:pt x="6311" y="22324"/>
                  </a:cubicBezTo>
                  <a:lnTo>
                    <a:pt x="6275" y="22348"/>
                  </a:lnTo>
                  <a:cubicBezTo>
                    <a:pt x="6227" y="22384"/>
                    <a:pt x="6168" y="22420"/>
                    <a:pt x="6120" y="22443"/>
                  </a:cubicBezTo>
                  <a:cubicBezTo>
                    <a:pt x="6108" y="22455"/>
                    <a:pt x="6108" y="22455"/>
                    <a:pt x="6096" y="22467"/>
                  </a:cubicBezTo>
                  <a:cubicBezTo>
                    <a:pt x="6037" y="22503"/>
                    <a:pt x="5989" y="22539"/>
                    <a:pt x="5942" y="22574"/>
                  </a:cubicBezTo>
                  <a:cubicBezTo>
                    <a:pt x="5537" y="22836"/>
                    <a:pt x="5287" y="23039"/>
                    <a:pt x="5287" y="23110"/>
                  </a:cubicBezTo>
                  <a:lnTo>
                    <a:pt x="5287" y="23920"/>
                  </a:lnTo>
                  <a:cubicBezTo>
                    <a:pt x="5287" y="24265"/>
                    <a:pt x="5572" y="24551"/>
                    <a:pt x="5918" y="24551"/>
                  </a:cubicBezTo>
                  <a:lnTo>
                    <a:pt x="6263" y="24551"/>
                  </a:lnTo>
                  <a:lnTo>
                    <a:pt x="6263" y="25503"/>
                  </a:lnTo>
                  <a:cubicBezTo>
                    <a:pt x="6263" y="25813"/>
                    <a:pt x="6513" y="26075"/>
                    <a:pt x="6834" y="26075"/>
                  </a:cubicBezTo>
                  <a:cubicBezTo>
                    <a:pt x="7144" y="26075"/>
                    <a:pt x="7406" y="25813"/>
                    <a:pt x="7406" y="25503"/>
                  </a:cubicBezTo>
                  <a:lnTo>
                    <a:pt x="7406" y="24551"/>
                  </a:lnTo>
                  <a:lnTo>
                    <a:pt x="8585" y="24551"/>
                  </a:lnTo>
                  <a:lnTo>
                    <a:pt x="8585" y="25503"/>
                  </a:lnTo>
                  <a:cubicBezTo>
                    <a:pt x="8585" y="25813"/>
                    <a:pt x="8835" y="26075"/>
                    <a:pt x="9156" y="26075"/>
                  </a:cubicBezTo>
                  <a:cubicBezTo>
                    <a:pt x="9478" y="26075"/>
                    <a:pt x="9728" y="25813"/>
                    <a:pt x="9728" y="25503"/>
                  </a:cubicBezTo>
                  <a:lnTo>
                    <a:pt x="9728" y="24551"/>
                  </a:lnTo>
                  <a:lnTo>
                    <a:pt x="10906" y="24551"/>
                  </a:lnTo>
                  <a:lnTo>
                    <a:pt x="10906" y="25503"/>
                  </a:lnTo>
                  <a:cubicBezTo>
                    <a:pt x="10906" y="25813"/>
                    <a:pt x="11168" y="26075"/>
                    <a:pt x="11478" y="26075"/>
                  </a:cubicBezTo>
                  <a:cubicBezTo>
                    <a:pt x="11799" y="26075"/>
                    <a:pt x="12049" y="25813"/>
                    <a:pt x="12049" y="25503"/>
                  </a:cubicBezTo>
                  <a:lnTo>
                    <a:pt x="12049" y="24551"/>
                  </a:lnTo>
                  <a:lnTo>
                    <a:pt x="13228" y="24551"/>
                  </a:lnTo>
                  <a:lnTo>
                    <a:pt x="13228" y="25503"/>
                  </a:lnTo>
                  <a:cubicBezTo>
                    <a:pt x="13228" y="25813"/>
                    <a:pt x="13490" y="26075"/>
                    <a:pt x="13800" y="26075"/>
                  </a:cubicBezTo>
                  <a:cubicBezTo>
                    <a:pt x="14121" y="26075"/>
                    <a:pt x="14383" y="25813"/>
                    <a:pt x="14383" y="25503"/>
                  </a:cubicBezTo>
                  <a:lnTo>
                    <a:pt x="14383" y="24551"/>
                  </a:lnTo>
                  <a:lnTo>
                    <a:pt x="15562" y="24551"/>
                  </a:lnTo>
                  <a:lnTo>
                    <a:pt x="15562" y="25503"/>
                  </a:lnTo>
                  <a:cubicBezTo>
                    <a:pt x="15562" y="25813"/>
                    <a:pt x="15812" y="26075"/>
                    <a:pt x="16133" y="26075"/>
                  </a:cubicBezTo>
                  <a:cubicBezTo>
                    <a:pt x="16443" y="26075"/>
                    <a:pt x="16705" y="25813"/>
                    <a:pt x="16705" y="25503"/>
                  </a:cubicBezTo>
                  <a:lnTo>
                    <a:pt x="16705" y="24551"/>
                  </a:lnTo>
                  <a:lnTo>
                    <a:pt x="17050" y="24551"/>
                  </a:lnTo>
                  <a:cubicBezTo>
                    <a:pt x="17395" y="24551"/>
                    <a:pt x="17669" y="24265"/>
                    <a:pt x="17669" y="23920"/>
                  </a:cubicBezTo>
                  <a:lnTo>
                    <a:pt x="17669" y="23110"/>
                  </a:lnTo>
                  <a:cubicBezTo>
                    <a:pt x="17669" y="23039"/>
                    <a:pt x="17419" y="22836"/>
                    <a:pt x="17026" y="22574"/>
                  </a:cubicBezTo>
                  <a:cubicBezTo>
                    <a:pt x="16967" y="22539"/>
                    <a:pt x="16919" y="22503"/>
                    <a:pt x="16860" y="22467"/>
                  </a:cubicBezTo>
                  <a:cubicBezTo>
                    <a:pt x="16860" y="22455"/>
                    <a:pt x="16848" y="22455"/>
                    <a:pt x="16848" y="22455"/>
                  </a:cubicBezTo>
                  <a:cubicBezTo>
                    <a:pt x="16788" y="22420"/>
                    <a:pt x="16729" y="22384"/>
                    <a:pt x="16669" y="22336"/>
                  </a:cubicBezTo>
                  <a:cubicBezTo>
                    <a:pt x="16669" y="22336"/>
                    <a:pt x="16657" y="22336"/>
                    <a:pt x="16657" y="22324"/>
                  </a:cubicBezTo>
                  <a:cubicBezTo>
                    <a:pt x="16598" y="22289"/>
                    <a:pt x="16526" y="22253"/>
                    <a:pt x="16467" y="22205"/>
                  </a:cubicBezTo>
                  <a:cubicBezTo>
                    <a:pt x="16407" y="22170"/>
                    <a:pt x="16336" y="22122"/>
                    <a:pt x="16264" y="22086"/>
                  </a:cubicBezTo>
                  <a:cubicBezTo>
                    <a:pt x="16264" y="22086"/>
                    <a:pt x="16264" y="22074"/>
                    <a:pt x="16252" y="22074"/>
                  </a:cubicBezTo>
                  <a:cubicBezTo>
                    <a:pt x="15990" y="21908"/>
                    <a:pt x="15705" y="21741"/>
                    <a:pt x="15407" y="21562"/>
                  </a:cubicBezTo>
                  <a:cubicBezTo>
                    <a:pt x="15407" y="21550"/>
                    <a:pt x="15407" y="21550"/>
                    <a:pt x="15395" y="21550"/>
                  </a:cubicBezTo>
                  <a:cubicBezTo>
                    <a:pt x="15264" y="21479"/>
                    <a:pt x="15145" y="21396"/>
                    <a:pt x="15014" y="21324"/>
                  </a:cubicBezTo>
                  <a:cubicBezTo>
                    <a:pt x="15002" y="21312"/>
                    <a:pt x="14990" y="21300"/>
                    <a:pt x="14978" y="21300"/>
                  </a:cubicBezTo>
                  <a:cubicBezTo>
                    <a:pt x="14859" y="21229"/>
                    <a:pt x="14728" y="21158"/>
                    <a:pt x="14609" y="21086"/>
                  </a:cubicBezTo>
                  <a:lnTo>
                    <a:pt x="14585" y="21062"/>
                  </a:lnTo>
                  <a:cubicBezTo>
                    <a:pt x="14133" y="20800"/>
                    <a:pt x="13692" y="20538"/>
                    <a:pt x="13276" y="20300"/>
                  </a:cubicBezTo>
                  <a:cubicBezTo>
                    <a:pt x="14145" y="19907"/>
                    <a:pt x="14859" y="19241"/>
                    <a:pt x="15300" y="18419"/>
                  </a:cubicBezTo>
                  <a:lnTo>
                    <a:pt x="17669" y="18419"/>
                  </a:lnTo>
                  <a:lnTo>
                    <a:pt x="17669" y="16347"/>
                  </a:lnTo>
                  <a:lnTo>
                    <a:pt x="17669" y="14014"/>
                  </a:lnTo>
                  <a:cubicBezTo>
                    <a:pt x="18157" y="13978"/>
                    <a:pt x="18574" y="13669"/>
                    <a:pt x="18765" y="13240"/>
                  </a:cubicBezTo>
                  <a:lnTo>
                    <a:pt x="18943" y="13240"/>
                  </a:lnTo>
                  <a:cubicBezTo>
                    <a:pt x="20062" y="13240"/>
                    <a:pt x="20955" y="14145"/>
                    <a:pt x="20955" y="15252"/>
                  </a:cubicBezTo>
                  <a:lnTo>
                    <a:pt x="20955" y="17752"/>
                  </a:lnTo>
                  <a:lnTo>
                    <a:pt x="21134" y="17752"/>
                  </a:lnTo>
                  <a:lnTo>
                    <a:pt x="21134" y="18276"/>
                  </a:lnTo>
                  <a:cubicBezTo>
                    <a:pt x="20420" y="18419"/>
                    <a:pt x="19884" y="19038"/>
                    <a:pt x="19884" y="19776"/>
                  </a:cubicBezTo>
                  <a:lnTo>
                    <a:pt x="20503" y="19776"/>
                  </a:lnTo>
                  <a:cubicBezTo>
                    <a:pt x="20503" y="19276"/>
                    <a:pt x="20920" y="18872"/>
                    <a:pt x="21420" y="18872"/>
                  </a:cubicBezTo>
                  <a:cubicBezTo>
                    <a:pt x="21920" y="18872"/>
                    <a:pt x="22336" y="19276"/>
                    <a:pt x="22336" y="19776"/>
                  </a:cubicBezTo>
                  <a:lnTo>
                    <a:pt x="22956" y="19776"/>
                  </a:lnTo>
                  <a:cubicBezTo>
                    <a:pt x="22956" y="19038"/>
                    <a:pt x="22420" y="18407"/>
                    <a:pt x="21717" y="18276"/>
                  </a:cubicBezTo>
                  <a:lnTo>
                    <a:pt x="21717" y="17740"/>
                  </a:lnTo>
                  <a:lnTo>
                    <a:pt x="21967" y="17740"/>
                  </a:lnTo>
                  <a:lnTo>
                    <a:pt x="21967" y="15252"/>
                  </a:lnTo>
                  <a:cubicBezTo>
                    <a:pt x="21967" y="13597"/>
                    <a:pt x="20634" y="12252"/>
                    <a:pt x="18979" y="12228"/>
                  </a:cubicBezTo>
                  <a:lnTo>
                    <a:pt x="18812" y="12228"/>
                  </a:lnTo>
                  <a:cubicBezTo>
                    <a:pt x="18634" y="11752"/>
                    <a:pt x="18193" y="11406"/>
                    <a:pt x="17669" y="11359"/>
                  </a:cubicBezTo>
                  <a:lnTo>
                    <a:pt x="17669" y="8418"/>
                  </a:lnTo>
                  <a:cubicBezTo>
                    <a:pt x="18193" y="8382"/>
                    <a:pt x="18634" y="8025"/>
                    <a:pt x="18812" y="7549"/>
                  </a:cubicBezTo>
                  <a:lnTo>
                    <a:pt x="18979" y="7549"/>
                  </a:lnTo>
                  <a:cubicBezTo>
                    <a:pt x="20622" y="7537"/>
                    <a:pt x="21967" y="6191"/>
                    <a:pt x="21967" y="4536"/>
                  </a:cubicBezTo>
                  <a:lnTo>
                    <a:pt x="21967" y="2036"/>
                  </a:lnTo>
                  <a:lnTo>
                    <a:pt x="21717" y="2036"/>
                  </a:lnTo>
                  <a:lnTo>
                    <a:pt x="21717" y="1512"/>
                  </a:lnTo>
                  <a:cubicBezTo>
                    <a:pt x="22420" y="1369"/>
                    <a:pt x="22956" y="750"/>
                    <a:pt x="22956" y="0"/>
                  </a:cubicBezTo>
                  <a:lnTo>
                    <a:pt x="22336" y="0"/>
                  </a:lnTo>
                  <a:cubicBezTo>
                    <a:pt x="22336" y="512"/>
                    <a:pt x="21932" y="917"/>
                    <a:pt x="21420" y="917"/>
                  </a:cubicBezTo>
                  <a:cubicBezTo>
                    <a:pt x="20920" y="917"/>
                    <a:pt x="20515" y="512"/>
                    <a:pt x="20515" y="0"/>
                  </a:cubicBezTo>
                  <a:lnTo>
                    <a:pt x="19896" y="0"/>
                  </a:lnTo>
                  <a:cubicBezTo>
                    <a:pt x="19896" y="750"/>
                    <a:pt x="20431" y="1369"/>
                    <a:pt x="21134" y="1512"/>
                  </a:cubicBezTo>
                  <a:lnTo>
                    <a:pt x="21134" y="2036"/>
                  </a:lnTo>
                  <a:lnTo>
                    <a:pt x="20967" y="2036"/>
                  </a:lnTo>
                  <a:lnTo>
                    <a:pt x="20967" y="4536"/>
                  </a:lnTo>
                  <a:cubicBezTo>
                    <a:pt x="20967" y="5644"/>
                    <a:pt x="20062" y="6549"/>
                    <a:pt x="18955" y="6549"/>
                  </a:cubicBezTo>
                  <a:lnTo>
                    <a:pt x="18776" y="6549"/>
                  </a:lnTo>
                  <a:cubicBezTo>
                    <a:pt x="18574" y="6120"/>
                    <a:pt x="18157" y="5810"/>
                    <a:pt x="17669" y="5775"/>
                  </a:cubicBezTo>
                  <a:lnTo>
                    <a:pt x="17669" y="4024"/>
                  </a:lnTo>
                  <a:cubicBezTo>
                    <a:pt x="17669" y="2643"/>
                    <a:pt x="16550" y="1512"/>
                    <a:pt x="15169" y="1512"/>
                  </a:cubicBezTo>
                  <a:lnTo>
                    <a:pt x="7787" y="1512"/>
                  </a:lnTo>
                  <a:cubicBezTo>
                    <a:pt x="6406" y="1512"/>
                    <a:pt x="5287" y="2643"/>
                    <a:pt x="5287" y="4024"/>
                  </a:cubicBezTo>
                  <a:lnTo>
                    <a:pt x="5287" y="5775"/>
                  </a:lnTo>
                  <a:cubicBezTo>
                    <a:pt x="4799" y="5810"/>
                    <a:pt x="4382" y="6120"/>
                    <a:pt x="4191" y="6549"/>
                  </a:cubicBezTo>
                  <a:lnTo>
                    <a:pt x="4013" y="6549"/>
                  </a:lnTo>
                  <a:cubicBezTo>
                    <a:pt x="2894" y="6549"/>
                    <a:pt x="1989" y="5644"/>
                    <a:pt x="1989" y="4536"/>
                  </a:cubicBezTo>
                  <a:lnTo>
                    <a:pt x="1989" y="2036"/>
                  </a:lnTo>
                  <a:lnTo>
                    <a:pt x="1822" y="2036"/>
                  </a:lnTo>
                  <a:lnTo>
                    <a:pt x="1822" y="1512"/>
                  </a:lnTo>
                  <a:cubicBezTo>
                    <a:pt x="2536" y="1369"/>
                    <a:pt x="3072" y="750"/>
                    <a:pt x="3072" y="0"/>
                  </a:cubicBezTo>
                  <a:lnTo>
                    <a:pt x="2453" y="0"/>
                  </a:lnTo>
                  <a:cubicBezTo>
                    <a:pt x="2453" y="512"/>
                    <a:pt x="2036" y="917"/>
                    <a:pt x="1536" y="917"/>
                  </a:cubicBezTo>
                  <a:cubicBezTo>
                    <a:pt x="1036" y="917"/>
                    <a:pt x="619" y="512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1421;p37"/>
            <p:cNvGrpSpPr/>
            <p:nvPr/>
          </p:nvGrpSpPr>
          <p:grpSpPr>
            <a:xfrm>
              <a:off x="532500" y="3321500"/>
              <a:ext cx="573900" cy="651875"/>
              <a:chOff x="532500" y="2817450"/>
              <a:chExt cx="573900" cy="651875"/>
            </a:xfrm>
          </p:grpSpPr>
          <p:sp>
            <p:nvSpPr>
              <p:cNvPr id="1422" name="Google Shape;1422;p37"/>
              <p:cNvSpPr/>
              <p:nvPr/>
            </p:nvSpPr>
            <p:spPr>
              <a:xfrm>
                <a:off x="1060825" y="2849000"/>
                <a:ext cx="146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584" y="1143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>
                <a:off x="1029875" y="2817450"/>
                <a:ext cx="765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37" extrusionOk="0">
                    <a:moveTo>
                      <a:pt x="1" y="0"/>
                    </a:moveTo>
                    <a:cubicBezTo>
                      <a:pt x="1" y="845"/>
                      <a:pt x="691" y="1536"/>
                      <a:pt x="1525" y="1536"/>
                    </a:cubicBezTo>
                    <a:cubicBezTo>
                      <a:pt x="2370" y="1536"/>
                      <a:pt x="3061" y="845"/>
                      <a:pt x="3061" y="0"/>
                    </a:cubicBezTo>
                    <a:lnTo>
                      <a:pt x="2441" y="0"/>
                    </a:lnTo>
                    <a:cubicBezTo>
                      <a:pt x="2441" y="512"/>
                      <a:pt x="2037" y="917"/>
                      <a:pt x="1525" y="917"/>
                    </a:cubicBezTo>
                    <a:cubicBezTo>
                      <a:pt x="1025" y="917"/>
                      <a:pt x="620" y="512"/>
                      <a:pt x="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962900" y="2868350"/>
                <a:ext cx="1188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3" extrusionOk="0">
                    <a:moveTo>
                      <a:pt x="3751" y="0"/>
                    </a:moveTo>
                    <a:lnTo>
                      <a:pt x="3751" y="2500"/>
                    </a:lnTo>
                    <a:cubicBezTo>
                      <a:pt x="3751" y="3608"/>
                      <a:pt x="2846" y="4513"/>
                      <a:pt x="1739" y="4513"/>
                    </a:cubicBezTo>
                    <a:lnTo>
                      <a:pt x="1" y="4513"/>
                    </a:lnTo>
                    <a:lnTo>
                      <a:pt x="1" y="5513"/>
                    </a:lnTo>
                    <a:lnTo>
                      <a:pt x="1763" y="5513"/>
                    </a:lnTo>
                    <a:cubicBezTo>
                      <a:pt x="3418" y="5501"/>
                      <a:pt x="4751" y="4155"/>
                      <a:pt x="4751" y="2500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>
                <a:off x="938200" y="2961500"/>
                <a:ext cx="667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68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34"/>
                    </a:cubicBezTo>
                    <a:cubicBezTo>
                      <a:pt x="1" y="2072"/>
                      <a:pt x="596" y="2668"/>
                      <a:pt x="1334" y="2668"/>
                    </a:cubicBezTo>
                    <a:cubicBezTo>
                      <a:pt x="2072" y="2668"/>
                      <a:pt x="2668" y="2072"/>
                      <a:pt x="2668" y="1334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>
                <a:off x="1060825" y="3252025"/>
                <a:ext cx="146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32" extrusionOk="0">
                    <a:moveTo>
                      <a:pt x="1" y="0"/>
                    </a:moveTo>
                    <a:lnTo>
                      <a:pt x="1" y="1131"/>
                    </a:lnTo>
                    <a:lnTo>
                      <a:pt x="584" y="1131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>
                <a:off x="1029875" y="3273750"/>
                <a:ext cx="765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25" extrusionOk="0">
                    <a:moveTo>
                      <a:pt x="1546" y="0"/>
                    </a:moveTo>
                    <a:cubicBezTo>
                      <a:pt x="1539" y="0"/>
                      <a:pt x="1532" y="0"/>
                      <a:pt x="1525" y="0"/>
                    </a:cubicBezTo>
                    <a:cubicBezTo>
                      <a:pt x="691" y="0"/>
                      <a:pt x="1" y="679"/>
                      <a:pt x="1" y="1524"/>
                    </a:cubicBezTo>
                    <a:lnTo>
                      <a:pt x="620" y="1524"/>
                    </a:lnTo>
                    <a:cubicBezTo>
                      <a:pt x="620" y="1024"/>
                      <a:pt x="1025" y="608"/>
                      <a:pt x="1525" y="608"/>
                    </a:cubicBezTo>
                    <a:cubicBezTo>
                      <a:pt x="2037" y="608"/>
                      <a:pt x="2441" y="1024"/>
                      <a:pt x="2441" y="1524"/>
                    </a:cubicBezTo>
                    <a:lnTo>
                      <a:pt x="3061" y="1524"/>
                    </a:lnTo>
                    <a:cubicBezTo>
                      <a:pt x="3061" y="686"/>
                      <a:pt x="2382" y="0"/>
                      <a:pt x="1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>
                <a:off x="962900" y="3123125"/>
                <a:ext cx="1188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4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739" y="1001"/>
                    </a:lnTo>
                    <a:cubicBezTo>
                      <a:pt x="2846" y="1001"/>
                      <a:pt x="3751" y="1906"/>
                      <a:pt x="3751" y="3025"/>
                    </a:cubicBezTo>
                    <a:lnTo>
                      <a:pt x="3751" y="5513"/>
                    </a:lnTo>
                    <a:lnTo>
                      <a:pt x="4751" y="5513"/>
                    </a:lnTo>
                    <a:lnTo>
                      <a:pt x="4751" y="3025"/>
                    </a:lnTo>
                    <a:cubicBezTo>
                      <a:pt x="4751" y="1370"/>
                      <a:pt x="3418" y="25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7"/>
              <p:cNvSpPr/>
              <p:nvPr/>
            </p:nvSpPr>
            <p:spPr>
              <a:xfrm>
                <a:off x="938200" y="3101400"/>
                <a:ext cx="667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22"/>
                    </a:cubicBezTo>
                    <a:cubicBezTo>
                      <a:pt x="1" y="2060"/>
                      <a:pt x="596" y="2656"/>
                      <a:pt x="1334" y="2656"/>
                    </a:cubicBezTo>
                    <a:cubicBezTo>
                      <a:pt x="2072" y="2656"/>
                      <a:pt x="2668" y="2060"/>
                      <a:pt x="2668" y="1322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>
                <a:off x="563750" y="2849000"/>
                <a:ext cx="143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572" y="1143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>
                <a:off x="532500" y="2817450"/>
                <a:ext cx="768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37" extrusionOk="0">
                    <a:moveTo>
                      <a:pt x="0" y="0"/>
                    </a:moveTo>
                    <a:cubicBezTo>
                      <a:pt x="0" y="845"/>
                      <a:pt x="691" y="1536"/>
                      <a:pt x="1536" y="1536"/>
                    </a:cubicBezTo>
                    <a:cubicBezTo>
                      <a:pt x="2382" y="1536"/>
                      <a:pt x="3072" y="845"/>
                      <a:pt x="3072" y="0"/>
                    </a:cubicBezTo>
                    <a:lnTo>
                      <a:pt x="2453" y="0"/>
                    </a:lnTo>
                    <a:cubicBezTo>
                      <a:pt x="2453" y="512"/>
                      <a:pt x="2036" y="917"/>
                      <a:pt x="1536" y="917"/>
                    </a:cubicBezTo>
                    <a:cubicBezTo>
                      <a:pt x="1036" y="917"/>
                      <a:pt x="619" y="512"/>
                      <a:pt x="6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>
                <a:off x="557500" y="2868350"/>
                <a:ext cx="1185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3" extrusionOk="0">
                    <a:moveTo>
                      <a:pt x="0" y="0"/>
                    </a:moveTo>
                    <a:lnTo>
                      <a:pt x="0" y="2500"/>
                    </a:lnTo>
                    <a:cubicBezTo>
                      <a:pt x="0" y="4155"/>
                      <a:pt x="1334" y="5501"/>
                      <a:pt x="2989" y="5513"/>
                    </a:cubicBezTo>
                    <a:lnTo>
                      <a:pt x="4739" y="5513"/>
                    </a:lnTo>
                    <a:lnTo>
                      <a:pt x="4739" y="4513"/>
                    </a:lnTo>
                    <a:lnTo>
                      <a:pt x="3013" y="4513"/>
                    </a:lnTo>
                    <a:cubicBezTo>
                      <a:pt x="1905" y="4513"/>
                      <a:pt x="1001" y="3608"/>
                      <a:pt x="1001" y="2500"/>
                    </a:cubicBez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>
                <a:off x="634300" y="2961500"/>
                <a:ext cx="664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68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34"/>
                    </a:cubicBezTo>
                    <a:cubicBezTo>
                      <a:pt x="0" y="2072"/>
                      <a:pt x="596" y="2668"/>
                      <a:pt x="1334" y="2668"/>
                    </a:cubicBezTo>
                    <a:cubicBezTo>
                      <a:pt x="2060" y="2668"/>
                      <a:pt x="2655" y="2072"/>
                      <a:pt x="2655" y="1334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>
                <a:off x="563750" y="3252025"/>
                <a:ext cx="143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572" y="11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>
                <a:off x="532500" y="3273750"/>
                <a:ext cx="768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25" extrusionOk="0">
                    <a:moveTo>
                      <a:pt x="1515" y="0"/>
                    </a:moveTo>
                    <a:cubicBezTo>
                      <a:pt x="679" y="0"/>
                      <a:pt x="0" y="686"/>
                      <a:pt x="0" y="1524"/>
                    </a:cubicBezTo>
                    <a:lnTo>
                      <a:pt x="619" y="1524"/>
                    </a:lnTo>
                    <a:cubicBezTo>
                      <a:pt x="619" y="1024"/>
                      <a:pt x="1036" y="608"/>
                      <a:pt x="1536" y="608"/>
                    </a:cubicBezTo>
                    <a:cubicBezTo>
                      <a:pt x="2036" y="608"/>
                      <a:pt x="2453" y="1024"/>
                      <a:pt x="2453" y="1524"/>
                    </a:cubicBezTo>
                    <a:lnTo>
                      <a:pt x="3072" y="1524"/>
                    </a:lnTo>
                    <a:cubicBezTo>
                      <a:pt x="3072" y="679"/>
                      <a:pt x="2382" y="0"/>
                      <a:pt x="1536" y="0"/>
                    </a:cubicBezTo>
                    <a:cubicBezTo>
                      <a:pt x="1529" y="0"/>
                      <a:pt x="1522" y="0"/>
                      <a:pt x="15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>
                <a:off x="557500" y="3123125"/>
                <a:ext cx="1185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4" extrusionOk="0">
                    <a:moveTo>
                      <a:pt x="2989" y="1"/>
                    </a:moveTo>
                    <a:cubicBezTo>
                      <a:pt x="1334" y="25"/>
                      <a:pt x="0" y="1370"/>
                      <a:pt x="0" y="3025"/>
                    </a:cubicBezTo>
                    <a:lnTo>
                      <a:pt x="0" y="5513"/>
                    </a:lnTo>
                    <a:lnTo>
                      <a:pt x="989" y="5513"/>
                    </a:lnTo>
                    <a:lnTo>
                      <a:pt x="989" y="3025"/>
                    </a:lnTo>
                    <a:cubicBezTo>
                      <a:pt x="989" y="1906"/>
                      <a:pt x="1894" y="1001"/>
                      <a:pt x="3013" y="1001"/>
                    </a:cubicBezTo>
                    <a:lnTo>
                      <a:pt x="4739" y="1001"/>
                    </a:lnTo>
                    <a:lnTo>
                      <a:pt x="4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>
                <a:off x="634300" y="3101400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60"/>
                      <a:pt x="596" y="2656"/>
                      <a:pt x="1334" y="2656"/>
                    </a:cubicBezTo>
                    <a:cubicBezTo>
                      <a:pt x="2060" y="2656"/>
                      <a:pt x="2655" y="2060"/>
                      <a:pt x="2655" y="1322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>
                <a:off x="664650" y="3299050"/>
                <a:ext cx="30960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5287" extrusionOk="0">
                    <a:moveTo>
                      <a:pt x="6192" y="0"/>
                    </a:moveTo>
                    <a:cubicBezTo>
                      <a:pt x="6192" y="0"/>
                      <a:pt x="1" y="3489"/>
                      <a:pt x="1" y="3846"/>
                    </a:cubicBezTo>
                    <a:lnTo>
                      <a:pt x="1" y="4656"/>
                    </a:lnTo>
                    <a:cubicBezTo>
                      <a:pt x="1" y="5001"/>
                      <a:pt x="286" y="5287"/>
                      <a:pt x="632" y="5287"/>
                    </a:cubicBezTo>
                    <a:lnTo>
                      <a:pt x="11764" y="5287"/>
                    </a:lnTo>
                    <a:cubicBezTo>
                      <a:pt x="12109" y="5287"/>
                      <a:pt x="12383" y="5001"/>
                      <a:pt x="12383" y="4656"/>
                    </a:cubicBezTo>
                    <a:lnTo>
                      <a:pt x="12383" y="3846"/>
                    </a:lnTo>
                    <a:cubicBezTo>
                      <a:pt x="12383" y="3501"/>
                      <a:pt x="6192" y="0"/>
                      <a:pt x="6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>
                <a:off x="710800" y="3225825"/>
                <a:ext cx="217600" cy="108975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4359" extrusionOk="0">
                    <a:moveTo>
                      <a:pt x="0" y="0"/>
                    </a:moveTo>
                    <a:cubicBezTo>
                      <a:pt x="0" y="2406"/>
                      <a:pt x="1941" y="4358"/>
                      <a:pt x="4346" y="4358"/>
                    </a:cubicBezTo>
                    <a:cubicBezTo>
                      <a:pt x="6751" y="4358"/>
                      <a:pt x="8704" y="2406"/>
                      <a:pt x="8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>
                <a:off x="664650" y="2855250"/>
                <a:ext cx="3096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6908" extrusionOk="0">
                    <a:moveTo>
                      <a:pt x="2501" y="0"/>
                    </a:moveTo>
                    <a:cubicBezTo>
                      <a:pt x="1120" y="0"/>
                      <a:pt x="1" y="1131"/>
                      <a:pt x="1" y="2512"/>
                    </a:cubicBezTo>
                    <a:lnTo>
                      <a:pt x="1" y="4572"/>
                    </a:lnTo>
                    <a:lnTo>
                      <a:pt x="1" y="14835"/>
                    </a:lnTo>
                    <a:lnTo>
                      <a:pt x="1" y="16907"/>
                    </a:lnTo>
                    <a:lnTo>
                      <a:pt x="12383" y="16907"/>
                    </a:lnTo>
                    <a:lnTo>
                      <a:pt x="12383" y="14835"/>
                    </a:lnTo>
                    <a:lnTo>
                      <a:pt x="12383" y="4572"/>
                    </a:lnTo>
                    <a:lnTo>
                      <a:pt x="12383" y="2512"/>
                    </a:lnTo>
                    <a:cubicBezTo>
                      <a:pt x="12383" y="1131"/>
                      <a:pt x="11264" y="0"/>
                      <a:pt x="9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915575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857525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61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>
                <a:off x="683100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>
                <a:off x="74145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46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>
                <a:off x="79950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>
                <a:off x="6890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>
                <a:off x="74710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94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94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8051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72" y="2322"/>
                    </a:cubicBezTo>
                    <a:cubicBezTo>
                      <a:pt x="893" y="2322"/>
                      <a:pt x="1143" y="2060"/>
                      <a:pt x="1143" y="1750"/>
                    </a:cubicBezTo>
                    <a:lnTo>
                      <a:pt x="1143" y="583"/>
                    </a:lnTo>
                    <a:cubicBezTo>
                      <a:pt x="1143" y="262"/>
                      <a:pt x="893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863200" y="3411275"/>
                <a:ext cx="289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22" extrusionOk="0">
                    <a:moveTo>
                      <a:pt x="584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84" y="2322"/>
                    </a:cubicBezTo>
                    <a:cubicBezTo>
                      <a:pt x="893" y="2322"/>
                      <a:pt x="1155" y="2060"/>
                      <a:pt x="1155" y="1750"/>
                    </a:cubicBezTo>
                    <a:lnTo>
                      <a:pt x="1155" y="583"/>
                    </a:lnTo>
                    <a:cubicBezTo>
                      <a:pt x="1155" y="262"/>
                      <a:pt x="893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921525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>
                <a:off x="681025" y="3369300"/>
                <a:ext cx="2771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501" extrusionOk="0">
                    <a:moveTo>
                      <a:pt x="763" y="0"/>
                    </a:moveTo>
                    <a:cubicBezTo>
                      <a:pt x="477" y="179"/>
                      <a:pt x="215" y="346"/>
                      <a:pt x="1" y="500"/>
                    </a:cubicBezTo>
                    <a:lnTo>
                      <a:pt x="11085" y="500"/>
                    </a:lnTo>
                    <a:cubicBezTo>
                      <a:pt x="10859" y="346"/>
                      <a:pt x="10609" y="179"/>
                      <a:pt x="103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>
                <a:off x="721200" y="3344000"/>
                <a:ext cx="1967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7871" h="489" extrusionOk="0">
                    <a:moveTo>
                      <a:pt x="834" y="0"/>
                    </a:moveTo>
                    <a:cubicBezTo>
                      <a:pt x="549" y="167"/>
                      <a:pt x="275" y="334"/>
                      <a:pt x="1" y="488"/>
                    </a:cubicBezTo>
                    <a:lnTo>
                      <a:pt x="7871" y="488"/>
                    </a:lnTo>
                    <a:cubicBezTo>
                      <a:pt x="7597" y="334"/>
                      <a:pt x="7311" y="167"/>
                      <a:pt x="7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38475" y="2930550"/>
                <a:ext cx="16195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478" extrusionOk="0">
                    <a:moveTo>
                      <a:pt x="3239" y="0"/>
                    </a:moveTo>
                    <a:cubicBezTo>
                      <a:pt x="1453" y="0"/>
                      <a:pt x="0" y="1441"/>
                      <a:pt x="0" y="3239"/>
                    </a:cubicBezTo>
                    <a:cubicBezTo>
                      <a:pt x="0" y="5025"/>
                      <a:pt x="1453" y="6477"/>
                      <a:pt x="3239" y="6477"/>
                    </a:cubicBezTo>
                    <a:cubicBezTo>
                      <a:pt x="5037" y="6477"/>
                      <a:pt x="6477" y="5025"/>
                      <a:pt x="6477" y="3239"/>
                    </a:cubicBezTo>
                    <a:cubicBezTo>
                      <a:pt x="6477" y="1441"/>
                      <a:pt x="5037" y="0"/>
                      <a:pt x="3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839075" y="2964175"/>
                <a:ext cx="235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54" extrusionOk="0">
                    <a:moveTo>
                      <a:pt x="477" y="1"/>
                    </a:moveTo>
                    <a:cubicBezTo>
                      <a:pt x="203" y="1"/>
                      <a:pt x="1" y="215"/>
                      <a:pt x="1" y="477"/>
                    </a:cubicBezTo>
                    <a:cubicBezTo>
                      <a:pt x="1" y="739"/>
                      <a:pt x="215" y="953"/>
                      <a:pt x="477" y="953"/>
                    </a:cubicBezTo>
                    <a:cubicBezTo>
                      <a:pt x="739" y="953"/>
                      <a:pt x="941" y="739"/>
                      <a:pt x="941" y="477"/>
                    </a:cubicBezTo>
                    <a:cubicBezTo>
                      <a:pt x="941" y="215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203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775375" y="2876975"/>
                <a:ext cx="333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34" extrusionOk="0">
                    <a:moveTo>
                      <a:pt x="668" y="0"/>
                    </a:moveTo>
                    <a:cubicBezTo>
                      <a:pt x="298" y="0"/>
                      <a:pt x="1" y="298"/>
                      <a:pt x="1" y="667"/>
                    </a:cubicBezTo>
                    <a:cubicBezTo>
                      <a:pt x="1" y="1036"/>
                      <a:pt x="298" y="1334"/>
                      <a:pt x="668" y="1334"/>
                    </a:cubicBezTo>
                    <a:cubicBezTo>
                      <a:pt x="1037" y="1334"/>
                      <a:pt x="1334" y="1036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830450" y="2876975"/>
                <a:ext cx="330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24" y="1334"/>
                      <a:pt x="1322" y="1036"/>
                      <a:pt x="1322" y="667"/>
                    </a:cubicBezTo>
                    <a:cubicBezTo>
                      <a:pt x="1322" y="298"/>
                      <a:pt x="1024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8852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664650" y="2858525"/>
                <a:ext cx="309600" cy="26462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0585" extrusionOk="0">
                    <a:moveTo>
                      <a:pt x="10681" y="0"/>
                    </a:moveTo>
                    <a:lnTo>
                      <a:pt x="10681" y="10240"/>
                    </a:lnTo>
                    <a:lnTo>
                      <a:pt x="1" y="10240"/>
                    </a:lnTo>
                    <a:lnTo>
                      <a:pt x="1" y="10585"/>
                    </a:lnTo>
                    <a:lnTo>
                      <a:pt x="12383" y="10585"/>
                    </a:lnTo>
                    <a:lnTo>
                      <a:pt x="12383" y="10251"/>
                    </a:lnTo>
                    <a:lnTo>
                      <a:pt x="11014" y="10251"/>
                    </a:lnTo>
                    <a:lnTo>
                      <a:pt x="11014" y="143"/>
                    </a:lnTo>
                    <a:cubicBezTo>
                      <a:pt x="10907" y="95"/>
                      <a:pt x="10788" y="48"/>
                      <a:pt x="106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947725" y="2893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947725" y="2932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50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947725" y="29710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51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947725" y="3010300"/>
                <a:ext cx="1222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257" y="1"/>
                    </a:moveTo>
                    <a:cubicBezTo>
                      <a:pt x="251" y="1"/>
                      <a:pt x="245" y="1"/>
                      <a:pt x="239" y="1"/>
                    </a:cubicBezTo>
                    <a:cubicBezTo>
                      <a:pt x="108" y="1"/>
                      <a:pt x="1" y="109"/>
                      <a:pt x="1" y="239"/>
                    </a:cubicBezTo>
                    <a:cubicBezTo>
                      <a:pt x="1" y="370"/>
                      <a:pt x="108" y="490"/>
                      <a:pt x="239" y="490"/>
                    </a:cubicBezTo>
                    <a:cubicBezTo>
                      <a:pt x="370" y="490"/>
                      <a:pt x="489" y="370"/>
                      <a:pt x="489" y="239"/>
                    </a:cubicBezTo>
                    <a:cubicBezTo>
                      <a:pt x="489" y="115"/>
                      <a:pt x="380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947725" y="30493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69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947725" y="308830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39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746500" y="314010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7777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8093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8405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8718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746500" y="31731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7777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8093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8405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8718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746500" y="3206175"/>
                <a:ext cx="2057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7777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8093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8405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8718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746500" y="3239225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7777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8093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8405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8718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6" name="Google Shape;1486;p37"/>
          <p:cNvGrpSpPr/>
          <p:nvPr/>
        </p:nvGrpSpPr>
        <p:grpSpPr>
          <a:xfrm rot="-1214228">
            <a:off x="6802556" y="3497715"/>
            <a:ext cx="1142081" cy="979326"/>
            <a:chOff x="4041575" y="1574875"/>
            <a:chExt cx="296475" cy="254225"/>
          </a:xfrm>
        </p:grpSpPr>
        <p:sp>
          <p:nvSpPr>
            <p:cNvPr id="1487" name="Google Shape;1487;p37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37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1489" name="Google Shape;1489;p37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7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7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7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7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7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7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7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37"/>
          <p:cNvGrpSpPr/>
          <p:nvPr/>
        </p:nvGrpSpPr>
        <p:grpSpPr>
          <a:xfrm rot="-603175">
            <a:off x="737506" y="715848"/>
            <a:ext cx="812360" cy="950133"/>
            <a:chOff x="1550475" y="1522188"/>
            <a:chExt cx="307200" cy="359300"/>
          </a:xfrm>
        </p:grpSpPr>
        <p:sp>
          <p:nvSpPr>
            <p:cNvPr id="1500" name="Google Shape;1500;p37"/>
            <p:cNvSpPr/>
            <p:nvPr/>
          </p:nvSpPr>
          <p:spPr>
            <a:xfrm>
              <a:off x="1550475" y="1522350"/>
              <a:ext cx="307200" cy="358975"/>
            </a:xfrm>
            <a:custGeom>
              <a:avLst/>
              <a:gdLst/>
              <a:ahLst/>
              <a:cxnLst/>
              <a:rect l="l" t="t" r="r" b="b"/>
              <a:pathLst>
                <a:path w="12288" h="14359" extrusionOk="0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37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1502" name="Google Shape;1502;p37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23" extrusionOk="0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7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5" extrusionOk="0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7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" extrusionOk="0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74" extrusionOk="0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7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2" extrusionOk="0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12" extrusionOk="0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25" extrusionOk="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7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7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7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7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7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3" name="Google Shape;1523;p37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1524" name="Google Shape;1524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7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1528" name="Google Shape;1528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7"/>
          <p:cNvGrpSpPr/>
          <p:nvPr/>
        </p:nvGrpSpPr>
        <p:grpSpPr>
          <a:xfrm rot="1192132">
            <a:off x="5993344" y="220180"/>
            <a:ext cx="752083" cy="1129251"/>
            <a:chOff x="6630575" y="1482600"/>
            <a:chExt cx="292025" cy="438475"/>
          </a:xfrm>
        </p:grpSpPr>
        <p:sp>
          <p:nvSpPr>
            <p:cNvPr id="1531" name="Google Shape;1531;p37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2" name="Google Shape;1532;p37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533" name="Google Shape;1533;p37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7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7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7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7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7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7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7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005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>
            <a:spLocks noGrp="1"/>
          </p:cNvSpPr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</a:t>
            </a:r>
            <a:endParaRPr dirty="0"/>
          </a:p>
        </p:txBody>
      </p:sp>
      <p:sp>
        <p:nvSpPr>
          <p:cNvPr id="1339" name="Google Shape;1339;p37"/>
          <p:cNvSpPr txBox="1">
            <a:spLocks noGrp="1"/>
          </p:cNvSpPr>
          <p:nvPr>
            <p:ph type="title" idx="2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341" name="Google Shape;1341;p37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1342" name="Google Shape;1342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37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1349" name="Google Shape;1349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7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1353" name="Google Shape;1353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37"/>
          <p:cNvGrpSpPr/>
          <p:nvPr/>
        </p:nvGrpSpPr>
        <p:grpSpPr>
          <a:xfrm rot="940696">
            <a:off x="4525208" y="1751943"/>
            <a:ext cx="1599617" cy="1935136"/>
            <a:chOff x="3922200" y="2432125"/>
            <a:chExt cx="534925" cy="647125"/>
          </a:xfrm>
        </p:grpSpPr>
        <p:sp>
          <p:nvSpPr>
            <p:cNvPr id="1358" name="Google Shape;1358;p37"/>
            <p:cNvSpPr/>
            <p:nvPr/>
          </p:nvSpPr>
          <p:spPr>
            <a:xfrm>
              <a:off x="3922200" y="2432125"/>
              <a:ext cx="534625" cy="647125"/>
            </a:xfrm>
            <a:custGeom>
              <a:avLst/>
              <a:gdLst/>
              <a:ahLst/>
              <a:cxnLst/>
              <a:rect l="l" t="t" r="r" b="b"/>
              <a:pathLst>
                <a:path w="21385" h="25885" extrusionOk="0">
                  <a:moveTo>
                    <a:pt x="5430" y="1"/>
                  </a:moveTo>
                  <a:cubicBezTo>
                    <a:pt x="5061" y="1"/>
                    <a:pt x="4775" y="298"/>
                    <a:pt x="4775" y="656"/>
                  </a:cubicBezTo>
                  <a:cubicBezTo>
                    <a:pt x="4775" y="941"/>
                    <a:pt x="4954" y="1179"/>
                    <a:pt x="5204" y="1275"/>
                  </a:cubicBezTo>
                  <a:lnTo>
                    <a:pt x="5204" y="4573"/>
                  </a:lnTo>
                  <a:cubicBezTo>
                    <a:pt x="5013" y="4751"/>
                    <a:pt x="4894" y="5001"/>
                    <a:pt x="4894" y="5275"/>
                  </a:cubicBezTo>
                  <a:cubicBezTo>
                    <a:pt x="4894" y="5811"/>
                    <a:pt x="5323" y="6251"/>
                    <a:pt x="5859" y="6251"/>
                  </a:cubicBezTo>
                  <a:cubicBezTo>
                    <a:pt x="5870" y="6251"/>
                    <a:pt x="5894" y="6251"/>
                    <a:pt x="5906" y="6240"/>
                  </a:cubicBezTo>
                  <a:cubicBezTo>
                    <a:pt x="6275" y="8133"/>
                    <a:pt x="7752" y="9621"/>
                    <a:pt x="9621" y="10050"/>
                  </a:cubicBezTo>
                  <a:lnTo>
                    <a:pt x="9621" y="11050"/>
                  </a:lnTo>
                  <a:lnTo>
                    <a:pt x="8633" y="11050"/>
                  </a:lnTo>
                  <a:cubicBezTo>
                    <a:pt x="8299" y="11050"/>
                    <a:pt x="8037" y="11300"/>
                    <a:pt x="7990" y="11621"/>
                  </a:cubicBezTo>
                  <a:lnTo>
                    <a:pt x="7597" y="11621"/>
                  </a:lnTo>
                  <a:cubicBezTo>
                    <a:pt x="7383" y="11621"/>
                    <a:pt x="7204" y="11776"/>
                    <a:pt x="7168" y="11990"/>
                  </a:cubicBezTo>
                  <a:lnTo>
                    <a:pt x="7049" y="12740"/>
                  </a:lnTo>
                  <a:lnTo>
                    <a:pt x="6954" y="12740"/>
                  </a:lnTo>
                  <a:cubicBezTo>
                    <a:pt x="6513" y="12740"/>
                    <a:pt x="6132" y="12955"/>
                    <a:pt x="5906" y="13300"/>
                  </a:cubicBezTo>
                  <a:lnTo>
                    <a:pt x="3465" y="13300"/>
                  </a:lnTo>
                  <a:cubicBezTo>
                    <a:pt x="3072" y="13300"/>
                    <a:pt x="2763" y="12978"/>
                    <a:pt x="2763" y="12586"/>
                  </a:cubicBezTo>
                  <a:lnTo>
                    <a:pt x="2763" y="10133"/>
                  </a:lnTo>
                  <a:cubicBezTo>
                    <a:pt x="3037" y="10133"/>
                    <a:pt x="3263" y="9907"/>
                    <a:pt x="3263" y="9633"/>
                  </a:cubicBezTo>
                  <a:cubicBezTo>
                    <a:pt x="3263" y="9359"/>
                    <a:pt x="3049" y="9145"/>
                    <a:pt x="2787" y="9133"/>
                  </a:cubicBezTo>
                  <a:lnTo>
                    <a:pt x="2787" y="8573"/>
                  </a:lnTo>
                  <a:cubicBezTo>
                    <a:pt x="3549" y="8287"/>
                    <a:pt x="4096" y="7537"/>
                    <a:pt x="4096" y="6668"/>
                  </a:cubicBezTo>
                  <a:lnTo>
                    <a:pt x="2953" y="6668"/>
                  </a:lnTo>
                  <a:cubicBezTo>
                    <a:pt x="2953" y="7180"/>
                    <a:pt x="2549" y="7585"/>
                    <a:pt x="2049" y="7585"/>
                  </a:cubicBezTo>
                  <a:cubicBezTo>
                    <a:pt x="1548" y="7585"/>
                    <a:pt x="1132" y="7180"/>
                    <a:pt x="1132" y="6668"/>
                  </a:cubicBezTo>
                  <a:lnTo>
                    <a:pt x="1" y="6668"/>
                  </a:lnTo>
                  <a:cubicBezTo>
                    <a:pt x="1" y="7537"/>
                    <a:pt x="548" y="8287"/>
                    <a:pt x="1310" y="8573"/>
                  </a:cubicBezTo>
                  <a:lnTo>
                    <a:pt x="1310" y="9133"/>
                  </a:lnTo>
                  <a:cubicBezTo>
                    <a:pt x="1048" y="9145"/>
                    <a:pt x="834" y="9359"/>
                    <a:pt x="834" y="9633"/>
                  </a:cubicBezTo>
                  <a:cubicBezTo>
                    <a:pt x="834" y="9907"/>
                    <a:pt x="1060" y="10133"/>
                    <a:pt x="1334" y="10133"/>
                  </a:cubicBezTo>
                  <a:lnTo>
                    <a:pt x="1334" y="12586"/>
                  </a:lnTo>
                  <a:cubicBezTo>
                    <a:pt x="1334" y="13764"/>
                    <a:pt x="2299" y="14705"/>
                    <a:pt x="3465" y="14705"/>
                  </a:cubicBezTo>
                  <a:lnTo>
                    <a:pt x="5906" y="14705"/>
                  </a:lnTo>
                  <a:cubicBezTo>
                    <a:pt x="6073" y="14979"/>
                    <a:pt x="6347" y="15169"/>
                    <a:pt x="6668" y="15241"/>
                  </a:cubicBezTo>
                  <a:lnTo>
                    <a:pt x="6335" y="17467"/>
                  </a:lnTo>
                  <a:lnTo>
                    <a:pt x="6299" y="17658"/>
                  </a:lnTo>
                  <a:lnTo>
                    <a:pt x="5859" y="20539"/>
                  </a:lnTo>
                  <a:lnTo>
                    <a:pt x="5632" y="22027"/>
                  </a:lnTo>
                  <a:lnTo>
                    <a:pt x="4835" y="22027"/>
                  </a:lnTo>
                  <a:lnTo>
                    <a:pt x="4835" y="21753"/>
                  </a:lnTo>
                  <a:lnTo>
                    <a:pt x="4835" y="21420"/>
                  </a:lnTo>
                  <a:lnTo>
                    <a:pt x="4835" y="21146"/>
                  </a:lnTo>
                  <a:lnTo>
                    <a:pt x="5287" y="21146"/>
                  </a:lnTo>
                  <a:lnTo>
                    <a:pt x="5287" y="19789"/>
                  </a:lnTo>
                  <a:lnTo>
                    <a:pt x="5287" y="17324"/>
                  </a:lnTo>
                  <a:cubicBezTo>
                    <a:pt x="5287" y="16550"/>
                    <a:pt x="4656" y="15907"/>
                    <a:pt x="3870" y="15907"/>
                  </a:cubicBezTo>
                  <a:lnTo>
                    <a:pt x="2013" y="15907"/>
                  </a:lnTo>
                  <a:cubicBezTo>
                    <a:pt x="1239" y="15907"/>
                    <a:pt x="596" y="16550"/>
                    <a:pt x="596" y="17324"/>
                  </a:cubicBezTo>
                  <a:lnTo>
                    <a:pt x="596" y="19789"/>
                  </a:lnTo>
                  <a:lnTo>
                    <a:pt x="596" y="21146"/>
                  </a:lnTo>
                  <a:lnTo>
                    <a:pt x="1060" y="21146"/>
                  </a:lnTo>
                  <a:lnTo>
                    <a:pt x="1060" y="21420"/>
                  </a:lnTo>
                  <a:lnTo>
                    <a:pt x="1060" y="21753"/>
                  </a:lnTo>
                  <a:lnTo>
                    <a:pt x="1060" y="22277"/>
                  </a:lnTo>
                  <a:lnTo>
                    <a:pt x="1060" y="22599"/>
                  </a:lnTo>
                  <a:lnTo>
                    <a:pt x="1060" y="23123"/>
                  </a:lnTo>
                  <a:lnTo>
                    <a:pt x="1060" y="23456"/>
                  </a:lnTo>
                  <a:lnTo>
                    <a:pt x="1060" y="23980"/>
                  </a:lnTo>
                  <a:lnTo>
                    <a:pt x="1060" y="24301"/>
                  </a:lnTo>
                  <a:lnTo>
                    <a:pt x="1060" y="24789"/>
                  </a:lnTo>
                  <a:cubicBezTo>
                    <a:pt x="1060" y="25397"/>
                    <a:pt x="1548" y="25885"/>
                    <a:pt x="2156" y="25885"/>
                  </a:cubicBezTo>
                  <a:lnTo>
                    <a:pt x="3739" y="25885"/>
                  </a:lnTo>
                  <a:cubicBezTo>
                    <a:pt x="4215" y="25885"/>
                    <a:pt x="4620" y="25575"/>
                    <a:pt x="4763" y="25159"/>
                  </a:cubicBezTo>
                  <a:cubicBezTo>
                    <a:pt x="4811" y="25039"/>
                    <a:pt x="4835" y="24920"/>
                    <a:pt x="4835" y="24789"/>
                  </a:cubicBezTo>
                  <a:lnTo>
                    <a:pt x="4835" y="24301"/>
                  </a:lnTo>
                  <a:lnTo>
                    <a:pt x="4835" y="23980"/>
                  </a:lnTo>
                  <a:lnTo>
                    <a:pt x="4835" y="23456"/>
                  </a:lnTo>
                  <a:lnTo>
                    <a:pt x="4835" y="23123"/>
                  </a:lnTo>
                  <a:lnTo>
                    <a:pt x="4835" y="22849"/>
                  </a:lnTo>
                  <a:lnTo>
                    <a:pt x="5513" y="22849"/>
                  </a:lnTo>
                  <a:cubicBezTo>
                    <a:pt x="5489" y="22980"/>
                    <a:pt x="5525" y="23099"/>
                    <a:pt x="5609" y="23206"/>
                  </a:cubicBezTo>
                  <a:cubicBezTo>
                    <a:pt x="5692" y="23301"/>
                    <a:pt x="5811" y="23349"/>
                    <a:pt x="5942" y="23349"/>
                  </a:cubicBezTo>
                  <a:lnTo>
                    <a:pt x="15443" y="23349"/>
                  </a:lnTo>
                  <a:cubicBezTo>
                    <a:pt x="15574" y="23349"/>
                    <a:pt x="15693" y="23301"/>
                    <a:pt x="15776" y="23206"/>
                  </a:cubicBezTo>
                  <a:cubicBezTo>
                    <a:pt x="15860" y="23099"/>
                    <a:pt x="15896" y="22980"/>
                    <a:pt x="15872" y="22849"/>
                  </a:cubicBezTo>
                  <a:lnTo>
                    <a:pt x="16550" y="22849"/>
                  </a:lnTo>
                  <a:lnTo>
                    <a:pt x="16550" y="23123"/>
                  </a:lnTo>
                  <a:lnTo>
                    <a:pt x="16550" y="23456"/>
                  </a:lnTo>
                  <a:lnTo>
                    <a:pt x="16550" y="23980"/>
                  </a:lnTo>
                  <a:lnTo>
                    <a:pt x="16550" y="24301"/>
                  </a:lnTo>
                  <a:lnTo>
                    <a:pt x="16550" y="24789"/>
                  </a:lnTo>
                  <a:cubicBezTo>
                    <a:pt x="16550" y="25397"/>
                    <a:pt x="17050" y="25885"/>
                    <a:pt x="17646" y="25885"/>
                  </a:cubicBezTo>
                  <a:lnTo>
                    <a:pt x="19229" y="25885"/>
                  </a:lnTo>
                  <a:cubicBezTo>
                    <a:pt x="19836" y="25885"/>
                    <a:pt x="20325" y="25397"/>
                    <a:pt x="20325" y="24789"/>
                  </a:cubicBezTo>
                  <a:lnTo>
                    <a:pt x="20325" y="24301"/>
                  </a:lnTo>
                  <a:lnTo>
                    <a:pt x="20325" y="23980"/>
                  </a:lnTo>
                  <a:lnTo>
                    <a:pt x="20325" y="23456"/>
                  </a:lnTo>
                  <a:lnTo>
                    <a:pt x="20325" y="23123"/>
                  </a:lnTo>
                  <a:lnTo>
                    <a:pt x="20325" y="22599"/>
                  </a:lnTo>
                  <a:lnTo>
                    <a:pt x="20325" y="22277"/>
                  </a:lnTo>
                  <a:lnTo>
                    <a:pt x="20325" y="21753"/>
                  </a:lnTo>
                  <a:lnTo>
                    <a:pt x="20325" y="21420"/>
                  </a:lnTo>
                  <a:lnTo>
                    <a:pt x="20325" y="21146"/>
                  </a:lnTo>
                  <a:lnTo>
                    <a:pt x="20789" y="21146"/>
                  </a:lnTo>
                  <a:lnTo>
                    <a:pt x="20789" y="19789"/>
                  </a:lnTo>
                  <a:lnTo>
                    <a:pt x="20789" y="17324"/>
                  </a:lnTo>
                  <a:cubicBezTo>
                    <a:pt x="20789" y="16550"/>
                    <a:pt x="20158" y="15907"/>
                    <a:pt x="19372" y="15907"/>
                  </a:cubicBezTo>
                  <a:lnTo>
                    <a:pt x="17515" y="15907"/>
                  </a:lnTo>
                  <a:cubicBezTo>
                    <a:pt x="16729" y="15907"/>
                    <a:pt x="16098" y="16550"/>
                    <a:pt x="16098" y="17324"/>
                  </a:cubicBezTo>
                  <a:lnTo>
                    <a:pt x="16098" y="19777"/>
                  </a:lnTo>
                  <a:lnTo>
                    <a:pt x="16098" y="21134"/>
                  </a:lnTo>
                  <a:lnTo>
                    <a:pt x="16562" y="21134"/>
                  </a:lnTo>
                  <a:lnTo>
                    <a:pt x="16562" y="21420"/>
                  </a:lnTo>
                  <a:lnTo>
                    <a:pt x="16562" y="21753"/>
                  </a:lnTo>
                  <a:lnTo>
                    <a:pt x="16562" y="22027"/>
                  </a:lnTo>
                  <a:lnTo>
                    <a:pt x="15753" y="22027"/>
                  </a:lnTo>
                  <a:lnTo>
                    <a:pt x="15526" y="20539"/>
                  </a:lnTo>
                  <a:lnTo>
                    <a:pt x="15086" y="17658"/>
                  </a:lnTo>
                  <a:lnTo>
                    <a:pt x="15014" y="17169"/>
                  </a:lnTo>
                  <a:lnTo>
                    <a:pt x="14717" y="15241"/>
                  </a:lnTo>
                  <a:cubicBezTo>
                    <a:pt x="15038" y="15169"/>
                    <a:pt x="15312" y="14979"/>
                    <a:pt x="15491" y="14705"/>
                  </a:cubicBezTo>
                  <a:lnTo>
                    <a:pt x="17931" y="14705"/>
                  </a:lnTo>
                  <a:cubicBezTo>
                    <a:pt x="19098" y="14705"/>
                    <a:pt x="20051" y="13752"/>
                    <a:pt x="20051" y="12586"/>
                  </a:cubicBezTo>
                  <a:lnTo>
                    <a:pt x="20051" y="10133"/>
                  </a:lnTo>
                  <a:lnTo>
                    <a:pt x="20063" y="10133"/>
                  </a:lnTo>
                  <a:cubicBezTo>
                    <a:pt x="20337" y="10133"/>
                    <a:pt x="20563" y="9907"/>
                    <a:pt x="20563" y="9633"/>
                  </a:cubicBezTo>
                  <a:cubicBezTo>
                    <a:pt x="20563" y="9359"/>
                    <a:pt x="20348" y="9145"/>
                    <a:pt x="20087" y="9133"/>
                  </a:cubicBezTo>
                  <a:lnTo>
                    <a:pt x="20087" y="8573"/>
                  </a:lnTo>
                  <a:cubicBezTo>
                    <a:pt x="20849" y="8287"/>
                    <a:pt x="21384" y="7537"/>
                    <a:pt x="21384" y="6668"/>
                  </a:cubicBezTo>
                  <a:lnTo>
                    <a:pt x="20253" y="6668"/>
                  </a:lnTo>
                  <a:cubicBezTo>
                    <a:pt x="20253" y="7180"/>
                    <a:pt x="19848" y="7585"/>
                    <a:pt x="19348" y="7585"/>
                  </a:cubicBezTo>
                  <a:cubicBezTo>
                    <a:pt x="18836" y="7585"/>
                    <a:pt x="18432" y="7180"/>
                    <a:pt x="18432" y="6668"/>
                  </a:cubicBezTo>
                  <a:lnTo>
                    <a:pt x="17300" y="6668"/>
                  </a:lnTo>
                  <a:cubicBezTo>
                    <a:pt x="17300" y="7537"/>
                    <a:pt x="17848" y="8287"/>
                    <a:pt x="18610" y="8573"/>
                  </a:cubicBezTo>
                  <a:lnTo>
                    <a:pt x="18610" y="9133"/>
                  </a:lnTo>
                  <a:cubicBezTo>
                    <a:pt x="18348" y="9145"/>
                    <a:pt x="18134" y="9359"/>
                    <a:pt x="18134" y="9633"/>
                  </a:cubicBezTo>
                  <a:cubicBezTo>
                    <a:pt x="18134" y="9907"/>
                    <a:pt x="18360" y="10133"/>
                    <a:pt x="18634" y="10133"/>
                  </a:cubicBezTo>
                  <a:lnTo>
                    <a:pt x="18634" y="12586"/>
                  </a:lnTo>
                  <a:cubicBezTo>
                    <a:pt x="18634" y="12978"/>
                    <a:pt x="18312" y="13300"/>
                    <a:pt x="17931" y="13300"/>
                  </a:cubicBezTo>
                  <a:lnTo>
                    <a:pt x="15491" y="13300"/>
                  </a:lnTo>
                  <a:cubicBezTo>
                    <a:pt x="15264" y="12955"/>
                    <a:pt x="14872" y="12740"/>
                    <a:pt x="14443" y="12740"/>
                  </a:cubicBezTo>
                  <a:lnTo>
                    <a:pt x="14336" y="12740"/>
                  </a:lnTo>
                  <a:lnTo>
                    <a:pt x="14229" y="11990"/>
                  </a:lnTo>
                  <a:cubicBezTo>
                    <a:pt x="14193" y="11776"/>
                    <a:pt x="14002" y="11621"/>
                    <a:pt x="13788" y="11621"/>
                  </a:cubicBezTo>
                  <a:lnTo>
                    <a:pt x="13407" y="11621"/>
                  </a:lnTo>
                  <a:cubicBezTo>
                    <a:pt x="13359" y="11300"/>
                    <a:pt x="13086" y="11050"/>
                    <a:pt x="12764" y="11050"/>
                  </a:cubicBezTo>
                  <a:lnTo>
                    <a:pt x="11776" y="11050"/>
                  </a:lnTo>
                  <a:lnTo>
                    <a:pt x="11776" y="10050"/>
                  </a:lnTo>
                  <a:cubicBezTo>
                    <a:pt x="13645" y="9633"/>
                    <a:pt x="15110" y="8133"/>
                    <a:pt x="15491" y="6240"/>
                  </a:cubicBezTo>
                  <a:cubicBezTo>
                    <a:pt x="15503" y="6240"/>
                    <a:pt x="15526" y="6251"/>
                    <a:pt x="15538" y="6251"/>
                  </a:cubicBezTo>
                  <a:cubicBezTo>
                    <a:pt x="16074" y="6251"/>
                    <a:pt x="16503" y="5811"/>
                    <a:pt x="16503" y="5275"/>
                  </a:cubicBezTo>
                  <a:cubicBezTo>
                    <a:pt x="16503" y="5001"/>
                    <a:pt x="16384" y="4751"/>
                    <a:pt x="16193" y="4573"/>
                  </a:cubicBezTo>
                  <a:lnTo>
                    <a:pt x="16193" y="1275"/>
                  </a:lnTo>
                  <a:cubicBezTo>
                    <a:pt x="16443" y="1179"/>
                    <a:pt x="16622" y="941"/>
                    <a:pt x="16622" y="656"/>
                  </a:cubicBezTo>
                  <a:cubicBezTo>
                    <a:pt x="16622" y="298"/>
                    <a:pt x="16336" y="1"/>
                    <a:pt x="15967" y="1"/>
                  </a:cubicBezTo>
                  <a:cubicBezTo>
                    <a:pt x="15610" y="1"/>
                    <a:pt x="15312" y="298"/>
                    <a:pt x="15312" y="656"/>
                  </a:cubicBezTo>
                  <a:cubicBezTo>
                    <a:pt x="15312" y="941"/>
                    <a:pt x="15491" y="1179"/>
                    <a:pt x="15741" y="1275"/>
                  </a:cubicBezTo>
                  <a:lnTo>
                    <a:pt x="15741" y="4335"/>
                  </a:lnTo>
                  <a:cubicBezTo>
                    <a:pt x="15681" y="4323"/>
                    <a:pt x="15610" y="4311"/>
                    <a:pt x="15538" y="4311"/>
                  </a:cubicBezTo>
                  <a:lnTo>
                    <a:pt x="15491" y="4311"/>
                  </a:lnTo>
                  <a:cubicBezTo>
                    <a:pt x="15038" y="2072"/>
                    <a:pt x="13062" y="394"/>
                    <a:pt x="10692" y="394"/>
                  </a:cubicBezTo>
                  <a:cubicBezTo>
                    <a:pt x="8323" y="394"/>
                    <a:pt x="6347" y="2072"/>
                    <a:pt x="5906" y="4311"/>
                  </a:cubicBezTo>
                  <a:lnTo>
                    <a:pt x="5859" y="4311"/>
                  </a:lnTo>
                  <a:cubicBezTo>
                    <a:pt x="5787" y="4311"/>
                    <a:pt x="5716" y="4323"/>
                    <a:pt x="5644" y="4335"/>
                  </a:cubicBezTo>
                  <a:lnTo>
                    <a:pt x="5644" y="1275"/>
                  </a:lnTo>
                  <a:cubicBezTo>
                    <a:pt x="5906" y="1179"/>
                    <a:pt x="6085" y="941"/>
                    <a:pt x="6085" y="656"/>
                  </a:cubicBezTo>
                  <a:cubicBezTo>
                    <a:pt x="6085" y="298"/>
                    <a:pt x="5787" y="1"/>
                    <a:pt x="543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7"/>
            <p:cNvGrpSpPr/>
            <p:nvPr/>
          </p:nvGrpSpPr>
          <p:grpSpPr>
            <a:xfrm>
              <a:off x="3922500" y="2432125"/>
              <a:ext cx="534625" cy="647125"/>
              <a:chOff x="3922500" y="1079725"/>
              <a:chExt cx="534625" cy="647125"/>
            </a:xfrm>
          </p:grpSpPr>
          <p:sp>
            <p:nvSpPr>
              <p:cNvPr id="1360" name="Google Shape;1360;p37"/>
              <p:cNvSpPr/>
              <p:nvPr/>
            </p:nvSpPr>
            <p:spPr>
              <a:xfrm>
                <a:off x="3955250" y="1274400"/>
                <a:ext cx="366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191" extrusionOk="0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22" y="2191"/>
                      <a:pt x="727" y="2191"/>
                    </a:cubicBezTo>
                    <a:cubicBezTo>
                      <a:pt x="1143" y="2191"/>
                      <a:pt x="1465" y="1870"/>
                      <a:pt x="1465" y="1465"/>
                    </a:cubicBezTo>
                    <a:lnTo>
                      <a:pt x="1465" y="727"/>
                    </a:lnTo>
                    <a:cubicBezTo>
                      <a:pt x="1465" y="322"/>
                      <a:pt x="1143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955850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0" y="1"/>
                    </a:moveTo>
                    <a:lnTo>
                      <a:pt x="0" y="3453"/>
                    </a:lnTo>
                    <a:cubicBezTo>
                      <a:pt x="0" y="4620"/>
                      <a:pt x="953" y="5573"/>
                      <a:pt x="2119" y="5573"/>
                    </a:cubicBezTo>
                    <a:lnTo>
                      <a:pt x="6441" y="5573"/>
                    </a:lnTo>
                    <a:lnTo>
                      <a:pt x="6441" y="4156"/>
                    </a:lnTo>
                    <a:lnTo>
                      <a:pt x="2119" y="4156"/>
                    </a:lnTo>
                    <a:cubicBezTo>
                      <a:pt x="1738" y="4156"/>
                      <a:pt x="1417" y="3846"/>
                      <a:pt x="1417" y="3453"/>
                    </a:cubicBezTo>
                    <a:lnTo>
                      <a:pt x="1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4064475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63" y="2536"/>
                    </a:cubicBezTo>
                    <a:cubicBezTo>
                      <a:pt x="1965" y="2536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3943350" y="1308025"/>
                <a:ext cx="60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989" extrusionOk="0">
                    <a:moveTo>
                      <a:pt x="488" y="1"/>
                    </a:moveTo>
                    <a:cubicBezTo>
                      <a:pt x="214" y="1"/>
                      <a:pt x="0" y="215"/>
                      <a:pt x="0" y="501"/>
                    </a:cubicBezTo>
                    <a:cubicBezTo>
                      <a:pt x="0" y="775"/>
                      <a:pt x="214" y="989"/>
                      <a:pt x="488" y="989"/>
                    </a:cubicBezTo>
                    <a:lnTo>
                      <a:pt x="1917" y="989"/>
                    </a:lnTo>
                    <a:cubicBezTo>
                      <a:pt x="2191" y="989"/>
                      <a:pt x="2417" y="775"/>
                      <a:pt x="2417" y="501"/>
                    </a:cubicBezTo>
                    <a:cubicBezTo>
                      <a:pt x="2417" y="215"/>
                      <a:pt x="2191" y="1"/>
                      <a:pt x="1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3922500" y="1246425"/>
                <a:ext cx="1021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8" extrusionOk="0">
                    <a:moveTo>
                      <a:pt x="1" y="0"/>
                    </a:moveTo>
                    <a:cubicBezTo>
                      <a:pt x="1" y="1131"/>
                      <a:pt x="917" y="2048"/>
                      <a:pt x="2037" y="2048"/>
                    </a:cubicBezTo>
                    <a:cubicBezTo>
                      <a:pt x="3168" y="2048"/>
                      <a:pt x="4084" y="1131"/>
                      <a:pt x="4084" y="0"/>
                    </a:cubicBezTo>
                    <a:lnTo>
                      <a:pt x="2953" y="0"/>
                    </a:lnTo>
                    <a:cubicBezTo>
                      <a:pt x="2953" y="512"/>
                      <a:pt x="2549" y="917"/>
                      <a:pt x="2037" y="917"/>
                    </a:cubicBezTo>
                    <a:cubicBezTo>
                      <a:pt x="1536" y="917"/>
                      <a:pt x="1132" y="500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4387450" y="1274400"/>
                <a:ext cx="369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91" extrusionOk="0">
                    <a:moveTo>
                      <a:pt x="738" y="0"/>
                    </a:moveTo>
                    <a:cubicBezTo>
                      <a:pt x="334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34" y="2191"/>
                      <a:pt x="738" y="2191"/>
                    </a:cubicBezTo>
                    <a:cubicBezTo>
                      <a:pt x="1143" y="2191"/>
                      <a:pt x="1477" y="1870"/>
                      <a:pt x="1477" y="1465"/>
                    </a:cubicBezTo>
                    <a:lnTo>
                      <a:pt x="1477" y="727"/>
                    </a:lnTo>
                    <a:cubicBezTo>
                      <a:pt x="1477" y="322"/>
                      <a:pt x="1143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4262425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5025" y="1"/>
                    </a:moveTo>
                    <a:lnTo>
                      <a:pt x="5025" y="3453"/>
                    </a:lnTo>
                    <a:cubicBezTo>
                      <a:pt x="5025" y="3846"/>
                      <a:pt x="4715" y="4156"/>
                      <a:pt x="4322" y="4156"/>
                    </a:cubicBezTo>
                    <a:lnTo>
                      <a:pt x="1" y="4156"/>
                    </a:lnTo>
                    <a:lnTo>
                      <a:pt x="1" y="5573"/>
                    </a:lnTo>
                    <a:lnTo>
                      <a:pt x="4322" y="5573"/>
                    </a:lnTo>
                    <a:cubicBezTo>
                      <a:pt x="5489" y="5573"/>
                      <a:pt x="6442" y="4620"/>
                      <a:pt x="6442" y="3453"/>
                    </a:cubicBezTo>
                    <a:lnTo>
                      <a:pt x="6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4251400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75" y="2536"/>
                    </a:cubicBezTo>
                    <a:cubicBezTo>
                      <a:pt x="1977" y="2536"/>
                      <a:pt x="2537" y="1977"/>
                      <a:pt x="2537" y="1274"/>
                    </a:cubicBezTo>
                    <a:cubicBezTo>
                      <a:pt x="2537" y="572"/>
                      <a:pt x="1977" y="0"/>
                      <a:pt x="1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4375525" y="1308025"/>
                <a:ext cx="6075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989" extrusionOk="0">
                    <a:moveTo>
                      <a:pt x="501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75"/>
                      <a:pt x="227" y="989"/>
                      <a:pt x="501" y="989"/>
                    </a:cubicBezTo>
                    <a:lnTo>
                      <a:pt x="1930" y="989"/>
                    </a:lnTo>
                    <a:cubicBezTo>
                      <a:pt x="2204" y="989"/>
                      <a:pt x="2430" y="775"/>
                      <a:pt x="2430" y="501"/>
                    </a:cubicBezTo>
                    <a:cubicBezTo>
                      <a:pt x="2430" y="215"/>
                      <a:pt x="2204" y="1"/>
                      <a:pt x="19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4354700" y="1246425"/>
                <a:ext cx="1024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048" extrusionOk="0">
                    <a:moveTo>
                      <a:pt x="0" y="0"/>
                    </a:moveTo>
                    <a:cubicBezTo>
                      <a:pt x="0" y="1131"/>
                      <a:pt x="917" y="2048"/>
                      <a:pt x="2048" y="2048"/>
                    </a:cubicBezTo>
                    <a:cubicBezTo>
                      <a:pt x="3179" y="2048"/>
                      <a:pt x="4096" y="1131"/>
                      <a:pt x="4096" y="0"/>
                    </a:cubicBezTo>
                    <a:lnTo>
                      <a:pt x="2953" y="0"/>
                    </a:lnTo>
                    <a:cubicBezTo>
                      <a:pt x="2953" y="500"/>
                      <a:pt x="2548" y="917"/>
                      <a:pt x="2048" y="917"/>
                    </a:cubicBezTo>
                    <a:cubicBezTo>
                      <a:pt x="1548" y="917"/>
                      <a:pt x="1132" y="512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4162700" y="1246125"/>
                <a:ext cx="539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621" extrusionOk="0">
                    <a:moveTo>
                      <a:pt x="1084" y="0"/>
                    </a:moveTo>
                    <a:cubicBezTo>
                      <a:pt x="489" y="0"/>
                      <a:pt x="1" y="476"/>
                      <a:pt x="1" y="1072"/>
                    </a:cubicBezTo>
                    <a:lnTo>
                      <a:pt x="1" y="5548"/>
                    </a:lnTo>
                    <a:cubicBezTo>
                      <a:pt x="1" y="6144"/>
                      <a:pt x="489" y="6620"/>
                      <a:pt x="1084" y="6620"/>
                    </a:cubicBezTo>
                    <a:cubicBezTo>
                      <a:pt x="1680" y="6620"/>
                      <a:pt x="2156" y="6144"/>
                      <a:pt x="2156" y="5548"/>
                    </a:cubicBezTo>
                    <a:lnTo>
                      <a:pt x="2156" y="1072"/>
                    </a:lnTo>
                    <a:cubicBezTo>
                      <a:pt x="2156" y="476"/>
                      <a:pt x="1680" y="0"/>
                      <a:pt x="1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4121625" y="1355950"/>
                <a:ext cx="136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323" extrusionOk="0">
                    <a:moveTo>
                      <a:pt x="656" y="1"/>
                    </a:moveTo>
                    <a:cubicBezTo>
                      <a:pt x="299" y="1"/>
                      <a:pt x="1" y="298"/>
                      <a:pt x="1" y="667"/>
                    </a:cubicBezTo>
                    <a:cubicBezTo>
                      <a:pt x="1" y="1024"/>
                      <a:pt x="299" y="1322"/>
                      <a:pt x="656" y="1322"/>
                    </a:cubicBezTo>
                    <a:lnTo>
                      <a:pt x="4787" y="1322"/>
                    </a:lnTo>
                    <a:cubicBezTo>
                      <a:pt x="5144" y="1322"/>
                      <a:pt x="5442" y="1024"/>
                      <a:pt x="5442" y="667"/>
                    </a:cubicBezTo>
                    <a:cubicBezTo>
                      <a:pt x="5442" y="298"/>
                      <a:pt x="5144" y="1"/>
                      <a:pt x="4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4005250" y="1630400"/>
                <a:ext cx="1292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68" y="822"/>
                    </a:lnTo>
                    <a:lnTo>
                      <a:pt x="5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3949000" y="1490800"/>
                <a:ext cx="940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67" y="9442"/>
                    </a:lnTo>
                    <a:cubicBezTo>
                      <a:pt x="3274" y="9442"/>
                      <a:pt x="3763" y="8942"/>
                      <a:pt x="3763" y="8346"/>
                    </a:cubicBezTo>
                    <a:lnTo>
                      <a:pt x="3763" y="1095"/>
                    </a:lnTo>
                    <a:cubicBezTo>
                      <a:pt x="3763" y="488"/>
                      <a:pt x="3274" y="0"/>
                      <a:pt x="2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3949000" y="1551500"/>
                <a:ext cx="940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63" y="322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3949000" y="15726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3949000" y="16789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3949000" y="1530075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3949000" y="1593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394900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0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3949000" y="15089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60" y="0"/>
                    </a:moveTo>
                    <a:cubicBezTo>
                      <a:pt x="24" y="108"/>
                      <a:pt x="0" y="215"/>
                      <a:pt x="0" y="322"/>
                    </a:cubicBezTo>
                    <a:lnTo>
                      <a:pt x="3763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3949000" y="1657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3949000" y="16363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3949000" y="16152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393737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32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393737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4245150" y="1630400"/>
                <a:ext cx="1289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56" y="822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4336250" y="1490800"/>
                <a:ext cx="943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79" y="9442"/>
                    </a:lnTo>
                    <a:cubicBezTo>
                      <a:pt x="3274" y="9442"/>
                      <a:pt x="3775" y="8942"/>
                      <a:pt x="3775" y="8346"/>
                    </a:cubicBezTo>
                    <a:lnTo>
                      <a:pt x="3775" y="1095"/>
                    </a:lnTo>
                    <a:cubicBezTo>
                      <a:pt x="3775" y="488"/>
                      <a:pt x="3274" y="0"/>
                      <a:pt x="2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7"/>
              <p:cNvSpPr/>
              <p:nvPr/>
            </p:nvSpPr>
            <p:spPr>
              <a:xfrm>
                <a:off x="4336250" y="1551500"/>
                <a:ext cx="943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75" y="322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4336250" y="15726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4336250" y="16789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4336250" y="1530075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4336250" y="1593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433625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12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4336250" y="1508950"/>
                <a:ext cx="943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2" extrusionOk="0">
                    <a:moveTo>
                      <a:pt x="72" y="0"/>
                    </a:moveTo>
                    <a:cubicBezTo>
                      <a:pt x="24" y="108"/>
                      <a:pt x="12" y="215"/>
                      <a:pt x="0" y="322"/>
                    </a:cubicBezTo>
                    <a:lnTo>
                      <a:pt x="3775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4336250" y="1657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4336250" y="16363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4336250" y="16152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432462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44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432462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4059425" y="1369950"/>
                <a:ext cx="260475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1740" extrusionOk="0">
                    <a:moveTo>
                      <a:pt x="2120" y="0"/>
                    </a:moveTo>
                    <a:cubicBezTo>
                      <a:pt x="1905" y="0"/>
                      <a:pt x="1715" y="167"/>
                      <a:pt x="1679" y="381"/>
                    </a:cubicBezTo>
                    <a:lnTo>
                      <a:pt x="24" y="11240"/>
                    </a:lnTo>
                    <a:cubicBezTo>
                      <a:pt x="0" y="11359"/>
                      <a:pt x="48" y="11490"/>
                      <a:pt x="131" y="11585"/>
                    </a:cubicBezTo>
                    <a:cubicBezTo>
                      <a:pt x="215" y="11680"/>
                      <a:pt x="334" y="11740"/>
                      <a:pt x="453" y="11740"/>
                    </a:cubicBezTo>
                    <a:lnTo>
                      <a:pt x="9966" y="11740"/>
                    </a:lnTo>
                    <a:cubicBezTo>
                      <a:pt x="10085" y="11740"/>
                      <a:pt x="10204" y="11680"/>
                      <a:pt x="10287" y="11585"/>
                    </a:cubicBezTo>
                    <a:cubicBezTo>
                      <a:pt x="10383" y="11490"/>
                      <a:pt x="10418" y="11359"/>
                      <a:pt x="10395" y="11240"/>
                    </a:cubicBezTo>
                    <a:lnTo>
                      <a:pt x="8740" y="381"/>
                    </a:lnTo>
                    <a:cubicBezTo>
                      <a:pt x="8704" y="167"/>
                      <a:pt x="8525" y="0"/>
                      <a:pt x="8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4059725" y="1593175"/>
                <a:ext cx="2601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0407" h="2811" extrusionOk="0">
                    <a:moveTo>
                      <a:pt x="369" y="1"/>
                    </a:moveTo>
                    <a:lnTo>
                      <a:pt x="12" y="2311"/>
                    </a:lnTo>
                    <a:cubicBezTo>
                      <a:pt x="0" y="2430"/>
                      <a:pt x="36" y="2561"/>
                      <a:pt x="119" y="2656"/>
                    </a:cubicBezTo>
                    <a:cubicBezTo>
                      <a:pt x="203" y="2751"/>
                      <a:pt x="322" y="2811"/>
                      <a:pt x="453" y="2811"/>
                    </a:cubicBezTo>
                    <a:lnTo>
                      <a:pt x="9954" y="2811"/>
                    </a:lnTo>
                    <a:cubicBezTo>
                      <a:pt x="10073" y="2811"/>
                      <a:pt x="10204" y="2751"/>
                      <a:pt x="10287" y="2656"/>
                    </a:cubicBezTo>
                    <a:cubicBezTo>
                      <a:pt x="10371" y="2561"/>
                      <a:pt x="10406" y="2430"/>
                      <a:pt x="10383" y="2311"/>
                    </a:cubicBezTo>
                    <a:lnTo>
                      <a:pt x="10025" y="1"/>
                    </a:lnTo>
                    <a:cubicBezTo>
                      <a:pt x="10002" y="1"/>
                      <a:pt x="9978" y="13"/>
                      <a:pt x="9954" y="13"/>
                    </a:cubicBezTo>
                    <a:lnTo>
                      <a:pt x="453" y="13"/>
                    </a:lnTo>
                    <a:cubicBezTo>
                      <a:pt x="417" y="13"/>
                      <a:pt x="393" y="1"/>
                      <a:pt x="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4052275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27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27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4041575" y="107972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25"/>
                      <a:pt x="286" y="1310"/>
                      <a:pt x="655" y="1310"/>
                    </a:cubicBezTo>
                    <a:cubicBezTo>
                      <a:pt x="1012" y="1310"/>
                      <a:pt x="1310" y="1025"/>
                      <a:pt x="1310" y="655"/>
                    </a:cubicBezTo>
                    <a:cubicBezTo>
                      <a:pt x="1310" y="298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4316000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15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15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4305000" y="107972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98"/>
                      <a:pt x="0" y="655"/>
                    </a:cubicBezTo>
                    <a:cubicBezTo>
                      <a:pt x="0" y="1013"/>
                      <a:pt x="298" y="1310"/>
                      <a:pt x="655" y="1310"/>
                    </a:cubicBezTo>
                    <a:cubicBezTo>
                      <a:pt x="1024" y="1310"/>
                      <a:pt x="1322" y="1025"/>
                      <a:pt x="1322" y="655"/>
                    </a:cubicBezTo>
                    <a:cubicBezTo>
                      <a:pt x="1322" y="298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4286525" y="1187475"/>
                <a:ext cx="4825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2" extrusionOk="0">
                    <a:moveTo>
                      <a:pt x="965" y="1"/>
                    </a:moveTo>
                    <a:cubicBezTo>
                      <a:pt x="430" y="1"/>
                      <a:pt x="1" y="429"/>
                      <a:pt x="1" y="965"/>
                    </a:cubicBezTo>
                    <a:cubicBezTo>
                      <a:pt x="1" y="1501"/>
                      <a:pt x="430" y="1941"/>
                      <a:pt x="965" y="1941"/>
                    </a:cubicBezTo>
                    <a:cubicBezTo>
                      <a:pt x="1501" y="1941"/>
                      <a:pt x="1930" y="1501"/>
                      <a:pt x="1930" y="965"/>
                    </a:cubicBezTo>
                    <a:cubicBezTo>
                      <a:pt x="1930" y="429"/>
                      <a:pt x="1501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4044550" y="1187475"/>
                <a:ext cx="4852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2" extrusionOk="0">
                    <a:moveTo>
                      <a:pt x="965" y="1"/>
                    </a:moveTo>
                    <a:cubicBezTo>
                      <a:pt x="429" y="1"/>
                      <a:pt x="0" y="429"/>
                      <a:pt x="0" y="965"/>
                    </a:cubicBezTo>
                    <a:cubicBezTo>
                      <a:pt x="0" y="1501"/>
                      <a:pt x="429" y="1941"/>
                      <a:pt x="965" y="1941"/>
                    </a:cubicBezTo>
                    <a:cubicBezTo>
                      <a:pt x="1500" y="1941"/>
                      <a:pt x="1941" y="1501"/>
                      <a:pt x="1941" y="965"/>
                    </a:cubicBezTo>
                    <a:cubicBezTo>
                      <a:pt x="1941" y="429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4067450" y="1089250"/>
                <a:ext cx="244400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88" extrusionOk="0">
                    <a:moveTo>
                      <a:pt x="4894" y="1"/>
                    </a:moveTo>
                    <a:cubicBezTo>
                      <a:pt x="2192" y="1"/>
                      <a:pt x="1" y="2191"/>
                      <a:pt x="1" y="4894"/>
                    </a:cubicBezTo>
                    <a:cubicBezTo>
                      <a:pt x="1" y="7597"/>
                      <a:pt x="2192" y="9787"/>
                      <a:pt x="4894" y="9787"/>
                    </a:cubicBezTo>
                    <a:cubicBezTo>
                      <a:pt x="7585" y="9787"/>
                      <a:pt x="9776" y="7597"/>
                      <a:pt x="9776" y="4894"/>
                    </a:cubicBezTo>
                    <a:cubicBezTo>
                      <a:pt x="9776" y="2191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4090375" y="117617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79"/>
                    </a:cubicBezTo>
                    <a:lnTo>
                      <a:pt x="1" y="2120"/>
                    </a:lnTo>
                    <a:cubicBezTo>
                      <a:pt x="1" y="2489"/>
                      <a:pt x="298" y="2798"/>
                      <a:pt x="679" y="2798"/>
                    </a:cubicBezTo>
                    <a:lnTo>
                      <a:pt x="7275" y="2798"/>
                    </a:lnTo>
                    <a:cubicBezTo>
                      <a:pt x="7645" y="2798"/>
                      <a:pt x="7942" y="2489"/>
                      <a:pt x="7942" y="2120"/>
                    </a:cubicBezTo>
                    <a:lnTo>
                      <a:pt x="7942" y="679"/>
                    </a:lnTo>
                    <a:cubicBezTo>
                      <a:pt x="7942" y="298"/>
                      <a:pt x="7645" y="0"/>
                      <a:pt x="7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4119550" y="1199375"/>
                <a:ext cx="24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90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63"/>
                      <a:pt x="215" y="989"/>
                      <a:pt x="489" y="989"/>
                    </a:cubicBezTo>
                    <a:cubicBezTo>
                      <a:pt x="763" y="989"/>
                      <a:pt x="989" y="763"/>
                      <a:pt x="989" y="489"/>
                    </a:cubicBezTo>
                    <a:cubicBezTo>
                      <a:pt x="989" y="215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4235050" y="1199375"/>
                <a:ext cx="250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90" extrusionOk="0">
                    <a:moveTo>
                      <a:pt x="500" y="1"/>
                    </a:moveTo>
                    <a:cubicBezTo>
                      <a:pt x="226" y="1"/>
                      <a:pt x="0" y="215"/>
                      <a:pt x="0" y="489"/>
                    </a:cubicBezTo>
                    <a:cubicBezTo>
                      <a:pt x="0" y="763"/>
                      <a:pt x="226" y="989"/>
                      <a:pt x="500" y="989"/>
                    </a:cubicBezTo>
                    <a:cubicBezTo>
                      <a:pt x="774" y="989"/>
                      <a:pt x="1000" y="763"/>
                      <a:pt x="1000" y="489"/>
                    </a:cubicBezTo>
                    <a:cubicBezTo>
                      <a:pt x="1000" y="215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40841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41222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41606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>
                <a:off x="41987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>
                <a:off x="42368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>
                <a:off x="42752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0" y="191"/>
                      <a:pt x="0" y="405"/>
                    </a:cubicBezTo>
                    <a:cubicBezTo>
                      <a:pt x="0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>
                <a:off x="4079950" y="1369950"/>
                <a:ext cx="219700" cy="1509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6037" extrusionOk="0">
                    <a:moveTo>
                      <a:pt x="4144" y="0"/>
                    </a:moveTo>
                    <a:lnTo>
                      <a:pt x="4144" y="5560"/>
                    </a:lnTo>
                    <a:lnTo>
                      <a:pt x="72" y="5560"/>
                    </a:lnTo>
                    <a:lnTo>
                      <a:pt x="1" y="6037"/>
                    </a:lnTo>
                    <a:lnTo>
                      <a:pt x="8788" y="6037"/>
                    </a:lnTo>
                    <a:lnTo>
                      <a:pt x="8704" y="5560"/>
                    </a:lnTo>
                    <a:lnTo>
                      <a:pt x="4633" y="5560"/>
                    </a:lnTo>
                    <a:lnTo>
                      <a:pt x="46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9" name="Google Shape;1419;p37"/>
          <p:cNvGrpSpPr/>
          <p:nvPr/>
        </p:nvGrpSpPr>
        <p:grpSpPr>
          <a:xfrm rot="-648347">
            <a:off x="7441152" y="1011866"/>
            <a:ext cx="1761368" cy="2000683"/>
            <a:chOff x="532500" y="3321500"/>
            <a:chExt cx="573900" cy="651875"/>
          </a:xfrm>
        </p:grpSpPr>
        <p:sp>
          <p:nvSpPr>
            <p:cNvPr id="1420" name="Google Shape;1420;p37"/>
            <p:cNvSpPr/>
            <p:nvPr/>
          </p:nvSpPr>
          <p:spPr>
            <a:xfrm>
              <a:off x="532500" y="3321500"/>
              <a:ext cx="573900" cy="651875"/>
            </a:xfrm>
            <a:custGeom>
              <a:avLst/>
              <a:gdLst/>
              <a:ahLst/>
              <a:cxnLst/>
              <a:rect l="l" t="t" r="r" b="b"/>
              <a:pathLst>
                <a:path w="22956" h="26075" extrusionOk="0">
                  <a:moveTo>
                    <a:pt x="0" y="0"/>
                  </a:moveTo>
                  <a:cubicBezTo>
                    <a:pt x="0" y="750"/>
                    <a:pt x="536" y="1369"/>
                    <a:pt x="1250" y="1512"/>
                  </a:cubicBezTo>
                  <a:lnTo>
                    <a:pt x="1250" y="2036"/>
                  </a:lnTo>
                  <a:lnTo>
                    <a:pt x="1000" y="2036"/>
                  </a:lnTo>
                  <a:lnTo>
                    <a:pt x="1000" y="4536"/>
                  </a:lnTo>
                  <a:cubicBezTo>
                    <a:pt x="1000" y="6191"/>
                    <a:pt x="2334" y="7537"/>
                    <a:pt x="3989" y="7549"/>
                  </a:cubicBezTo>
                  <a:lnTo>
                    <a:pt x="4156" y="7549"/>
                  </a:lnTo>
                  <a:cubicBezTo>
                    <a:pt x="4322" y="8025"/>
                    <a:pt x="4763" y="8382"/>
                    <a:pt x="5287" y="8418"/>
                  </a:cubicBezTo>
                  <a:lnTo>
                    <a:pt x="5287" y="11359"/>
                  </a:lnTo>
                  <a:cubicBezTo>
                    <a:pt x="4763" y="11406"/>
                    <a:pt x="4322" y="11752"/>
                    <a:pt x="4156" y="12228"/>
                  </a:cubicBezTo>
                  <a:lnTo>
                    <a:pt x="3989" y="12228"/>
                  </a:lnTo>
                  <a:cubicBezTo>
                    <a:pt x="2334" y="12252"/>
                    <a:pt x="1000" y="13597"/>
                    <a:pt x="1000" y="15252"/>
                  </a:cubicBezTo>
                  <a:lnTo>
                    <a:pt x="1000" y="17740"/>
                  </a:lnTo>
                  <a:lnTo>
                    <a:pt x="1250" y="17740"/>
                  </a:lnTo>
                  <a:lnTo>
                    <a:pt x="1250" y="18276"/>
                  </a:lnTo>
                  <a:cubicBezTo>
                    <a:pt x="536" y="18407"/>
                    <a:pt x="0" y="19038"/>
                    <a:pt x="0" y="19776"/>
                  </a:cubicBezTo>
                  <a:lnTo>
                    <a:pt x="619" y="19776"/>
                  </a:lnTo>
                  <a:cubicBezTo>
                    <a:pt x="619" y="19276"/>
                    <a:pt x="1036" y="18860"/>
                    <a:pt x="1536" y="18860"/>
                  </a:cubicBezTo>
                  <a:cubicBezTo>
                    <a:pt x="2036" y="18860"/>
                    <a:pt x="2453" y="19276"/>
                    <a:pt x="2453" y="19776"/>
                  </a:cubicBezTo>
                  <a:lnTo>
                    <a:pt x="3072" y="19776"/>
                  </a:lnTo>
                  <a:cubicBezTo>
                    <a:pt x="3072" y="19038"/>
                    <a:pt x="2536" y="18407"/>
                    <a:pt x="1822" y="18276"/>
                  </a:cubicBezTo>
                  <a:lnTo>
                    <a:pt x="1822" y="17740"/>
                  </a:lnTo>
                  <a:lnTo>
                    <a:pt x="2001" y="17740"/>
                  </a:lnTo>
                  <a:lnTo>
                    <a:pt x="2001" y="15252"/>
                  </a:lnTo>
                  <a:cubicBezTo>
                    <a:pt x="2001" y="14133"/>
                    <a:pt x="2905" y="13240"/>
                    <a:pt x="4013" y="13240"/>
                  </a:cubicBezTo>
                  <a:lnTo>
                    <a:pt x="4191" y="13240"/>
                  </a:lnTo>
                  <a:cubicBezTo>
                    <a:pt x="4382" y="13669"/>
                    <a:pt x="4799" y="13966"/>
                    <a:pt x="5287" y="14014"/>
                  </a:cubicBezTo>
                  <a:lnTo>
                    <a:pt x="5287" y="16347"/>
                  </a:lnTo>
                  <a:lnTo>
                    <a:pt x="5287" y="18419"/>
                  </a:lnTo>
                  <a:lnTo>
                    <a:pt x="7656" y="18419"/>
                  </a:lnTo>
                  <a:cubicBezTo>
                    <a:pt x="8097" y="19241"/>
                    <a:pt x="8811" y="19907"/>
                    <a:pt x="9680" y="20300"/>
                  </a:cubicBezTo>
                  <a:cubicBezTo>
                    <a:pt x="9144" y="20610"/>
                    <a:pt x="8549" y="20955"/>
                    <a:pt x="7977" y="21300"/>
                  </a:cubicBezTo>
                  <a:cubicBezTo>
                    <a:pt x="7966" y="21300"/>
                    <a:pt x="7954" y="21312"/>
                    <a:pt x="7954" y="21312"/>
                  </a:cubicBezTo>
                  <a:cubicBezTo>
                    <a:pt x="7823" y="21396"/>
                    <a:pt x="7692" y="21467"/>
                    <a:pt x="7561" y="21550"/>
                  </a:cubicBezTo>
                  <a:lnTo>
                    <a:pt x="7549" y="21550"/>
                  </a:lnTo>
                  <a:cubicBezTo>
                    <a:pt x="7251" y="21729"/>
                    <a:pt x="6965" y="21908"/>
                    <a:pt x="6704" y="22074"/>
                  </a:cubicBezTo>
                  <a:lnTo>
                    <a:pt x="6692" y="22086"/>
                  </a:lnTo>
                  <a:cubicBezTo>
                    <a:pt x="6632" y="22122"/>
                    <a:pt x="6573" y="22158"/>
                    <a:pt x="6513" y="22193"/>
                  </a:cubicBezTo>
                  <a:cubicBezTo>
                    <a:pt x="6501" y="22205"/>
                    <a:pt x="6489" y="22205"/>
                    <a:pt x="6489" y="22217"/>
                  </a:cubicBezTo>
                  <a:cubicBezTo>
                    <a:pt x="6430" y="22253"/>
                    <a:pt x="6370" y="22289"/>
                    <a:pt x="6311" y="22324"/>
                  </a:cubicBezTo>
                  <a:lnTo>
                    <a:pt x="6275" y="22348"/>
                  </a:lnTo>
                  <a:cubicBezTo>
                    <a:pt x="6227" y="22384"/>
                    <a:pt x="6168" y="22420"/>
                    <a:pt x="6120" y="22443"/>
                  </a:cubicBezTo>
                  <a:cubicBezTo>
                    <a:pt x="6108" y="22455"/>
                    <a:pt x="6108" y="22455"/>
                    <a:pt x="6096" y="22467"/>
                  </a:cubicBezTo>
                  <a:cubicBezTo>
                    <a:pt x="6037" y="22503"/>
                    <a:pt x="5989" y="22539"/>
                    <a:pt x="5942" y="22574"/>
                  </a:cubicBezTo>
                  <a:cubicBezTo>
                    <a:pt x="5537" y="22836"/>
                    <a:pt x="5287" y="23039"/>
                    <a:pt x="5287" y="23110"/>
                  </a:cubicBezTo>
                  <a:lnTo>
                    <a:pt x="5287" y="23920"/>
                  </a:lnTo>
                  <a:cubicBezTo>
                    <a:pt x="5287" y="24265"/>
                    <a:pt x="5572" y="24551"/>
                    <a:pt x="5918" y="24551"/>
                  </a:cubicBezTo>
                  <a:lnTo>
                    <a:pt x="6263" y="24551"/>
                  </a:lnTo>
                  <a:lnTo>
                    <a:pt x="6263" y="25503"/>
                  </a:lnTo>
                  <a:cubicBezTo>
                    <a:pt x="6263" y="25813"/>
                    <a:pt x="6513" y="26075"/>
                    <a:pt x="6834" y="26075"/>
                  </a:cubicBezTo>
                  <a:cubicBezTo>
                    <a:pt x="7144" y="26075"/>
                    <a:pt x="7406" y="25813"/>
                    <a:pt x="7406" y="25503"/>
                  </a:cubicBezTo>
                  <a:lnTo>
                    <a:pt x="7406" y="24551"/>
                  </a:lnTo>
                  <a:lnTo>
                    <a:pt x="8585" y="24551"/>
                  </a:lnTo>
                  <a:lnTo>
                    <a:pt x="8585" y="25503"/>
                  </a:lnTo>
                  <a:cubicBezTo>
                    <a:pt x="8585" y="25813"/>
                    <a:pt x="8835" y="26075"/>
                    <a:pt x="9156" y="26075"/>
                  </a:cubicBezTo>
                  <a:cubicBezTo>
                    <a:pt x="9478" y="26075"/>
                    <a:pt x="9728" y="25813"/>
                    <a:pt x="9728" y="25503"/>
                  </a:cubicBezTo>
                  <a:lnTo>
                    <a:pt x="9728" y="24551"/>
                  </a:lnTo>
                  <a:lnTo>
                    <a:pt x="10906" y="24551"/>
                  </a:lnTo>
                  <a:lnTo>
                    <a:pt x="10906" y="25503"/>
                  </a:lnTo>
                  <a:cubicBezTo>
                    <a:pt x="10906" y="25813"/>
                    <a:pt x="11168" y="26075"/>
                    <a:pt x="11478" y="26075"/>
                  </a:cubicBezTo>
                  <a:cubicBezTo>
                    <a:pt x="11799" y="26075"/>
                    <a:pt x="12049" y="25813"/>
                    <a:pt x="12049" y="25503"/>
                  </a:cubicBezTo>
                  <a:lnTo>
                    <a:pt x="12049" y="24551"/>
                  </a:lnTo>
                  <a:lnTo>
                    <a:pt x="13228" y="24551"/>
                  </a:lnTo>
                  <a:lnTo>
                    <a:pt x="13228" y="25503"/>
                  </a:lnTo>
                  <a:cubicBezTo>
                    <a:pt x="13228" y="25813"/>
                    <a:pt x="13490" y="26075"/>
                    <a:pt x="13800" y="26075"/>
                  </a:cubicBezTo>
                  <a:cubicBezTo>
                    <a:pt x="14121" y="26075"/>
                    <a:pt x="14383" y="25813"/>
                    <a:pt x="14383" y="25503"/>
                  </a:cubicBezTo>
                  <a:lnTo>
                    <a:pt x="14383" y="24551"/>
                  </a:lnTo>
                  <a:lnTo>
                    <a:pt x="15562" y="24551"/>
                  </a:lnTo>
                  <a:lnTo>
                    <a:pt x="15562" y="25503"/>
                  </a:lnTo>
                  <a:cubicBezTo>
                    <a:pt x="15562" y="25813"/>
                    <a:pt x="15812" y="26075"/>
                    <a:pt x="16133" y="26075"/>
                  </a:cubicBezTo>
                  <a:cubicBezTo>
                    <a:pt x="16443" y="26075"/>
                    <a:pt x="16705" y="25813"/>
                    <a:pt x="16705" y="25503"/>
                  </a:cubicBezTo>
                  <a:lnTo>
                    <a:pt x="16705" y="24551"/>
                  </a:lnTo>
                  <a:lnTo>
                    <a:pt x="17050" y="24551"/>
                  </a:lnTo>
                  <a:cubicBezTo>
                    <a:pt x="17395" y="24551"/>
                    <a:pt x="17669" y="24265"/>
                    <a:pt x="17669" y="23920"/>
                  </a:cubicBezTo>
                  <a:lnTo>
                    <a:pt x="17669" y="23110"/>
                  </a:lnTo>
                  <a:cubicBezTo>
                    <a:pt x="17669" y="23039"/>
                    <a:pt x="17419" y="22836"/>
                    <a:pt x="17026" y="22574"/>
                  </a:cubicBezTo>
                  <a:cubicBezTo>
                    <a:pt x="16967" y="22539"/>
                    <a:pt x="16919" y="22503"/>
                    <a:pt x="16860" y="22467"/>
                  </a:cubicBezTo>
                  <a:cubicBezTo>
                    <a:pt x="16860" y="22455"/>
                    <a:pt x="16848" y="22455"/>
                    <a:pt x="16848" y="22455"/>
                  </a:cubicBezTo>
                  <a:cubicBezTo>
                    <a:pt x="16788" y="22420"/>
                    <a:pt x="16729" y="22384"/>
                    <a:pt x="16669" y="22336"/>
                  </a:cubicBezTo>
                  <a:cubicBezTo>
                    <a:pt x="16669" y="22336"/>
                    <a:pt x="16657" y="22336"/>
                    <a:pt x="16657" y="22324"/>
                  </a:cubicBezTo>
                  <a:cubicBezTo>
                    <a:pt x="16598" y="22289"/>
                    <a:pt x="16526" y="22253"/>
                    <a:pt x="16467" y="22205"/>
                  </a:cubicBezTo>
                  <a:cubicBezTo>
                    <a:pt x="16407" y="22170"/>
                    <a:pt x="16336" y="22122"/>
                    <a:pt x="16264" y="22086"/>
                  </a:cubicBezTo>
                  <a:cubicBezTo>
                    <a:pt x="16264" y="22086"/>
                    <a:pt x="16264" y="22074"/>
                    <a:pt x="16252" y="22074"/>
                  </a:cubicBezTo>
                  <a:cubicBezTo>
                    <a:pt x="15990" y="21908"/>
                    <a:pt x="15705" y="21741"/>
                    <a:pt x="15407" y="21562"/>
                  </a:cubicBezTo>
                  <a:cubicBezTo>
                    <a:pt x="15407" y="21550"/>
                    <a:pt x="15407" y="21550"/>
                    <a:pt x="15395" y="21550"/>
                  </a:cubicBezTo>
                  <a:cubicBezTo>
                    <a:pt x="15264" y="21479"/>
                    <a:pt x="15145" y="21396"/>
                    <a:pt x="15014" y="21324"/>
                  </a:cubicBezTo>
                  <a:cubicBezTo>
                    <a:pt x="15002" y="21312"/>
                    <a:pt x="14990" y="21300"/>
                    <a:pt x="14978" y="21300"/>
                  </a:cubicBezTo>
                  <a:cubicBezTo>
                    <a:pt x="14859" y="21229"/>
                    <a:pt x="14728" y="21158"/>
                    <a:pt x="14609" y="21086"/>
                  </a:cubicBezTo>
                  <a:lnTo>
                    <a:pt x="14585" y="21062"/>
                  </a:lnTo>
                  <a:cubicBezTo>
                    <a:pt x="14133" y="20800"/>
                    <a:pt x="13692" y="20538"/>
                    <a:pt x="13276" y="20300"/>
                  </a:cubicBezTo>
                  <a:cubicBezTo>
                    <a:pt x="14145" y="19907"/>
                    <a:pt x="14859" y="19241"/>
                    <a:pt x="15300" y="18419"/>
                  </a:cubicBezTo>
                  <a:lnTo>
                    <a:pt x="17669" y="18419"/>
                  </a:lnTo>
                  <a:lnTo>
                    <a:pt x="17669" y="16347"/>
                  </a:lnTo>
                  <a:lnTo>
                    <a:pt x="17669" y="14014"/>
                  </a:lnTo>
                  <a:cubicBezTo>
                    <a:pt x="18157" y="13978"/>
                    <a:pt x="18574" y="13669"/>
                    <a:pt x="18765" y="13240"/>
                  </a:cubicBezTo>
                  <a:lnTo>
                    <a:pt x="18943" y="13240"/>
                  </a:lnTo>
                  <a:cubicBezTo>
                    <a:pt x="20062" y="13240"/>
                    <a:pt x="20955" y="14145"/>
                    <a:pt x="20955" y="15252"/>
                  </a:cubicBezTo>
                  <a:lnTo>
                    <a:pt x="20955" y="17752"/>
                  </a:lnTo>
                  <a:lnTo>
                    <a:pt x="21134" y="17752"/>
                  </a:lnTo>
                  <a:lnTo>
                    <a:pt x="21134" y="18276"/>
                  </a:lnTo>
                  <a:cubicBezTo>
                    <a:pt x="20420" y="18419"/>
                    <a:pt x="19884" y="19038"/>
                    <a:pt x="19884" y="19776"/>
                  </a:cubicBezTo>
                  <a:lnTo>
                    <a:pt x="20503" y="19776"/>
                  </a:lnTo>
                  <a:cubicBezTo>
                    <a:pt x="20503" y="19276"/>
                    <a:pt x="20920" y="18872"/>
                    <a:pt x="21420" y="18872"/>
                  </a:cubicBezTo>
                  <a:cubicBezTo>
                    <a:pt x="21920" y="18872"/>
                    <a:pt x="22336" y="19276"/>
                    <a:pt x="22336" y="19776"/>
                  </a:cubicBezTo>
                  <a:lnTo>
                    <a:pt x="22956" y="19776"/>
                  </a:lnTo>
                  <a:cubicBezTo>
                    <a:pt x="22956" y="19038"/>
                    <a:pt x="22420" y="18407"/>
                    <a:pt x="21717" y="18276"/>
                  </a:cubicBezTo>
                  <a:lnTo>
                    <a:pt x="21717" y="17740"/>
                  </a:lnTo>
                  <a:lnTo>
                    <a:pt x="21967" y="17740"/>
                  </a:lnTo>
                  <a:lnTo>
                    <a:pt x="21967" y="15252"/>
                  </a:lnTo>
                  <a:cubicBezTo>
                    <a:pt x="21967" y="13597"/>
                    <a:pt x="20634" y="12252"/>
                    <a:pt x="18979" y="12228"/>
                  </a:cubicBezTo>
                  <a:lnTo>
                    <a:pt x="18812" y="12228"/>
                  </a:lnTo>
                  <a:cubicBezTo>
                    <a:pt x="18634" y="11752"/>
                    <a:pt x="18193" y="11406"/>
                    <a:pt x="17669" y="11359"/>
                  </a:cubicBezTo>
                  <a:lnTo>
                    <a:pt x="17669" y="8418"/>
                  </a:lnTo>
                  <a:cubicBezTo>
                    <a:pt x="18193" y="8382"/>
                    <a:pt x="18634" y="8025"/>
                    <a:pt x="18812" y="7549"/>
                  </a:cubicBezTo>
                  <a:lnTo>
                    <a:pt x="18979" y="7549"/>
                  </a:lnTo>
                  <a:cubicBezTo>
                    <a:pt x="20622" y="7537"/>
                    <a:pt x="21967" y="6191"/>
                    <a:pt x="21967" y="4536"/>
                  </a:cubicBezTo>
                  <a:lnTo>
                    <a:pt x="21967" y="2036"/>
                  </a:lnTo>
                  <a:lnTo>
                    <a:pt x="21717" y="2036"/>
                  </a:lnTo>
                  <a:lnTo>
                    <a:pt x="21717" y="1512"/>
                  </a:lnTo>
                  <a:cubicBezTo>
                    <a:pt x="22420" y="1369"/>
                    <a:pt x="22956" y="750"/>
                    <a:pt x="22956" y="0"/>
                  </a:cubicBezTo>
                  <a:lnTo>
                    <a:pt x="22336" y="0"/>
                  </a:lnTo>
                  <a:cubicBezTo>
                    <a:pt x="22336" y="512"/>
                    <a:pt x="21932" y="917"/>
                    <a:pt x="21420" y="917"/>
                  </a:cubicBezTo>
                  <a:cubicBezTo>
                    <a:pt x="20920" y="917"/>
                    <a:pt x="20515" y="512"/>
                    <a:pt x="20515" y="0"/>
                  </a:cubicBezTo>
                  <a:lnTo>
                    <a:pt x="19896" y="0"/>
                  </a:lnTo>
                  <a:cubicBezTo>
                    <a:pt x="19896" y="750"/>
                    <a:pt x="20431" y="1369"/>
                    <a:pt x="21134" y="1512"/>
                  </a:cubicBezTo>
                  <a:lnTo>
                    <a:pt x="21134" y="2036"/>
                  </a:lnTo>
                  <a:lnTo>
                    <a:pt x="20967" y="2036"/>
                  </a:lnTo>
                  <a:lnTo>
                    <a:pt x="20967" y="4536"/>
                  </a:lnTo>
                  <a:cubicBezTo>
                    <a:pt x="20967" y="5644"/>
                    <a:pt x="20062" y="6549"/>
                    <a:pt x="18955" y="6549"/>
                  </a:cubicBezTo>
                  <a:lnTo>
                    <a:pt x="18776" y="6549"/>
                  </a:lnTo>
                  <a:cubicBezTo>
                    <a:pt x="18574" y="6120"/>
                    <a:pt x="18157" y="5810"/>
                    <a:pt x="17669" y="5775"/>
                  </a:cubicBezTo>
                  <a:lnTo>
                    <a:pt x="17669" y="4024"/>
                  </a:lnTo>
                  <a:cubicBezTo>
                    <a:pt x="17669" y="2643"/>
                    <a:pt x="16550" y="1512"/>
                    <a:pt x="15169" y="1512"/>
                  </a:cubicBezTo>
                  <a:lnTo>
                    <a:pt x="7787" y="1512"/>
                  </a:lnTo>
                  <a:cubicBezTo>
                    <a:pt x="6406" y="1512"/>
                    <a:pt x="5287" y="2643"/>
                    <a:pt x="5287" y="4024"/>
                  </a:cubicBezTo>
                  <a:lnTo>
                    <a:pt x="5287" y="5775"/>
                  </a:lnTo>
                  <a:cubicBezTo>
                    <a:pt x="4799" y="5810"/>
                    <a:pt x="4382" y="6120"/>
                    <a:pt x="4191" y="6549"/>
                  </a:cubicBezTo>
                  <a:lnTo>
                    <a:pt x="4013" y="6549"/>
                  </a:lnTo>
                  <a:cubicBezTo>
                    <a:pt x="2894" y="6549"/>
                    <a:pt x="1989" y="5644"/>
                    <a:pt x="1989" y="4536"/>
                  </a:cubicBezTo>
                  <a:lnTo>
                    <a:pt x="1989" y="2036"/>
                  </a:lnTo>
                  <a:lnTo>
                    <a:pt x="1822" y="2036"/>
                  </a:lnTo>
                  <a:lnTo>
                    <a:pt x="1822" y="1512"/>
                  </a:lnTo>
                  <a:cubicBezTo>
                    <a:pt x="2536" y="1369"/>
                    <a:pt x="3072" y="750"/>
                    <a:pt x="3072" y="0"/>
                  </a:cubicBezTo>
                  <a:lnTo>
                    <a:pt x="2453" y="0"/>
                  </a:lnTo>
                  <a:cubicBezTo>
                    <a:pt x="2453" y="512"/>
                    <a:pt x="2036" y="917"/>
                    <a:pt x="1536" y="917"/>
                  </a:cubicBezTo>
                  <a:cubicBezTo>
                    <a:pt x="1036" y="917"/>
                    <a:pt x="619" y="512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1421;p37"/>
            <p:cNvGrpSpPr/>
            <p:nvPr/>
          </p:nvGrpSpPr>
          <p:grpSpPr>
            <a:xfrm>
              <a:off x="532500" y="3321500"/>
              <a:ext cx="573900" cy="651875"/>
              <a:chOff x="532500" y="2817450"/>
              <a:chExt cx="573900" cy="651875"/>
            </a:xfrm>
          </p:grpSpPr>
          <p:sp>
            <p:nvSpPr>
              <p:cNvPr id="1422" name="Google Shape;1422;p37"/>
              <p:cNvSpPr/>
              <p:nvPr/>
            </p:nvSpPr>
            <p:spPr>
              <a:xfrm>
                <a:off x="1060825" y="2849000"/>
                <a:ext cx="146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584" y="1143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>
                <a:off x="1029875" y="2817450"/>
                <a:ext cx="765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37" extrusionOk="0">
                    <a:moveTo>
                      <a:pt x="1" y="0"/>
                    </a:moveTo>
                    <a:cubicBezTo>
                      <a:pt x="1" y="845"/>
                      <a:pt x="691" y="1536"/>
                      <a:pt x="1525" y="1536"/>
                    </a:cubicBezTo>
                    <a:cubicBezTo>
                      <a:pt x="2370" y="1536"/>
                      <a:pt x="3061" y="845"/>
                      <a:pt x="3061" y="0"/>
                    </a:cubicBezTo>
                    <a:lnTo>
                      <a:pt x="2441" y="0"/>
                    </a:lnTo>
                    <a:cubicBezTo>
                      <a:pt x="2441" y="512"/>
                      <a:pt x="2037" y="917"/>
                      <a:pt x="1525" y="917"/>
                    </a:cubicBezTo>
                    <a:cubicBezTo>
                      <a:pt x="1025" y="917"/>
                      <a:pt x="620" y="512"/>
                      <a:pt x="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962900" y="2868350"/>
                <a:ext cx="1188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3" extrusionOk="0">
                    <a:moveTo>
                      <a:pt x="3751" y="0"/>
                    </a:moveTo>
                    <a:lnTo>
                      <a:pt x="3751" y="2500"/>
                    </a:lnTo>
                    <a:cubicBezTo>
                      <a:pt x="3751" y="3608"/>
                      <a:pt x="2846" y="4513"/>
                      <a:pt x="1739" y="4513"/>
                    </a:cubicBezTo>
                    <a:lnTo>
                      <a:pt x="1" y="4513"/>
                    </a:lnTo>
                    <a:lnTo>
                      <a:pt x="1" y="5513"/>
                    </a:lnTo>
                    <a:lnTo>
                      <a:pt x="1763" y="5513"/>
                    </a:lnTo>
                    <a:cubicBezTo>
                      <a:pt x="3418" y="5501"/>
                      <a:pt x="4751" y="4155"/>
                      <a:pt x="4751" y="2500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>
                <a:off x="938200" y="2961500"/>
                <a:ext cx="667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68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34"/>
                    </a:cubicBezTo>
                    <a:cubicBezTo>
                      <a:pt x="1" y="2072"/>
                      <a:pt x="596" y="2668"/>
                      <a:pt x="1334" y="2668"/>
                    </a:cubicBezTo>
                    <a:cubicBezTo>
                      <a:pt x="2072" y="2668"/>
                      <a:pt x="2668" y="2072"/>
                      <a:pt x="2668" y="1334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>
                <a:off x="1060825" y="3252025"/>
                <a:ext cx="146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32" extrusionOk="0">
                    <a:moveTo>
                      <a:pt x="1" y="0"/>
                    </a:moveTo>
                    <a:lnTo>
                      <a:pt x="1" y="1131"/>
                    </a:lnTo>
                    <a:lnTo>
                      <a:pt x="584" y="1131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>
                <a:off x="1029875" y="3273750"/>
                <a:ext cx="765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25" extrusionOk="0">
                    <a:moveTo>
                      <a:pt x="1546" y="0"/>
                    </a:moveTo>
                    <a:cubicBezTo>
                      <a:pt x="1539" y="0"/>
                      <a:pt x="1532" y="0"/>
                      <a:pt x="1525" y="0"/>
                    </a:cubicBezTo>
                    <a:cubicBezTo>
                      <a:pt x="691" y="0"/>
                      <a:pt x="1" y="679"/>
                      <a:pt x="1" y="1524"/>
                    </a:cubicBezTo>
                    <a:lnTo>
                      <a:pt x="620" y="1524"/>
                    </a:lnTo>
                    <a:cubicBezTo>
                      <a:pt x="620" y="1024"/>
                      <a:pt x="1025" y="608"/>
                      <a:pt x="1525" y="608"/>
                    </a:cubicBezTo>
                    <a:cubicBezTo>
                      <a:pt x="2037" y="608"/>
                      <a:pt x="2441" y="1024"/>
                      <a:pt x="2441" y="1524"/>
                    </a:cubicBezTo>
                    <a:lnTo>
                      <a:pt x="3061" y="1524"/>
                    </a:lnTo>
                    <a:cubicBezTo>
                      <a:pt x="3061" y="686"/>
                      <a:pt x="2382" y="0"/>
                      <a:pt x="1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>
                <a:off x="962900" y="3123125"/>
                <a:ext cx="1188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4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739" y="1001"/>
                    </a:lnTo>
                    <a:cubicBezTo>
                      <a:pt x="2846" y="1001"/>
                      <a:pt x="3751" y="1906"/>
                      <a:pt x="3751" y="3025"/>
                    </a:cubicBezTo>
                    <a:lnTo>
                      <a:pt x="3751" y="5513"/>
                    </a:lnTo>
                    <a:lnTo>
                      <a:pt x="4751" y="5513"/>
                    </a:lnTo>
                    <a:lnTo>
                      <a:pt x="4751" y="3025"/>
                    </a:lnTo>
                    <a:cubicBezTo>
                      <a:pt x="4751" y="1370"/>
                      <a:pt x="3418" y="25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7"/>
              <p:cNvSpPr/>
              <p:nvPr/>
            </p:nvSpPr>
            <p:spPr>
              <a:xfrm>
                <a:off x="938200" y="3101400"/>
                <a:ext cx="667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22"/>
                    </a:cubicBezTo>
                    <a:cubicBezTo>
                      <a:pt x="1" y="2060"/>
                      <a:pt x="596" y="2656"/>
                      <a:pt x="1334" y="2656"/>
                    </a:cubicBezTo>
                    <a:cubicBezTo>
                      <a:pt x="2072" y="2656"/>
                      <a:pt x="2668" y="2060"/>
                      <a:pt x="2668" y="1322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>
                <a:off x="563750" y="2849000"/>
                <a:ext cx="143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572" y="1143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>
                <a:off x="532500" y="2817450"/>
                <a:ext cx="768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37" extrusionOk="0">
                    <a:moveTo>
                      <a:pt x="0" y="0"/>
                    </a:moveTo>
                    <a:cubicBezTo>
                      <a:pt x="0" y="845"/>
                      <a:pt x="691" y="1536"/>
                      <a:pt x="1536" y="1536"/>
                    </a:cubicBezTo>
                    <a:cubicBezTo>
                      <a:pt x="2382" y="1536"/>
                      <a:pt x="3072" y="845"/>
                      <a:pt x="3072" y="0"/>
                    </a:cubicBezTo>
                    <a:lnTo>
                      <a:pt x="2453" y="0"/>
                    </a:lnTo>
                    <a:cubicBezTo>
                      <a:pt x="2453" y="512"/>
                      <a:pt x="2036" y="917"/>
                      <a:pt x="1536" y="917"/>
                    </a:cubicBezTo>
                    <a:cubicBezTo>
                      <a:pt x="1036" y="917"/>
                      <a:pt x="619" y="512"/>
                      <a:pt x="6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>
                <a:off x="557500" y="2868350"/>
                <a:ext cx="1185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3" extrusionOk="0">
                    <a:moveTo>
                      <a:pt x="0" y="0"/>
                    </a:moveTo>
                    <a:lnTo>
                      <a:pt x="0" y="2500"/>
                    </a:lnTo>
                    <a:cubicBezTo>
                      <a:pt x="0" y="4155"/>
                      <a:pt x="1334" y="5501"/>
                      <a:pt x="2989" y="5513"/>
                    </a:cubicBezTo>
                    <a:lnTo>
                      <a:pt x="4739" y="5513"/>
                    </a:lnTo>
                    <a:lnTo>
                      <a:pt x="4739" y="4513"/>
                    </a:lnTo>
                    <a:lnTo>
                      <a:pt x="3013" y="4513"/>
                    </a:lnTo>
                    <a:cubicBezTo>
                      <a:pt x="1905" y="4513"/>
                      <a:pt x="1001" y="3608"/>
                      <a:pt x="1001" y="2500"/>
                    </a:cubicBez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>
                <a:off x="634300" y="2961500"/>
                <a:ext cx="664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68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34"/>
                    </a:cubicBezTo>
                    <a:cubicBezTo>
                      <a:pt x="0" y="2072"/>
                      <a:pt x="596" y="2668"/>
                      <a:pt x="1334" y="2668"/>
                    </a:cubicBezTo>
                    <a:cubicBezTo>
                      <a:pt x="2060" y="2668"/>
                      <a:pt x="2655" y="2072"/>
                      <a:pt x="2655" y="1334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>
                <a:off x="563750" y="3252025"/>
                <a:ext cx="143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572" y="11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>
                <a:off x="532500" y="3273750"/>
                <a:ext cx="768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25" extrusionOk="0">
                    <a:moveTo>
                      <a:pt x="1515" y="0"/>
                    </a:moveTo>
                    <a:cubicBezTo>
                      <a:pt x="679" y="0"/>
                      <a:pt x="0" y="686"/>
                      <a:pt x="0" y="1524"/>
                    </a:cubicBezTo>
                    <a:lnTo>
                      <a:pt x="619" y="1524"/>
                    </a:lnTo>
                    <a:cubicBezTo>
                      <a:pt x="619" y="1024"/>
                      <a:pt x="1036" y="608"/>
                      <a:pt x="1536" y="608"/>
                    </a:cubicBezTo>
                    <a:cubicBezTo>
                      <a:pt x="2036" y="608"/>
                      <a:pt x="2453" y="1024"/>
                      <a:pt x="2453" y="1524"/>
                    </a:cubicBezTo>
                    <a:lnTo>
                      <a:pt x="3072" y="1524"/>
                    </a:lnTo>
                    <a:cubicBezTo>
                      <a:pt x="3072" y="679"/>
                      <a:pt x="2382" y="0"/>
                      <a:pt x="1536" y="0"/>
                    </a:cubicBezTo>
                    <a:cubicBezTo>
                      <a:pt x="1529" y="0"/>
                      <a:pt x="1522" y="0"/>
                      <a:pt x="15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>
                <a:off x="557500" y="3123125"/>
                <a:ext cx="1185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4" extrusionOk="0">
                    <a:moveTo>
                      <a:pt x="2989" y="1"/>
                    </a:moveTo>
                    <a:cubicBezTo>
                      <a:pt x="1334" y="25"/>
                      <a:pt x="0" y="1370"/>
                      <a:pt x="0" y="3025"/>
                    </a:cubicBezTo>
                    <a:lnTo>
                      <a:pt x="0" y="5513"/>
                    </a:lnTo>
                    <a:lnTo>
                      <a:pt x="989" y="5513"/>
                    </a:lnTo>
                    <a:lnTo>
                      <a:pt x="989" y="3025"/>
                    </a:lnTo>
                    <a:cubicBezTo>
                      <a:pt x="989" y="1906"/>
                      <a:pt x="1894" y="1001"/>
                      <a:pt x="3013" y="1001"/>
                    </a:cubicBezTo>
                    <a:lnTo>
                      <a:pt x="4739" y="1001"/>
                    </a:lnTo>
                    <a:lnTo>
                      <a:pt x="4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>
                <a:off x="634300" y="3101400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60"/>
                      <a:pt x="596" y="2656"/>
                      <a:pt x="1334" y="2656"/>
                    </a:cubicBezTo>
                    <a:cubicBezTo>
                      <a:pt x="2060" y="2656"/>
                      <a:pt x="2655" y="2060"/>
                      <a:pt x="2655" y="1322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>
                <a:off x="664650" y="3299050"/>
                <a:ext cx="30960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5287" extrusionOk="0">
                    <a:moveTo>
                      <a:pt x="6192" y="0"/>
                    </a:moveTo>
                    <a:cubicBezTo>
                      <a:pt x="6192" y="0"/>
                      <a:pt x="1" y="3489"/>
                      <a:pt x="1" y="3846"/>
                    </a:cubicBezTo>
                    <a:lnTo>
                      <a:pt x="1" y="4656"/>
                    </a:lnTo>
                    <a:cubicBezTo>
                      <a:pt x="1" y="5001"/>
                      <a:pt x="286" y="5287"/>
                      <a:pt x="632" y="5287"/>
                    </a:cubicBezTo>
                    <a:lnTo>
                      <a:pt x="11764" y="5287"/>
                    </a:lnTo>
                    <a:cubicBezTo>
                      <a:pt x="12109" y="5287"/>
                      <a:pt x="12383" y="5001"/>
                      <a:pt x="12383" y="4656"/>
                    </a:cubicBezTo>
                    <a:lnTo>
                      <a:pt x="12383" y="3846"/>
                    </a:lnTo>
                    <a:cubicBezTo>
                      <a:pt x="12383" y="3501"/>
                      <a:pt x="6192" y="0"/>
                      <a:pt x="6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>
                <a:off x="710800" y="3225825"/>
                <a:ext cx="217600" cy="108975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4359" extrusionOk="0">
                    <a:moveTo>
                      <a:pt x="0" y="0"/>
                    </a:moveTo>
                    <a:cubicBezTo>
                      <a:pt x="0" y="2406"/>
                      <a:pt x="1941" y="4358"/>
                      <a:pt x="4346" y="4358"/>
                    </a:cubicBezTo>
                    <a:cubicBezTo>
                      <a:pt x="6751" y="4358"/>
                      <a:pt x="8704" y="2406"/>
                      <a:pt x="8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>
                <a:off x="664650" y="2855250"/>
                <a:ext cx="3096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6908" extrusionOk="0">
                    <a:moveTo>
                      <a:pt x="2501" y="0"/>
                    </a:moveTo>
                    <a:cubicBezTo>
                      <a:pt x="1120" y="0"/>
                      <a:pt x="1" y="1131"/>
                      <a:pt x="1" y="2512"/>
                    </a:cubicBezTo>
                    <a:lnTo>
                      <a:pt x="1" y="4572"/>
                    </a:lnTo>
                    <a:lnTo>
                      <a:pt x="1" y="14835"/>
                    </a:lnTo>
                    <a:lnTo>
                      <a:pt x="1" y="16907"/>
                    </a:lnTo>
                    <a:lnTo>
                      <a:pt x="12383" y="16907"/>
                    </a:lnTo>
                    <a:lnTo>
                      <a:pt x="12383" y="14835"/>
                    </a:lnTo>
                    <a:lnTo>
                      <a:pt x="12383" y="4572"/>
                    </a:lnTo>
                    <a:lnTo>
                      <a:pt x="12383" y="2512"/>
                    </a:lnTo>
                    <a:cubicBezTo>
                      <a:pt x="12383" y="1131"/>
                      <a:pt x="11264" y="0"/>
                      <a:pt x="9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915575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857525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61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>
                <a:off x="683100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>
                <a:off x="74145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46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>
                <a:off x="79950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>
                <a:off x="6890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>
                <a:off x="74710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94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94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8051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72" y="2322"/>
                    </a:cubicBezTo>
                    <a:cubicBezTo>
                      <a:pt x="893" y="2322"/>
                      <a:pt x="1143" y="2060"/>
                      <a:pt x="1143" y="1750"/>
                    </a:cubicBezTo>
                    <a:lnTo>
                      <a:pt x="1143" y="583"/>
                    </a:lnTo>
                    <a:cubicBezTo>
                      <a:pt x="1143" y="262"/>
                      <a:pt x="893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863200" y="3411275"/>
                <a:ext cx="289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22" extrusionOk="0">
                    <a:moveTo>
                      <a:pt x="584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84" y="2322"/>
                    </a:cubicBezTo>
                    <a:cubicBezTo>
                      <a:pt x="893" y="2322"/>
                      <a:pt x="1155" y="2060"/>
                      <a:pt x="1155" y="1750"/>
                    </a:cubicBezTo>
                    <a:lnTo>
                      <a:pt x="1155" y="583"/>
                    </a:lnTo>
                    <a:cubicBezTo>
                      <a:pt x="1155" y="262"/>
                      <a:pt x="893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921525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>
                <a:off x="681025" y="3369300"/>
                <a:ext cx="2771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501" extrusionOk="0">
                    <a:moveTo>
                      <a:pt x="763" y="0"/>
                    </a:moveTo>
                    <a:cubicBezTo>
                      <a:pt x="477" y="179"/>
                      <a:pt x="215" y="346"/>
                      <a:pt x="1" y="500"/>
                    </a:cubicBezTo>
                    <a:lnTo>
                      <a:pt x="11085" y="500"/>
                    </a:lnTo>
                    <a:cubicBezTo>
                      <a:pt x="10859" y="346"/>
                      <a:pt x="10609" y="179"/>
                      <a:pt x="103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>
                <a:off x="721200" y="3344000"/>
                <a:ext cx="1967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7871" h="489" extrusionOk="0">
                    <a:moveTo>
                      <a:pt x="834" y="0"/>
                    </a:moveTo>
                    <a:cubicBezTo>
                      <a:pt x="549" y="167"/>
                      <a:pt x="275" y="334"/>
                      <a:pt x="1" y="488"/>
                    </a:cubicBezTo>
                    <a:lnTo>
                      <a:pt x="7871" y="488"/>
                    </a:lnTo>
                    <a:cubicBezTo>
                      <a:pt x="7597" y="334"/>
                      <a:pt x="7311" y="167"/>
                      <a:pt x="7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38475" y="2930550"/>
                <a:ext cx="16195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478" extrusionOk="0">
                    <a:moveTo>
                      <a:pt x="3239" y="0"/>
                    </a:moveTo>
                    <a:cubicBezTo>
                      <a:pt x="1453" y="0"/>
                      <a:pt x="0" y="1441"/>
                      <a:pt x="0" y="3239"/>
                    </a:cubicBezTo>
                    <a:cubicBezTo>
                      <a:pt x="0" y="5025"/>
                      <a:pt x="1453" y="6477"/>
                      <a:pt x="3239" y="6477"/>
                    </a:cubicBezTo>
                    <a:cubicBezTo>
                      <a:pt x="5037" y="6477"/>
                      <a:pt x="6477" y="5025"/>
                      <a:pt x="6477" y="3239"/>
                    </a:cubicBezTo>
                    <a:cubicBezTo>
                      <a:pt x="6477" y="1441"/>
                      <a:pt x="5037" y="0"/>
                      <a:pt x="3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839075" y="2964175"/>
                <a:ext cx="235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54" extrusionOk="0">
                    <a:moveTo>
                      <a:pt x="477" y="1"/>
                    </a:moveTo>
                    <a:cubicBezTo>
                      <a:pt x="203" y="1"/>
                      <a:pt x="1" y="215"/>
                      <a:pt x="1" y="477"/>
                    </a:cubicBezTo>
                    <a:cubicBezTo>
                      <a:pt x="1" y="739"/>
                      <a:pt x="215" y="953"/>
                      <a:pt x="477" y="953"/>
                    </a:cubicBezTo>
                    <a:cubicBezTo>
                      <a:pt x="739" y="953"/>
                      <a:pt x="941" y="739"/>
                      <a:pt x="941" y="477"/>
                    </a:cubicBezTo>
                    <a:cubicBezTo>
                      <a:pt x="941" y="215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203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775375" y="2876975"/>
                <a:ext cx="333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34" extrusionOk="0">
                    <a:moveTo>
                      <a:pt x="668" y="0"/>
                    </a:moveTo>
                    <a:cubicBezTo>
                      <a:pt x="298" y="0"/>
                      <a:pt x="1" y="298"/>
                      <a:pt x="1" y="667"/>
                    </a:cubicBezTo>
                    <a:cubicBezTo>
                      <a:pt x="1" y="1036"/>
                      <a:pt x="298" y="1334"/>
                      <a:pt x="668" y="1334"/>
                    </a:cubicBezTo>
                    <a:cubicBezTo>
                      <a:pt x="1037" y="1334"/>
                      <a:pt x="1334" y="1036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830450" y="2876975"/>
                <a:ext cx="330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24" y="1334"/>
                      <a:pt x="1322" y="1036"/>
                      <a:pt x="1322" y="667"/>
                    </a:cubicBezTo>
                    <a:cubicBezTo>
                      <a:pt x="1322" y="298"/>
                      <a:pt x="1024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8852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664650" y="2858525"/>
                <a:ext cx="309600" cy="26462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0585" extrusionOk="0">
                    <a:moveTo>
                      <a:pt x="10681" y="0"/>
                    </a:moveTo>
                    <a:lnTo>
                      <a:pt x="10681" y="10240"/>
                    </a:lnTo>
                    <a:lnTo>
                      <a:pt x="1" y="10240"/>
                    </a:lnTo>
                    <a:lnTo>
                      <a:pt x="1" y="10585"/>
                    </a:lnTo>
                    <a:lnTo>
                      <a:pt x="12383" y="10585"/>
                    </a:lnTo>
                    <a:lnTo>
                      <a:pt x="12383" y="10251"/>
                    </a:lnTo>
                    <a:lnTo>
                      <a:pt x="11014" y="10251"/>
                    </a:lnTo>
                    <a:lnTo>
                      <a:pt x="11014" y="143"/>
                    </a:lnTo>
                    <a:cubicBezTo>
                      <a:pt x="10907" y="95"/>
                      <a:pt x="10788" y="48"/>
                      <a:pt x="106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947725" y="2893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947725" y="2932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50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947725" y="29710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51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947725" y="3010300"/>
                <a:ext cx="1222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257" y="1"/>
                    </a:moveTo>
                    <a:cubicBezTo>
                      <a:pt x="251" y="1"/>
                      <a:pt x="245" y="1"/>
                      <a:pt x="239" y="1"/>
                    </a:cubicBezTo>
                    <a:cubicBezTo>
                      <a:pt x="108" y="1"/>
                      <a:pt x="1" y="109"/>
                      <a:pt x="1" y="239"/>
                    </a:cubicBezTo>
                    <a:cubicBezTo>
                      <a:pt x="1" y="370"/>
                      <a:pt x="108" y="490"/>
                      <a:pt x="239" y="490"/>
                    </a:cubicBezTo>
                    <a:cubicBezTo>
                      <a:pt x="370" y="490"/>
                      <a:pt x="489" y="370"/>
                      <a:pt x="489" y="239"/>
                    </a:cubicBezTo>
                    <a:cubicBezTo>
                      <a:pt x="489" y="115"/>
                      <a:pt x="380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947725" y="30493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69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947725" y="308830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39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746500" y="314010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7777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8093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8405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8718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746500" y="31731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7777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8093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8405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8718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746500" y="3206175"/>
                <a:ext cx="2057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7777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8093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8405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8718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746500" y="3239225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7777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8093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8405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8718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6" name="Google Shape;1486;p37"/>
          <p:cNvGrpSpPr/>
          <p:nvPr/>
        </p:nvGrpSpPr>
        <p:grpSpPr>
          <a:xfrm rot="-1214228">
            <a:off x="6802556" y="3497715"/>
            <a:ext cx="1142081" cy="979326"/>
            <a:chOff x="4041575" y="1574875"/>
            <a:chExt cx="296475" cy="254225"/>
          </a:xfrm>
        </p:grpSpPr>
        <p:sp>
          <p:nvSpPr>
            <p:cNvPr id="1487" name="Google Shape;1487;p37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37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1489" name="Google Shape;1489;p37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7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7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7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7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7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7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7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37"/>
          <p:cNvGrpSpPr/>
          <p:nvPr/>
        </p:nvGrpSpPr>
        <p:grpSpPr>
          <a:xfrm rot="-603175">
            <a:off x="737506" y="715848"/>
            <a:ext cx="812360" cy="950133"/>
            <a:chOff x="1550475" y="1522188"/>
            <a:chExt cx="307200" cy="359300"/>
          </a:xfrm>
        </p:grpSpPr>
        <p:sp>
          <p:nvSpPr>
            <p:cNvPr id="1500" name="Google Shape;1500;p37"/>
            <p:cNvSpPr/>
            <p:nvPr/>
          </p:nvSpPr>
          <p:spPr>
            <a:xfrm>
              <a:off x="1550475" y="1522350"/>
              <a:ext cx="307200" cy="358975"/>
            </a:xfrm>
            <a:custGeom>
              <a:avLst/>
              <a:gdLst/>
              <a:ahLst/>
              <a:cxnLst/>
              <a:rect l="l" t="t" r="r" b="b"/>
              <a:pathLst>
                <a:path w="12288" h="14359" extrusionOk="0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37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1502" name="Google Shape;1502;p37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23" extrusionOk="0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7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5" extrusionOk="0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7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" extrusionOk="0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74" extrusionOk="0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7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2" extrusionOk="0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12" extrusionOk="0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25" extrusionOk="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7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7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7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7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7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3" name="Google Shape;1523;p37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1524" name="Google Shape;1524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7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1528" name="Google Shape;1528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7"/>
          <p:cNvGrpSpPr/>
          <p:nvPr/>
        </p:nvGrpSpPr>
        <p:grpSpPr>
          <a:xfrm rot="1192132">
            <a:off x="5993344" y="220180"/>
            <a:ext cx="752083" cy="1129251"/>
            <a:chOff x="6630575" y="1482600"/>
            <a:chExt cx="292025" cy="438475"/>
          </a:xfrm>
        </p:grpSpPr>
        <p:sp>
          <p:nvSpPr>
            <p:cNvPr id="1531" name="Google Shape;1531;p37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2" name="Google Shape;1532;p37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533" name="Google Shape;1533;p37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7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7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7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7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7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7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7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005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>
            <a:spLocks noGrp="1"/>
          </p:cNvSpPr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</a:t>
            </a:r>
            <a:endParaRPr dirty="0"/>
          </a:p>
        </p:txBody>
      </p:sp>
      <p:sp>
        <p:nvSpPr>
          <p:cNvPr id="1339" name="Google Shape;1339;p37"/>
          <p:cNvSpPr txBox="1">
            <a:spLocks noGrp="1"/>
          </p:cNvSpPr>
          <p:nvPr>
            <p:ph type="title" idx="2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341" name="Google Shape;1341;p37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1342" name="Google Shape;1342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37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1349" name="Google Shape;1349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7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1353" name="Google Shape;1353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37"/>
          <p:cNvGrpSpPr/>
          <p:nvPr/>
        </p:nvGrpSpPr>
        <p:grpSpPr>
          <a:xfrm rot="940696">
            <a:off x="4525208" y="1751943"/>
            <a:ext cx="1599617" cy="1935136"/>
            <a:chOff x="3922200" y="2432125"/>
            <a:chExt cx="534925" cy="647125"/>
          </a:xfrm>
        </p:grpSpPr>
        <p:sp>
          <p:nvSpPr>
            <p:cNvPr id="1358" name="Google Shape;1358;p37"/>
            <p:cNvSpPr/>
            <p:nvPr/>
          </p:nvSpPr>
          <p:spPr>
            <a:xfrm>
              <a:off x="3922200" y="2432125"/>
              <a:ext cx="534625" cy="647125"/>
            </a:xfrm>
            <a:custGeom>
              <a:avLst/>
              <a:gdLst/>
              <a:ahLst/>
              <a:cxnLst/>
              <a:rect l="l" t="t" r="r" b="b"/>
              <a:pathLst>
                <a:path w="21385" h="25885" extrusionOk="0">
                  <a:moveTo>
                    <a:pt x="5430" y="1"/>
                  </a:moveTo>
                  <a:cubicBezTo>
                    <a:pt x="5061" y="1"/>
                    <a:pt x="4775" y="298"/>
                    <a:pt x="4775" y="656"/>
                  </a:cubicBezTo>
                  <a:cubicBezTo>
                    <a:pt x="4775" y="941"/>
                    <a:pt x="4954" y="1179"/>
                    <a:pt x="5204" y="1275"/>
                  </a:cubicBezTo>
                  <a:lnTo>
                    <a:pt x="5204" y="4573"/>
                  </a:lnTo>
                  <a:cubicBezTo>
                    <a:pt x="5013" y="4751"/>
                    <a:pt x="4894" y="5001"/>
                    <a:pt x="4894" y="5275"/>
                  </a:cubicBezTo>
                  <a:cubicBezTo>
                    <a:pt x="4894" y="5811"/>
                    <a:pt x="5323" y="6251"/>
                    <a:pt x="5859" y="6251"/>
                  </a:cubicBezTo>
                  <a:cubicBezTo>
                    <a:pt x="5870" y="6251"/>
                    <a:pt x="5894" y="6251"/>
                    <a:pt x="5906" y="6240"/>
                  </a:cubicBezTo>
                  <a:cubicBezTo>
                    <a:pt x="6275" y="8133"/>
                    <a:pt x="7752" y="9621"/>
                    <a:pt x="9621" y="10050"/>
                  </a:cubicBezTo>
                  <a:lnTo>
                    <a:pt x="9621" y="11050"/>
                  </a:lnTo>
                  <a:lnTo>
                    <a:pt x="8633" y="11050"/>
                  </a:lnTo>
                  <a:cubicBezTo>
                    <a:pt x="8299" y="11050"/>
                    <a:pt x="8037" y="11300"/>
                    <a:pt x="7990" y="11621"/>
                  </a:cubicBezTo>
                  <a:lnTo>
                    <a:pt x="7597" y="11621"/>
                  </a:lnTo>
                  <a:cubicBezTo>
                    <a:pt x="7383" y="11621"/>
                    <a:pt x="7204" y="11776"/>
                    <a:pt x="7168" y="11990"/>
                  </a:cubicBezTo>
                  <a:lnTo>
                    <a:pt x="7049" y="12740"/>
                  </a:lnTo>
                  <a:lnTo>
                    <a:pt x="6954" y="12740"/>
                  </a:lnTo>
                  <a:cubicBezTo>
                    <a:pt x="6513" y="12740"/>
                    <a:pt x="6132" y="12955"/>
                    <a:pt x="5906" y="13300"/>
                  </a:cubicBezTo>
                  <a:lnTo>
                    <a:pt x="3465" y="13300"/>
                  </a:lnTo>
                  <a:cubicBezTo>
                    <a:pt x="3072" y="13300"/>
                    <a:pt x="2763" y="12978"/>
                    <a:pt x="2763" y="12586"/>
                  </a:cubicBezTo>
                  <a:lnTo>
                    <a:pt x="2763" y="10133"/>
                  </a:lnTo>
                  <a:cubicBezTo>
                    <a:pt x="3037" y="10133"/>
                    <a:pt x="3263" y="9907"/>
                    <a:pt x="3263" y="9633"/>
                  </a:cubicBezTo>
                  <a:cubicBezTo>
                    <a:pt x="3263" y="9359"/>
                    <a:pt x="3049" y="9145"/>
                    <a:pt x="2787" y="9133"/>
                  </a:cubicBezTo>
                  <a:lnTo>
                    <a:pt x="2787" y="8573"/>
                  </a:lnTo>
                  <a:cubicBezTo>
                    <a:pt x="3549" y="8287"/>
                    <a:pt x="4096" y="7537"/>
                    <a:pt x="4096" y="6668"/>
                  </a:cubicBezTo>
                  <a:lnTo>
                    <a:pt x="2953" y="6668"/>
                  </a:lnTo>
                  <a:cubicBezTo>
                    <a:pt x="2953" y="7180"/>
                    <a:pt x="2549" y="7585"/>
                    <a:pt x="2049" y="7585"/>
                  </a:cubicBezTo>
                  <a:cubicBezTo>
                    <a:pt x="1548" y="7585"/>
                    <a:pt x="1132" y="7180"/>
                    <a:pt x="1132" y="6668"/>
                  </a:cubicBezTo>
                  <a:lnTo>
                    <a:pt x="1" y="6668"/>
                  </a:lnTo>
                  <a:cubicBezTo>
                    <a:pt x="1" y="7537"/>
                    <a:pt x="548" y="8287"/>
                    <a:pt x="1310" y="8573"/>
                  </a:cubicBezTo>
                  <a:lnTo>
                    <a:pt x="1310" y="9133"/>
                  </a:lnTo>
                  <a:cubicBezTo>
                    <a:pt x="1048" y="9145"/>
                    <a:pt x="834" y="9359"/>
                    <a:pt x="834" y="9633"/>
                  </a:cubicBezTo>
                  <a:cubicBezTo>
                    <a:pt x="834" y="9907"/>
                    <a:pt x="1060" y="10133"/>
                    <a:pt x="1334" y="10133"/>
                  </a:cubicBezTo>
                  <a:lnTo>
                    <a:pt x="1334" y="12586"/>
                  </a:lnTo>
                  <a:cubicBezTo>
                    <a:pt x="1334" y="13764"/>
                    <a:pt x="2299" y="14705"/>
                    <a:pt x="3465" y="14705"/>
                  </a:cubicBezTo>
                  <a:lnTo>
                    <a:pt x="5906" y="14705"/>
                  </a:lnTo>
                  <a:cubicBezTo>
                    <a:pt x="6073" y="14979"/>
                    <a:pt x="6347" y="15169"/>
                    <a:pt x="6668" y="15241"/>
                  </a:cubicBezTo>
                  <a:lnTo>
                    <a:pt x="6335" y="17467"/>
                  </a:lnTo>
                  <a:lnTo>
                    <a:pt x="6299" y="17658"/>
                  </a:lnTo>
                  <a:lnTo>
                    <a:pt x="5859" y="20539"/>
                  </a:lnTo>
                  <a:lnTo>
                    <a:pt x="5632" y="22027"/>
                  </a:lnTo>
                  <a:lnTo>
                    <a:pt x="4835" y="22027"/>
                  </a:lnTo>
                  <a:lnTo>
                    <a:pt x="4835" y="21753"/>
                  </a:lnTo>
                  <a:lnTo>
                    <a:pt x="4835" y="21420"/>
                  </a:lnTo>
                  <a:lnTo>
                    <a:pt x="4835" y="21146"/>
                  </a:lnTo>
                  <a:lnTo>
                    <a:pt x="5287" y="21146"/>
                  </a:lnTo>
                  <a:lnTo>
                    <a:pt x="5287" y="19789"/>
                  </a:lnTo>
                  <a:lnTo>
                    <a:pt x="5287" y="17324"/>
                  </a:lnTo>
                  <a:cubicBezTo>
                    <a:pt x="5287" y="16550"/>
                    <a:pt x="4656" y="15907"/>
                    <a:pt x="3870" y="15907"/>
                  </a:cubicBezTo>
                  <a:lnTo>
                    <a:pt x="2013" y="15907"/>
                  </a:lnTo>
                  <a:cubicBezTo>
                    <a:pt x="1239" y="15907"/>
                    <a:pt x="596" y="16550"/>
                    <a:pt x="596" y="17324"/>
                  </a:cubicBezTo>
                  <a:lnTo>
                    <a:pt x="596" y="19789"/>
                  </a:lnTo>
                  <a:lnTo>
                    <a:pt x="596" y="21146"/>
                  </a:lnTo>
                  <a:lnTo>
                    <a:pt x="1060" y="21146"/>
                  </a:lnTo>
                  <a:lnTo>
                    <a:pt x="1060" y="21420"/>
                  </a:lnTo>
                  <a:lnTo>
                    <a:pt x="1060" y="21753"/>
                  </a:lnTo>
                  <a:lnTo>
                    <a:pt x="1060" y="22277"/>
                  </a:lnTo>
                  <a:lnTo>
                    <a:pt x="1060" y="22599"/>
                  </a:lnTo>
                  <a:lnTo>
                    <a:pt x="1060" y="23123"/>
                  </a:lnTo>
                  <a:lnTo>
                    <a:pt x="1060" y="23456"/>
                  </a:lnTo>
                  <a:lnTo>
                    <a:pt x="1060" y="23980"/>
                  </a:lnTo>
                  <a:lnTo>
                    <a:pt x="1060" y="24301"/>
                  </a:lnTo>
                  <a:lnTo>
                    <a:pt x="1060" y="24789"/>
                  </a:lnTo>
                  <a:cubicBezTo>
                    <a:pt x="1060" y="25397"/>
                    <a:pt x="1548" y="25885"/>
                    <a:pt x="2156" y="25885"/>
                  </a:cubicBezTo>
                  <a:lnTo>
                    <a:pt x="3739" y="25885"/>
                  </a:lnTo>
                  <a:cubicBezTo>
                    <a:pt x="4215" y="25885"/>
                    <a:pt x="4620" y="25575"/>
                    <a:pt x="4763" y="25159"/>
                  </a:cubicBezTo>
                  <a:cubicBezTo>
                    <a:pt x="4811" y="25039"/>
                    <a:pt x="4835" y="24920"/>
                    <a:pt x="4835" y="24789"/>
                  </a:cubicBezTo>
                  <a:lnTo>
                    <a:pt x="4835" y="24301"/>
                  </a:lnTo>
                  <a:lnTo>
                    <a:pt x="4835" y="23980"/>
                  </a:lnTo>
                  <a:lnTo>
                    <a:pt x="4835" y="23456"/>
                  </a:lnTo>
                  <a:lnTo>
                    <a:pt x="4835" y="23123"/>
                  </a:lnTo>
                  <a:lnTo>
                    <a:pt x="4835" y="22849"/>
                  </a:lnTo>
                  <a:lnTo>
                    <a:pt x="5513" y="22849"/>
                  </a:lnTo>
                  <a:cubicBezTo>
                    <a:pt x="5489" y="22980"/>
                    <a:pt x="5525" y="23099"/>
                    <a:pt x="5609" y="23206"/>
                  </a:cubicBezTo>
                  <a:cubicBezTo>
                    <a:pt x="5692" y="23301"/>
                    <a:pt x="5811" y="23349"/>
                    <a:pt x="5942" y="23349"/>
                  </a:cubicBezTo>
                  <a:lnTo>
                    <a:pt x="15443" y="23349"/>
                  </a:lnTo>
                  <a:cubicBezTo>
                    <a:pt x="15574" y="23349"/>
                    <a:pt x="15693" y="23301"/>
                    <a:pt x="15776" y="23206"/>
                  </a:cubicBezTo>
                  <a:cubicBezTo>
                    <a:pt x="15860" y="23099"/>
                    <a:pt x="15896" y="22980"/>
                    <a:pt x="15872" y="22849"/>
                  </a:cubicBezTo>
                  <a:lnTo>
                    <a:pt x="16550" y="22849"/>
                  </a:lnTo>
                  <a:lnTo>
                    <a:pt x="16550" y="23123"/>
                  </a:lnTo>
                  <a:lnTo>
                    <a:pt x="16550" y="23456"/>
                  </a:lnTo>
                  <a:lnTo>
                    <a:pt x="16550" y="23980"/>
                  </a:lnTo>
                  <a:lnTo>
                    <a:pt x="16550" y="24301"/>
                  </a:lnTo>
                  <a:lnTo>
                    <a:pt x="16550" y="24789"/>
                  </a:lnTo>
                  <a:cubicBezTo>
                    <a:pt x="16550" y="25397"/>
                    <a:pt x="17050" y="25885"/>
                    <a:pt x="17646" y="25885"/>
                  </a:cubicBezTo>
                  <a:lnTo>
                    <a:pt x="19229" y="25885"/>
                  </a:lnTo>
                  <a:cubicBezTo>
                    <a:pt x="19836" y="25885"/>
                    <a:pt x="20325" y="25397"/>
                    <a:pt x="20325" y="24789"/>
                  </a:cubicBezTo>
                  <a:lnTo>
                    <a:pt x="20325" y="24301"/>
                  </a:lnTo>
                  <a:lnTo>
                    <a:pt x="20325" y="23980"/>
                  </a:lnTo>
                  <a:lnTo>
                    <a:pt x="20325" y="23456"/>
                  </a:lnTo>
                  <a:lnTo>
                    <a:pt x="20325" y="23123"/>
                  </a:lnTo>
                  <a:lnTo>
                    <a:pt x="20325" y="22599"/>
                  </a:lnTo>
                  <a:lnTo>
                    <a:pt x="20325" y="22277"/>
                  </a:lnTo>
                  <a:lnTo>
                    <a:pt x="20325" y="21753"/>
                  </a:lnTo>
                  <a:lnTo>
                    <a:pt x="20325" y="21420"/>
                  </a:lnTo>
                  <a:lnTo>
                    <a:pt x="20325" y="21146"/>
                  </a:lnTo>
                  <a:lnTo>
                    <a:pt x="20789" y="21146"/>
                  </a:lnTo>
                  <a:lnTo>
                    <a:pt x="20789" y="19789"/>
                  </a:lnTo>
                  <a:lnTo>
                    <a:pt x="20789" y="17324"/>
                  </a:lnTo>
                  <a:cubicBezTo>
                    <a:pt x="20789" y="16550"/>
                    <a:pt x="20158" y="15907"/>
                    <a:pt x="19372" y="15907"/>
                  </a:cubicBezTo>
                  <a:lnTo>
                    <a:pt x="17515" y="15907"/>
                  </a:lnTo>
                  <a:cubicBezTo>
                    <a:pt x="16729" y="15907"/>
                    <a:pt x="16098" y="16550"/>
                    <a:pt x="16098" y="17324"/>
                  </a:cubicBezTo>
                  <a:lnTo>
                    <a:pt x="16098" y="19777"/>
                  </a:lnTo>
                  <a:lnTo>
                    <a:pt x="16098" y="21134"/>
                  </a:lnTo>
                  <a:lnTo>
                    <a:pt x="16562" y="21134"/>
                  </a:lnTo>
                  <a:lnTo>
                    <a:pt x="16562" y="21420"/>
                  </a:lnTo>
                  <a:lnTo>
                    <a:pt x="16562" y="21753"/>
                  </a:lnTo>
                  <a:lnTo>
                    <a:pt x="16562" y="22027"/>
                  </a:lnTo>
                  <a:lnTo>
                    <a:pt x="15753" y="22027"/>
                  </a:lnTo>
                  <a:lnTo>
                    <a:pt x="15526" y="20539"/>
                  </a:lnTo>
                  <a:lnTo>
                    <a:pt x="15086" y="17658"/>
                  </a:lnTo>
                  <a:lnTo>
                    <a:pt x="15014" y="17169"/>
                  </a:lnTo>
                  <a:lnTo>
                    <a:pt x="14717" y="15241"/>
                  </a:lnTo>
                  <a:cubicBezTo>
                    <a:pt x="15038" y="15169"/>
                    <a:pt x="15312" y="14979"/>
                    <a:pt x="15491" y="14705"/>
                  </a:cubicBezTo>
                  <a:lnTo>
                    <a:pt x="17931" y="14705"/>
                  </a:lnTo>
                  <a:cubicBezTo>
                    <a:pt x="19098" y="14705"/>
                    <a:pt x="20051" y="13752"/>
                    <a:pt x="20051" y="12586"/>
                  </a:cubicBezTo>
                  <a:lnTo>
                    <a:pt x="20051" y="10133"/>
                  </a:lnTo>
                  <a:lnTo>
                    <a:pt x="20063" y="10133"/>
                  </a:lnTo>
                  <a:cubicBezTo>
                    <a:pt x="20337" y="10133"/>
                    <a:pt x="20563" y="9907"/>
                    <a:pt x="20563" y="9633"/>
                  </a:cubicBezTo>
                  <a:cubicBezTo>
                    <a:pt x="20563" y="9359"/>
                    <a:pt x="20348" y="9145"/>
                    <a:pt x="20087" y="9133"/>
                  </a:cubicBezTo>
                  <a:lnTo>
                    <a:pt x="20087" y="8573"/>
                  </a:lnTo>
                  <a:cubicBezTo>
                    <a:pt x="20849" y="8287"/>
                    <a:pt x="21384" y="7537"/>
                    <a:pt x="21384" y="6668"/>
                  </a:cubicBezTo>
                  <a:lnTo>
                    <a:pt x="20253" y="6668"/>
                  </a:lnTo>
                  <a:cubicBezTo>
                    <a:pt x="20253" y="7180"/>
                    <a:pt x="19848" y="7585"/>
                    <a:pt x="19348" y="7585"/>
                  </a:cubicBezTo>
                  <a:cubicBezTo>
                    <a:pt x="18836" y="7585"/>
                    <a:pt x="18432" y="7180"/>
                    <a:pt x="18432" y="6668"/>
                  </a:cubicBezTo>
                  <a:lnTo>
                    <a:pt x="17300" y="6668"/>
                  </a:lnTo>
                  <a:cubicBezTo>
                    <a:pt x="17300" y="7537"/>
                    <a:pt x="17848" y="8287"/>
                    <a:pt x="18610" y="8573"/>
                  </a:cubicBezTo>
                  <a:lnTo>
                    <a:pt x="18610" y="9133"/>
                  </a:lnTo>
                  <a:cubicBezTo>
                    <a:pt x="18348" y="9145"/>
                    <a:pt x="18134" y="9359"/>
                    <a:pt x="18134" y="9633"/>
                  </a:cubicBezTo>
                  <a:cubicBezTo>
                    <a:pt x="18134" y="9907"/>
                    <a:pt x="18360" y="10133"/>
                    <a:pt x="18634" y="10133"/>
                  </a:cubicBezTo>
                  <a:lnTo>
                    <a:pt x="18634" y="12586"/>
                  </a:lnTo>
                  <a:cubicBezTo>
                    <a:pt x="18634" y="12978"/>
                    <a:pt x="18312" y="13300"/>
                    <a:pt x="17931" y="13300"/>
                  </a:cubicBezTo>
                  <a:lnTo>
                    <a:pt x="15491" y="13300"/>
                  </a:lnTo>
                  <a:cubicBezTo>
                    <a:pt x="15264" y="12955"/>
                    <a:pt x="14872" y="12740"/>
                    <a:pt x="14443" y="12740"/>
                  </a:cubicBezTo>
                  <a:lnTo>
                    <a:pt x="14336" y="12740"/>
                  </a:lnTo>
                  <a:lnTo>
                    <a:pt x="14229" y="11990"/>
                  </a:lnTo>
                  <a:cubicBezTo>
                    <a:pt x="14193" y="11776"/>
                    <a:pt x="14002" y="11621"/>
                    <a:pt x="13788" y="11621"/>
                  </a:cubicBezTo>
                  <a:lnTo>
                    <a:pt x="13407" y="11621"/>
                  </a:lnTo>
                  <a:cubicBezTo>
                    <a:pt x="13359" y="11300"/>
                    <a:pt x="13086" y="11050"/>
                    <a:pt x="12764" y="11050"/>
                  </a:cubicBezTo>
                  <a:lnTo>
                    <a:pt x="11776" y="11050"/>
                  </a:lnTo>
                  <a:lnTo>
                    <a:pt x="11776" y="10050"/>
                  </a:lnTo>
                  <a:cubicBezTo>
                    <a:pt x="13645" y="9633"/>
                    <a:pt x="15110" y="8133"/>
                    <a:pt x="15491" y="6240"/>
                  </a:cubicBezTo>
                  <a:cubicBezTo>
                    <a:pt x="15503" y="6240"/>
                    <a:pt x="15526" y="6251"/>
                    <a:pt x="15538" y="6251"/>
                  </a:cubicBezTo>
                  <a:cubicBezTo>
                    <a:pt x="16074" y="6251"/>
                    <a:pt x="16503" y="5811"/>
                    <a:pt x="16503" y="5275"/>
                  </a:cubicBezTo>
                  <a:cubicBezTo>
                    <a:pt x="16503" y="5001"/>
                    <a:pt x="16384" y="4751"/>
                    <a:pt x="16193" y="4573"/>
                  </a:cubicBezTo>
                  <a:lnTo>
                    <a:pt x="16193" y="1275"/>
                  </a:lnTo>
                  <a:cubicBezTo>
                    <a:pt x="16443" y="1179"/>
                    <a:pt x="16622" y="941"/>
                    <a:pt x="16622" y="656"/>
                  </a:cubicBezTo>
                  <a:cubicBezTo>
                    <a:pt x="16622" y="298"/>
                    <a:pt x="16336" y="1"/>
                    <a:pt x="15967" y="1"/>
                  </a:cubicBezTo>
                  <a:cubicBezTo>
                    <a:pt x="15610" y="1"/>
                    <a:pt x="15312" y="298"/>
                    <a:pt x="15312" y="656"/>
                  </a:cubicBezTo>
                  <a:cubicBezTo>
                    <a:pt x="15312" y="941"/>
                    <a:pt x="15491" y="1179"/>
                    <a:pt x="15741" y="1275"/>
                  </a:cubicBezTo>
                  <a:lnTo>
                    <a:pt x="15741" y="4335"/>
                  </a:lnTo>
                  <a:cubicBezTo>
                    <a:pt x="15681" y="4323"/>
                    <a:pt x="15610" y="4311"/>
                    <a:pt x="15538" y="4311"/>
                  </a:cubicBezTo>
                  <a:lnTo>
                    <a:pt x="15491" y="4311"/>
                  </a:lnTo>
                  <a:cubicBezTo>
                    <a:pt x="15038" y="2072"/>
                    <a:pt x="13062" y="394"/>
                    <a:pt x="10692" y="394"/>
                  </a:cubicBezTo>
                  <a:cubicBezTo>
                    <a:pt x="8323" y="394"/>
                    <a:pt x="6347" y="2072"/>
                    <a:pt x="5906" y="4311"/>
                  </a:cubicBezTo>
                  <a:lnTo>
                    <a:pt x="5859" y="4311"/>
                  </a:lnTo>
                  <a:cubicBezTo>
                    <a:pt x="5787" y="4311"/>
                    <a:pt x="5716" y="4323"/>
                    <a:pt x="5644" y="4335"/>
                  </a:cubicBezTo>
                  <a:lnTo>
                    <a:pt x="5644" y="1275"/>
                  </a:lnTo>
                  <a:cubicBezTo>
                    <a:pt x="5906" y="1179"/>
                    <a:pt x="6085" y="941"/>
                    <a:pt x="6085" y="656"/>
                  </a:cubicBezTo>
                  <a:cubicBezTo>
                    <a:pt x="6085" y="298"/>
                    <a:pt x="5787" y="1"/>
                    <a:pt x="543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7"/>
            <p:cNvGrpSpPr/>
            <p:nvPr/>
          </p:nvGrpSpPr>
          <p:grpSpPr>
            <a:xfrm>
              <a:off x="3922500" y="2432125"/>
              <a:ext cx="534625" cy="647125"/>
              <a:chOff x="3922500" y="1079725"/>
              <a:chExt cx="534625" cy="647125"/>
            </a:xfrm>
          </p:grpSpPr>
          <p:sp>
            <p:nvSpPr>
              <p:cNvPr id="1360" name="Google Shape;1360;p37"/>
              <p:cNvSpPr/>
              <p:nvPr/>
            </p:nvSpPr>
            <p:spPr>
              <a:xfrm>
                <a:off x="3955250" y="1274400"/>
                <a:ext cx="366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191" extrusionOk="0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22" y="2191"/>
                      <a:pt x="727" y="2191"/>
                    </a:cubicBezTo>
                    <a:cubicBezTo>
                      <a:pt x="1143" y="2191"/>
                      <a:pt x="1465" y="1870"/>
                      <a:pt x="1465" y="1465"/>
                    </a:cubicBezTo>
                    <a:lnTo>
                      <a:pt x="1465" y="727"/>
                    </a:lnTo>
                    <a:cubicBezTo>
                      <a:pt x="1465" y="322"/>
                      <a:pt x="1143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955850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0" y="1"/>
                    </a:moveTo>
                    <a:lnTo>
                      <a:pt x="0" y="3453"/>
                    </a:lnTo>
                    <a:cubicBezTo>
                      <a:pt x="0" y="4620"/>
                      <a:pt x="953" y="5573"/>
                      <a:pt x="2119" y="5573"/>
                    </a:cubicBezTo>
                    <a:lnTo>
                      <a:pt x="6441" y="5573"/>
                    </a:lnTo>
                    <a:lnTo>
                      <a:pt x="6441" y="4156"/>
                    </a:lnTo>
                    <a:lnTo>
                      <a:pt x="2119" y="4156"/>
                    </a:lnTo>
                    <a:cubicBezTo>
                      <a:pt x="1738" y="4156"/>
                      <a:pt x="1417" y="3846"/>
                      <a:pt x="1417" y="3453"/>
                    </a:cubicBezTo>
                    <a:lnTo>
                      <a:pt x="1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4064475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63" y="2536"/>
                    </a:cubicBezTo>
                    <a:cubicBezTo>
                      <a:pt x="1965" y="2536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3943350" y="1308025"/>
                <a:ext cx="60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989" extrusionOk="0">
                    <a:moveTo>
                      <a:pt x="488" y="1"/>
                    </a:moveTo>
                    <a:cubicBezTo>
                      <a:pt x="214" y="1"/>
                      <a:pt x="0" y="215"/>
                      <a:pt x="0" y="501"/>
                    </a:cubicBezTo>
                    <a:cubicBezTo>
                      <a:pt x="0" y="775"/>
                      <a:pt x="214" y="989"/>
                      <a:pt x="488" y="989"/>
                    </a:cubicBezTo>
                    <a:lnTo>
                      <a:pt x="1917" y="989"/>
                    </a:lnTo>
                    <a:cubicBezTo>
                      <a:pt x="2191" y="989"/>
                      <a:pt x="2417" y="775"/>
                      <a:pt x="2417" y="501"/>
                    </a:cubicBezTo>
                    <a:cubicBezTo>
                      <a:pt x="2417" y="215"/>
                      <a:pt x="2191" y="1"/>
                      <a:pt x="1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3922500" y="1246425"/>
                <a:ext cx="1021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8" extrusionOk="0">
                    <a:moveTo>
                      <a:pt x="1" y="0"/>
                    </a:moveTo>
                    <a:cubicBezTo>
                      <a:pt x="1" y="1131"/>
                      <a:pt x="917" y="2048"/>
                      <a:pt x="2037" y="2048"/>
                    </a:cubicBezTo>
                    <a:cubicBezTo>
                      <a:pt x="3168" y="2048"/>
                      <a:pt x="4084" y="1131"/>
                      <a:pt x="4084" y="0"/>
                    </a:cubicBezTo>
                    <a:lnTo>
                      <a:pt x="2953" y="0"/>
                    </a:lnTo>
                    <a:cubicBezTo>
                      <a:pt x="2953" y="512"/>
                      <a:pt x="2549" y="917"/>
                      <a:pt x="2037" y="917"/>
                    </a:cubicBezTo>
                    <a:cubicBezTo>
                      <a:pt x="1536" y="917"/>
                      <a:pt x="1132" y="500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4387450" y="1274400"/>
                <a:ext cx="369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91" extrusionOk="0">
                    <a:moveTo>
                      <a:pt x="738" y="0"/>
                    </a:moveTo>
                    <a:cubicBezTo>
                      <a:pt x="334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34" y="2191"/>
                      <a:pt x="738" y="2191"/>
                    </a:cubicBezTo>
                    <a:cubicBezTo>
                      <a:pt x="1143" y="2191"/>
                      <a:pt x="1477" y="1870"/>
                      <a:pt x="1477" y="1465"/>
                    </a:cubicBezTo>
                    <a:lnTo>
                      <a:pt x="1477" y="727"/>
                    </a:lnTo>
                    <a:cubicBezTo>
                      <a:pt x="1477" y="322"/>
                      <a:pt x="1143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4262425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5025" y="1"/>
                    </a:moveTo>
                    <a:lnTo>
                      <a:pt x="5025" y="3453"/>
                    </a:lnTo>
                    <a:cubicBezTo>
                      <a:pt x="5025" y="3846"/>
                      <a:pt x="4715" y="4156"/>
                      <a:pt x="4322" y="4156"/>
                    </a:cubicBezTo>
                    <a:lnTo>
                      <a:pt x="1" y="4156"/>
                    </a:lnTo>
                    <a:lnTo>
                      <a:pt x="1" y="5573"/>
                    </a:lnTo>
                    <a:lnTo>
                      <a:pt x="4322" y="5573"/>
                    </a:lnTo>
                    <a:cubicBezTo>
                      <a:pt x="5489" y="5573"/>
                      <a:pt x="6442" y="4620"/>
                      <a:pt x="6442" y="3453"/>
                    </a:cubicBezTo>
                    <a:lnTo>
                      <a:pt x="6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4251400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75" y="2536"/>
                    </a:cubicBezTo>
                    <a:cubicBezTo>
                      <a:pt x="1977" y="2536"/>
                      <a:pt x="2537" y="1977"/>
                      <a:pt x="2537" y="1274"/>
                    </a:cubicBezTo>
                    <a:cubicBezTo>
                      <a:pt x="2537" y="572"/>
                      <a:pt x="1977" y="0"/>
                      <a:pt x="1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4375525" y="1308025"/>
                <a:ext cx="6075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989" extrusionOk="0">
                    <a:moveTo>
                      <a:pt x="501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75"/>
                      <a:pt x="227" y="989"/>
                      <a:pt x="501" y="989"/>
                    </a:cubicBezTo>
                    <a:lnTo>
                      <a:pt x="1930" y="989"/>
                    </a:lnTo>
                    <a:cubicBezTo>
                      <a:pt x="2204" y="989"/>
                      <a:pt x="2430" y="775"/>
                      <a:pt x="2430" y="501"/>
                    </a:cubicBezTo>
                    <a:cubicBezTo>
                      <a:pt x="2430" y="215"/>
                      <a:pt x="2204" y="1"/>
                      <a:pt x="19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4354700" y="1246425"/>
                <a:ext cx="1024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048" extrusionOk="0">
                    <a:moveTo>
                      <a:pt x="0" y="0"/>
                    </a:moveTo>
                    <a:cubicBezTo>
                      <a:pt x="0" y="1131"/>
                      <a:pt x="917" y="2048"/>
                      <a:pt x="2048" y="2048"/>
                    </a:cubicBezTo>
                    <a:cubicBezTo>
                      <a:pt x="3179" y="2048"/>
                      <a:pt x="4096" y="1131"/>
                      <a:pt x="4096" y="0"/>
                    </a:cubicBezTo>
                    <a:lnTo>
                      <a:pt x="2953" y="0"/>
                    </a:lnTo>
                    <a:cubicBezTo>
                      <a:pt x="2953" y="500"/>
                      <a:pt x="2548" y="917"/>
                      <a:pt x="2048" y="917"/>
                    </a:cubicBezTo>
                    <a:cubicBezTo>
                      <a:pt x="1548" y="917"/>
                      <a:pt x="1132" y="512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4162700" y="1246125"/>
                <a:ext cx="539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621" extrusionOk="0">
                    <a:moveTo>
                      <a:pt x="1084" y="0"/>
                    </a:moveTo>
                    <a:cubicBezTo>
                      <a:pt x="489" y="0"/>
                      <a:pt x="1" y="476"/>
                      <a:pt x="1" y="1072"/>
                    </a:cubicBezTo>
                    <a:lnTo>
                      <a:pt x="1" y="5548"/>
                    </a:lnTo>
                    <a:cubicBezTo>
                      <a:pt x="1" y="6144"/>
                      <a:pt x="489" y="6620"/>
                      <a:pt x="1084" y="6620"/>
                    </a:cubicBezTo>
                    <a:cubicBezTo>
                      <a:pt x="1680" y="6620"/>
                      <a:pt x="2156" y="6144"/>
                      <a:pt x="2156" y="5548"/>
                    </a:cubicBezTo>
                    <a:lnTo>
                      <a:pt x="2156" y="1072"/>
                    </a:lnTo>
                    <a:cubicBezTo>
                      <a:pt x="2156" y="476"/>
                      <a:pt x="1680" y="0"/>
                      <a:pt x="1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4121625" y="1355950"/>
                <a:ext cx="136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323" extrusionOk="0">
                    <a:moveTo>
                      <a:pt x="656" y="1"/>
                    </a:moveTo>
                    <a:cubicBezTo>
                      <a:pt x="299" y="1"/>
                      <a:pt x="1" y="298"/>
                      <a:pt x="1" y="667"/>
                    </a:cubicBezTo>
                    <a:cubicBezTo>
                      <a:pt x="1" y="1024"/>
                      <a:pt x="299" y="1322"/>
                      <a:pt x="656" y="1322"/>
                    </a:cubicBezTo>
                    <a:lnTo>
                      <a:pt x="4787" y="1322"/>
                    </a:lnTo>
                    <a:cubicBezTo>
                      <a:pt x="5144" y="1322"/>
                      <a:pt x="5442" y="1024"/>
                      <a:pt x="5442" y="667"/>
                    </a:cubicBezTo>
                    <a:cubicBezTo>
                      <a:pt x="5442" y="298"/>
                      <a:pt x="5144" y="1"/>
                      <a:pt x="4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4005250" y="1630400"/>
                <a:ext cx="1292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68" y="822"/>
                    </a:lnTo>
                    <a:lnTo>
                      <a:pt x="5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3949000" y="1490800"/>
                <a:ext cx="940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67" y="9442"/>
                    </a:lnTo>
                    <a:cubicBezTo>
                      <a:pt x="3274" y="9442"/>
                      <a:pt x="3763" y="8942"/>
                      <a:pt x="3763" y="8346"/>
                    </a:cubicBezTo>
                    <a:lnTo>
                      <a:pt x="3763" y="1095"/>
                    </a:lnTo>
                    <a:cubicBezTo>
                      <a:pt x="3763" y="488"/>
                      <a:pt x="3274" y="0"/>
                      <a:pt x="2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3949000" y="1551500"/>
                <a:ext cx="940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63" y="322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3949000" y="15726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3949000" y="16789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3949000" y="1530075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3949000" y="1593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394900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0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3949000" y="15089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60" y="0"/>
                    </a:moveTo>
                    <a:cubicBezTo>
                      <a:pt x="24" y="108"/>
                      <a:pt x="0" y="215"/>
                      <a:pt x="0" y="322"/>
                    </a:cubicBezTo>
                    <a:lnTo>
                      <a:pt x="3763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3949000" y="1657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3949000" y="16363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3949000" y="16152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393737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32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393737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4245150" y="1630400"/>
                <a:ext cx="1289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56" y="822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4336250" y="1490800"/>
                <a:ext cx="943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79" y="9442"/>
                    </a:lnTo>
                    <a:cubicBezTo>
                      <a:pt x="3274" y="9442"/>
                      <a:pt x="3775" y="8942"/>
                      <a:pt x="3775" y="8346"/>
                    </a:cubicBezTo>
                    <a:lnTo>
                      <a:pt x="3775" y="1095"/>
                    </a:lnTo>
                    <a:cubicBezTo>
                      <a:pt x="3775" y="488"/>
                      <a:pt x="3274" y="0"/>
                      <a:pt x="2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7"/>
              <p:cNvSpPr/>
              <p:nvPr/>
            </p:nvSpPr>
            <p:spPr>
              <a:xfrm>
                <a:off x="4336250" y="1551500"/>
                <a:ext cx="943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75" y="322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4336250" y="15726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4336250" y="16789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4336250" y="1530075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4336250" y="1593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433625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12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4336250" y="1508950"/>
                <a:ext cx="943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2" extrusionOk="0">
                    <a:moveTo>
                      <a:pt x="72" y="0"/>
                    </a:moveTo>
                    <a:cubicBezTo>
                      <a:pt x="24" y="108"/>
                      <a:pt x="12" y="215"/>
                      <a:pt x="0" y="322"/>
                    </a:cubicBezTo>
                    <a:lnTo>
                      <a:pt x="3775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4336250" y="1657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4336250" y="16363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4336250" y="16152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432462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44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432462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4059425" y="1369950"/>
                <a:ext cx="260475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1740" extrusionOk="0">
                    <a:moveTo>
                      <a:pt x="2120" y="0"/>
                    </a:moveTo>
                    <a:cubicBezTo>
                      <a:pt x="1905" y="0"/>
                      <a:pt x="1715" y="167"/>
                      <a:pt x="1679" y="381"/>
                    </a:cubicBezTo>
                    <a:lnTo>
                      <a:pt x="24" y="11240"/>
                    </a:lnTo>
                    <a:cubicBezTo>
                      <a:pt x="0" y="11359"/>
                      <a:pt x="48" y="11490"/>
                      <a:pt x="131" y="11585"/>
                    </a:cubicBezTo>
                    <a:cubicBezTo>
                      <a:pt x="215" y="11680"/>
                      <a:pt x="334" y="11740"/>
                      <a:pt x="453" y="11740"/>
                    </a:cubicBezTo>
                    <a:lnTo>
                      <a:pt x="9966" y="11740"/>
                    </a:lnTo>
                    <a:cubicBezTo>
                      <a:pt x="10085" y="11740"/>
                      <a:pt x="10204" y="11680"/>
                      <a:pt x="10287" y="11585"/>
                    </a:cubicBezTo>
                    <a:cubicBezTo>
                      <a:pt x="10383" y="11490"/>
                      <a:pt x="10418" y="11359"/>
                      <a:pt x="10395" y="11240"/>
                    </a:cubicBezTo>
                    <a:lnTo>
                      <a:pt x="8740" y="381"/>
                    </a:lnTo>
                    <a:cubicBezTo>
                      <a:pt x="8704" y="167"/>
                      <a:pt x="8525" y="0"/>
                      <a:pt x="8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4059725" y="1593175"/>
                <a:ext cx="2601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0407" h="2811" extrusionOk="0">
                    <a:moveTo>
                      <a:pt x="369" y="1"/>
                    </a:moveTo>
                    <a:lnTo>
                      <a:pt x="12" y="2311"/>
                    </a:lnTo>
                    <a:cubicBezTo>
                      <a:pt x="0" y="2430"/>
                      <a:pt x="36" y="2561"/>
                      <a:pt x="119" y="2656"/>
                    </a:cubicBezTo>
                    <a:cubicBezTo>
                      <a:pt x="203" y="2751"/>
                      <a:pt x="322" y="2811"/>
                      <a:pt x="453" y="2811"/>
                    </a:cubicBezTo>
                    <a:lnTo>
                      <a:pt x="9954" y="2811"/>
                    </a:lnTo>
                    <a:cubicBezTo>
                      <a:pt x="10073" y="2811"/>
                      <a:pt x="10204" y="2751"/>
                      <a:pt x="10287" y="2656"/>
                    </a:cubicBezTo>
                    <a:cubicBezTo>
                      <a:pt x="10371" y="2561"/>
                      <a:pt x="10406" y="2430"/>
                      <a:pt x="10383" y="2311"/>
                    </a:cubicBezTo>
                    <a:lnTo>
                      <a:pt x="10025" y="1"/>
                    </a:lnTo>
                    <a:cubicBezTo>
                      <a:pt x="10002" y="1"/>
                      <a:pt x="9978" y="13"/>
                      <a:pt x="9954" y="13"/>
                    </a:cubicBezTo>
                    <a:lnTo>
                      <a:pt x="453" y="13"/>
                    </a:lnTo>
                    <a:cubicBezTo>
                      <a:pt x="417" y="13"/>
                      <a:pt x="393" y="1"/>
                      <a:pt x="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4052275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27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27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4041575" y="107972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25"/>
                      <a:pt x="286" y="1310"/>
                      <a:pt x="655" y="1310"/>
                    </a:cubicBezTo>
                    <a:cubicBezTo>
                      <a:pt x="1012" y="1310"/>
                      <a:pt x="1310" y="1025"/>
                      <a:pt x="1310" y="655"/>
                    </a:cubicBezTo>
                    <a:cubicBezTo>
                      <a:pt x="1310" y="298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4316000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15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15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4305000" y="107972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98"/>
                      <a:pt x="0" y="655"/>
                    </a:cubicBezTo>
                    <a:cubicBezTo>
                      <a:pt x="0" y="1013"/>
                      <a:pt x="298" y="1310"/>
                      <a:pt x="655" y="1310"/>
                    </a:cubicBezTo>
                    <a:cubicBezTo>
                      <a:pt x="1024" y="1310"/>
                      <a:pt x="1322" y="1025"/>
                      <a:pt x="1322" y="655"/>
                    </a:cubicBezTo>
                    <a:cubicBezTo>
                      <a:pt x="1322" y="298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4286525" y="1187475"/>
                <a:ext cx="4825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2" extrusionOk="0">
                    <a:moveTo>
                      <a:pt x="965" y="1"/>
                    </a:moveTo>
                    <a:cubicBezTo>
                      <a:pt x="430" y="1"/>
                      <a:pt x="1" y="429"/>
                      <a:pt x="1" y="965"/>
                    </a:cubicBezTo>
                    <a:cubicBezTo>
                      <a:pt x="1" y="1501"/>
                      <a:pt x="430" y="1941"/>
                      <a:pt x="965" y="1941"/>
                    </a:cubicBezTo>
                    <a:cubicBezTo>
                      <a:pt x="1501" y="1941"/>
                      <a:pt x="1930" y="1501"/>
                      <a:pt x="1930" y="965"/>
                    </a:cubicBezTo>
                    <a:cubicBezTo>
                      <a:pt x="1930" y="429"/>
                      <a:pt x="1501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4044550" y="1187475"/>
                <a:ext cx="4852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2" extrusionOk="0">
                    <a:moveTo>
                      <a:pt x="965" y="1"/>
                    </a:moveTo>
                    <a:cubicBezTo>
                      <a:pt x="429" y="1"/>
                      <a:pt x="0" y="429"/>
                      <a:pt x="0" y="965"/>
                    </a:cubicBezTo>
                    <a:cubicBezTo>
                      <a:pt x="0" y="1501"/>
                      <a:pt x="429" y="1941"/>
                      <a:pt x="965" y="1941"/>
                    </a:cubicBezTo>
                    <a:cubicBezTo>
                      <a:pt x="1500" y="1941"/>
                      <a:pt x="1941" y="1501"/>
                      <a:pt x="1941" y="965"/>
                    </a:cubicBezTo>
                    <a:cubicBezTo>
                      <a:pt x="1941" y="429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4067450" y="1089250"/>
                <a:ext cx="244400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88" extrusionOk="0">
                    <a:moveTo>
                      <a:pt x="4894" y="1"/>
                    </a:moveTo>
                    <a:cubicBezTo>
                      <a:pt x="2192" y="1"/>
                      <a:pt x="1" y="2191"/>
                      <a:pt x="1" y="4894"/>
                    </a:cubicBezTo>
                    <a:cubicBezTo>
                      <a:pt x="1" y="7597"/>
                      <a:pt x="2192" y="9787"/>
                      <a:pt x="4894" y="9787"/>
                    </a:cubicBezTo>
                    <a:cubicBezTo>
                      <a:pt x="7585" y="9787"/>
                      <a:pt x="9776" y="7597"/>
                      <a:pt x="9776" y="4894"/>
                    </a:cubicBezTo>
                    <a:cubicBezTo>
                      <a:pt x="9776" y="2191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4090375" y="117617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79"/>
                    </a:cubicBezTo>
                    <a:lnTo>
                      <a:pt x="1" y="2120"/>
                    </a:lnTo>
                    <a:cubicBezTo>
                      <a:pt x="1" y="2489"/>
                      <a:pt x="298" y="2798"/>
                      <a:pt x="679" y="2798"/>
                    </a:cubicBezTo>
                    <a:lnTo>
                      <a:pt x="7275" y="2798"/>
                    </a:lnTo>
                    <a:cubicBezTo>
                      <a:pt x="7645" y="2798"/>
                      <a:pt x="7942" y="2489"/>
                      <a:pt x="7942" y="2120"/>
                    </a:cubicBezTo>
                    <a:lnTo>
                      <a:pt x="7942" y="679"/>
                    </a:lnTo>
                    <a:cubicBezTo>
                      <a:pt x="7942" y="298"/>
                      <a:pt x="7645" y="0"/>
                      <a:pt x="7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4119550" y="1199375"/>
                <a:ext cx="24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90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63"/>
                      <a:pt x="215" y="989"/>
                      <a:pt x="489" y="989"/>
                    </a:cubicBezTo>
                    <a:cubicBezTo>
                      <a:pt x="763" y="989"/>
                      <a:pt x="989" y="763"/>
                      <a:pt x="989" y="489"/>
                    </a:cubicBezTo>
                    <a:cubicBezTo>
                      <a:pt x="989" y="215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4235050" y="1199375"/>
                <a:ext cx="250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90" extrusionOk="0">
                    <a:moveTo>
                      <a:pt x="500" y="1"/>
                    </a:moveTo>
                    <a:cubicBezTo>
                      <a:pt x="226" y="1"/>
                      <a:pt x="0" y="215"/>
                      <a:pt x="0" y="489"/>
                    </a:cubicBezTo>
                    <a:cubicBezTo>
                      <a:pt x="0" y="763"/>
                      <a:pt x="226" y="989"/>
                      <a:pt x="500" y="989"/>
                    </a:cubicBezTo>
                    <a:cubicBezTo>
                      <a:pt x="774" y="989"/>
                      <a:pt x="1000" y="763"/>
                      <a:pt x="1000" y="489"/>
                    </a:cubicBezTo>
                    <a:cubicBezTo>
                      <a:pt x="1000" y="215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40841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41222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41606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>
                <a:off x="41987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>
                <a:off x="42368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>
                <a:off x="42752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0" y="191"/>
                      <a:pt x="0" y="405"/>
                    </a:cubicBezTo>
                    <a:cubicBezTo>
                      <a:pt x="0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>
                <a:off x="4079950" y="1369950"/>
                <a:ext cx="219700" cy="1509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6037" extrusionOk="0">
                    <a:moveTo>
                      <a:pt x="4144" y="0"/>
                    </a:moveTo>
                    <a:lnTo>
                      <a:pt x="4144" y="5560"/>
                    </a:lnTo>
                    <a:lnTo>
                      <a:pt x="72" y="5560"/>
                    </a:lnTo>
                    <a:lnTo>
                      <a:pt x="1" y="6037"/>
                    </a:lnTo>
                    <a:lnTo>
                      <a:pt x="8788" y="6037"/>
                    </a:lnTo>
                    <a:lnTo>
                      <a:pt x="8704" y="5560"/>
                    </a:lnTo>
                    <a:lnTo>
                      <a:pt x="4633" y="5560"/>
                    </a:lnTo>
                    <a:lnTo>
                      <a:pt x="46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9" name="Google Shape;1419;p37"/>
          <p:cNvGrpSpPr/>
          <p:nvPr/>
        </p:nvGrpSpPr>
        <p:grpSpPr>
          <a:xfrm rot="-648347">
            <a:off x="7441152" y="1011866"/>
            <a:ext cx="1761368" cy="2000683"/>
            <a:chOff x="532500" y="3321500"/>
            <a:chExt cx="573900" cy="651875"/>
          </a:xfrm>
        </p:grpSpPr>
        <p:sp>
          <p:nvSpPr>
            <p:cNvPr id="1420" name="Google Shape;1420;p37"/>
            <p:cNvSpPr/>
            <p:nvPr/>
          </p:nvSpPr>
          <p:spPr>
            <a:xfrm>
              <a:off x="532500" y="3321500"/>
              <a:ext cx="573900" cy="651875"/>
            </a:xfrm>
            <a:custGeom>
              <a:avLst/>
              <a:gdLst/>
              <a:ahLst/>
              <a:cxnLst/>
              <a:rect l="l" t="t" r="r" b="b"/>
              <a:pathLst>
                <a:path w="22956" h="26075" extrusionOk="0">
                  <a:moveTo>
                    <a:pt x="0" y="0"/>
                  </a:moveTo>
                  <a:cubicBezTo>
                    <a:pt x="0" y="750"/>
                    <a:pt x="536" y="1369"/>
                    <a:pt x="1250" y="1512"/>
                  </a:cubicBezTo>
                  <a:lnTo>
                    <a:pt x="1250" y="2036"/>
                  </a:lnTo>
                  <a:lnTo>
                    <a:pt x="1000" y="2036"/>
                  </a:lnTo>
                  <a:lnTo>
                    <a:pt x="1000" y="4536"/>
                  </a:lnTo>
                  <a:cubicBezTo>
                    <a:pt x="1000" y="6191"/>
                    <a:pt x="2334" y="7537"/>
                    <a:pt x="3989" y="7549"/>
                  </a:cubicBezTo>
                  <a:lnTo>
                    <a:pt x="4156" y="7549"/>
                  </a:lnTo>
                  <a:cubicBezTo>
                    <a:pt x="4322" y="8025"/>
                    <a:pt x="4763" y="8382"/>
                    <a:pt x="5287" y="8418"/>
                  </a:cubicBezTo>
                  <a:lnTo>
                    <a:pt x="5287" y="11359"/>
                  </a:lnTo>
                  <a:cubicBezTo>
                    <a:pt x="4763" y="11406"/>
                    <a:pt x="4322" y="11752"/>
                    <a:pt x="4156" y="12228"/>
                  </a:cubicBezTo>
                  <a:lnTo>
                    <a:pt x="3989" y="12228"/>
                  </a:lnTo>
                  <a:cubicBezTo>
                    <a:pt x="2334" y="12252"/>
                    <a:pt x="1000" y="13597"/>
                    <a:pt x="1000" y="15252"/>
                  </a:cubicBezTo>
                  <a:lnTo>
                    <a:pt x="1000" y="17740"/>
                  </a:lnTo>
                  <a:lnTo>
                    <a:pt x="1250" y="17740"/>
                  </a:lnTo>
                  <a:lnTo>
                    <a:pt x="1250" y="18276"/>
                  </a:lnTo>
                  <a:cubicBezTo>
                    <a:pt x="536" y="18407"/>
                    <a:pt x="0" y="19038"/>
                    <a:pt x="0" y="19776"/>
                  </a:cubicBezTo>
                  <a:lnTo>
                    <a:pt x="619" y="19776"/>
                  </a:lnTo>
                  <a:cubicBezTo>
                    <a:pt x="619" y="19276"/>
                    <a:pt x="1036" y="18860"/>
                    <a:pt x="1536" y="18860"/>
                  </a:cubicBezTo>
                  <a:cubicBezTo>
                    <a:pt x="2036" y="18860"/>
                    <a:pt x="2453" y="19276"/>
                    <a:pt x="2453" y="19776"/>
                  </a:cubicBezTo>
                  <a:lnTo>
                    <a:pt x="3072" y="19776"/>
                  </a:lnTo>
                  <a:cubicBezTo>
                    <a:pt x="3072" y="19038"/>
                    <a:pt x="2536" y="18407"/>
                    <a:pt x="1822" y="18276"/>
                  </a:cubicBezTo>
                  <a:lnTo>
                    <a:pt x="1822" y="17740"/>
                  </a:lnTo>
                  <a:lnTo>
                    <a:pt x="2001" y="17740"/>
                  </a:lnTo>
                  <a:lnTo>
                    <a:pt x="2001" y="15252"/>
                  </a:lnTo>
                  <a:cubicBezTo>
                    <a:pt x="2001" y="14133"/>
                    <a:pt x="2905" y="13240"/>
                    <a:pt x="4013" y="13240"/>
                  </a:cubicBezTo>
                  <a:lnTo>
                    <a:pt x="4191" y="13240"/>
                  </a:lnTo>
                  <a:cubicBezTo>
                    <a:pt x="4382" y="13669"/>
                    <a:pt x="4799" y="13966"/>
                    <a:pt x="5287" y="14014"/>
                  </a:cubicBezTo>
                  <a:lnTo>
                    <a:pt x="5287" y="16347"/>
                  </a:lnTo>
                  <a:lnTo>
                    <a:pt x="5287" y="18419"/>
                  </a:lnTo>
                  <a:lnTo>
                    <a:pt x="7656" y="18419"/>
                  </a:lnTo>
                  <a:cubicBezTo>
                    <a:pt x="8097" y="19241"/>
                    <a:pt x="8811" y="19907"/>
                    <a:pt x="9680" y="20300"/>
                  </a:cubicBezTo>
                  <a:cubicBezTo>
                    <a:pt x="9144" y="20610"/>
                    <a:pt x="8549" y="20955"/>
                    <a:pt x="7977" y="21300"/>
                  </a:cubicBezTo>
                  <a:cubicBezTo>
                    <a:pt x="7966" y="21300"/>
                    <a:pt x="7954" y="21312"/>
                    <a:pt x="7954" y="21312"/>
                  </a:cubicBezTo>
                  <a:cubicBezTo>
                    <a:pt x="7823" y="21396"/>
                    <a:pt x="7692" y="21467"/>
                    <a:pt x="7561" y="21550"/>
                  </a:cubicBezTo>
                  <a:lnTo>
                    <a:pt x="7549" y="21550"/>
                  </a:lnTo>
                  <a:cubicBezTo>
                    <a:pt x="7251" y="21729"/>
                    <a:pt x="6965" y="21908"/>
                    <a:pt x="6704" y="22074"/>
                  </a:cubicBezTo>
                  <a:lnTo>
                    <a:pt x="6692" y="22086"/>
                  </a:lnTo>
                  <a:cubicBezTo>
                    <a:pt x="6632" y="22122"/>
                    <a:pt x="6573" y="22158"/>
                    <a:pt x="6513" y="22193"/>
                  </a:cubicBezTo>
                  <a:cubicBezTo>
                    <a:pt x="6501" y="22205"/>
                    <a:pt x="6489" y="22205"/>
                    <a:pt x="6489" y="22217"/>
                  </a:cubicBezTo>
                  <a:cubicBezTo>
                    <a:pt x="6430" y="22253"/>
                    <a:pt x="6370" y="22289"/>
                    <a:pt x="6311" y="22324"/>
                  </a:cubicBezTo>
                  <a:lnTo>
                    <a:pt x="6275" y="22348"/>
                  </a:lnTo>
                  <a:cubicBezTo>
                    <a:pt x="6227" y="22384"/>
                    <a:pt x="6168" y="22420"/>
                    <a:pt x="6120" y="22443"/>
                  </a:cubicBezTo>
                  <a:cubicBezTo>
                    <a:pt x="6108" y="22455"/>
                    <a:pt x="6108" y="22455"/>
                    <a:pt x="6096" y="22467"/>
                  </a:cubicBezTo>
                  <a:cubicBezTo>
                    <a:pt x="6037" y="22503"/>
                    <a:pt x="5989" y="22539"/>
                    <a:pt x="5942" y="22574"/>
                  </a:cubicBezTo>
                  <a:cubicBezTo>
                    <a:pt x="5537" y="22836"/>
                    <a:pt x="5287" y="23039"/>
                    <a:pt x="5287" y="23110"/>
                  </a:cubicBezTo>
                  <a:lnTo>
                    <a:pt x="5287" y="23920"/>
                  </a:lnTo>
                  <a:cubicBezTo>
                    <a:pt x="5287" y="24265"/>
                    <a:pt x="5572" y="24551"/>
                    <a:pt x="5918" y="24551"/>
                  </a:cubicBezTo>
                  <a:lnTo>
                    <a:pt x="6263" y="24551"/>
                  </a:lnTo>
                  <a:lnTo>
                    <a:pt x="6263" y="25503"/>
                  </a:lnTo>
                  <a:cubicBezTo>
                    <a:pt x="6263" y="25813"/>
                    <a:pt x="6513" y="26075"/>
                    <a:pt x="6834" y="26075"/>
                  </a:cubicBezTo>
                  <a:cubicBezTo>
                    <a:pt x="7144" y="26075"/>
                    <a:pt x="7406" y="25813"/>
                    <a:pt x="7406" y="25503"/>
                  </a:cubicBezTo>
                  <a:lnTo>
                    <a:pt x="7406" y="24551"/>
                  </a:lnTo>
                  <a:lnTo>
                    <a:pt x="8585" y="24551"/>
                  </a:lnTo>
                  <a:lnTo>
                    <a:pt x="8585" y="25503"/>
                  </a:lnTo>
                  <a:cubicBezTo>
                    <a:pt x="8585" y="25813"/>
                    <a:pt x="8835" y="26075"/>
                    <a:pt x="9156" y="26075"/>
                  </a:cubicBezTo>
                  <a:cubicBezTo>
                    <a:pt x="9478" y="26075"/>
                    <a:pt x="9728" y="25813"/>
                    <a:pt x="9728" y="25503"/>
                  </a:cubicBezTo>
                  <a:lnTo>
                    <a:pt x="9728" y="24551"/>
                  </a:lnTo>
                  <a:lnTo>
                    <a:pt x="10906" y="24551"/>
                  </a:lnTo>
                  <a:lnTo>
                    <a:pt x="10906" y="25503"/>
                  </a:lnTo>
                  <a:cubicBezTo>
                    <a:pt x="10906" y="25813"/>
                    <a:pt x="11168" y="26075"/>
                    <a:pt x="11478" y="26075"/>
                  </a:cubicBezTo>
                  <a:cubicBezTo>
                    <a:pt x="11799" y="26075"/>
                    <a:pt x="12049" y="25813"/>
                    <a:pt x="12049" y="25503"/>
                  </a:cubicBezTo>
                  <a:lnTo>
                    <a:pt x="12049" y="24551"/>
                  </a:lnTo>
                  <a:lnTo>
                    <a:pt x="13228" y="24551"/>
                  </a:lnTo>
                  <a:lnTo>
                    <a:pt x="13228" y="25503"/>
                  </a:lnTo>
                  <a:cubicBezTo>
                    <a:pt x="13228" y="25813"/>
                    <a:pt x="13490" y="26075"/>
                    <a:pt x="13800" y="26075"/>
                  </a:cubicBezTo>
                  <a:cubicBezTo>
                    <a:pt x="14121" y="26075"/>
                    <a:pt x="14383" y="25813"/>
                    <a:pt x="14383" y="25503"/>
                  </a:cubicBezTo>
                  <a:lnTo>
                    <a:pt x="14383" y="24551"/>
                  </a:lnTo>
                  <a:lnTo>
                    <a:pt x="15562" y="24551"/>
                  </a:lnTo>
                  <a:lnTo>
                    <a:pt x="15562" y="25503"/>
                  </a:lnTo>
                  <a:cubicBezTo>
                    <a:pt x="15562" y="25813"/>
                    <a:pt x="15812" y="26075"/>
                    <a:pt x="16133" y="26075"/>
                  </a:cubicBezTo>
                  <a:cubicBezTo>
                    <a:pt x="16443" y="26075"/>
                    <a:pt x="16705" y="25813"/>
                    <a:pt x="16705" y="25503"/>
                  </a:cubicBezTo>
                  <a:lnTo>
                    <a:pt x="16705" y="24551"/>
                  </a:lnTo>
                  <a:lnTo>
                    <a:pt x="17050" y="24551"/>
                  </a:lnTo>
                  <a:cubicBezTo>
                    <a:pt x="17395" y="24551"/>
                    <a:pt x="17669" y="24265"/>
                    <a:pt x="17669" y="23920"/>
                  </a:cubicBezTo>
                  <a:lnTo>
                    <a:pt x="17669" y="23110"/>
                  </a:lnTo>
                  <a:cubicBezTo>
                    <a:pt x="17669" y="23039"/>
                    <a:pt x="17419" y="22836"/>
                    <a:pt x="17026" y="22574"/>
                  </a:cubicBezTo>
                  <a:cubicBezTo>
                    <a:pt x="16967" y="22539"/>
                    <a:pt x="16919" y="22503"/>
                    <a:pt x="16860" y="22467"/>
                  </a:cubicBezTo>
                  <a:cubicBezTo>
                    <a:pt x="16860" y="22455"/>
                    <a:pt x="16848" y="22455"/>
                    <a:pt x="16848" y="22455"/>
                  </a:cubicBezTo>
                  <a:cubicBezTo>
                    <a:pt x="16788" y="22420"/>
                    <a:pt x="16729" y="22384"/>
                    <a:pt x="16669" y="22336"/>
                  </a:cubicBezTo>
                  <a:cubicBezTo>
                    <a:pt x="16669" y="22336"/>
                    <a:pt x="16657" y="22336"/>
                    <a:pt x="16657" y="22324"/>
                  </a:cubicBezTo>
                  <a:cubicBezTo>
                    <a:pt x="16598" y="22289"/>
                    <a:pt x="16526" y="22253"/>
                    <a:pt x="16467" y="22205"/>
                  </a:cubicBezTo>
                  <a:cubicBezTo>
                    <a:pt x="16407" y="22170"/>
                    <a:pt x="16336" y="22122"/>
                    <a:pt x="16264" y="22086"/>
                  </a:cubicBezTo>
                  <a:cubicBezTo>
                    <a:pt x="16264" y="22086"/>
                    <a:pt x="16264" y="22074"/>
                    <a:pt x="16252" y="22074"/>
                  </a:cubicBezTo>
                  <a:cubicBezTo>
                    <a:pt x="15990" y="21908"/>
                    <a:pt x="15705" y="21741"/>
                    <a:pt x="15407" y="21562"/>
                  </a:cubicBezTo>
                  <a:cubicBezTo>
                    <a:pt x="15407" y="21550"/>
                    <a:pt x="15407" y="21550"/>
                    <a:pt x="15395" y="21550"/>
                  </a:cubicBezTo>
                  <a:cubicBezTo>
                    <a:pt x="15264" y="21479"/>
                    <a:pt x="15145" y="21396"/>
                    <a:pt x="15014" y="21324"/>
                  </a:cubicBezTo>
                  <a:cubicBezTo>
                    <a:pt x="15002" y="21312"/>
                    <a:pt x="14990" y="21300"/>
                    <a:pt x="14978" y="21300"/>
                  </a:cubicBezTo>
                  <a:cubicBezTo>
                    <a:pt x="14859" y="21229"/>
                    <a:pt x="14728" y="21158"/>
                    <a:pt x="14609" y="21086"/>
                  </a:cubicBezTo>
                  <a:lnTo>
                    <a:pt x="14585" y="21062"/>
                  </a:lnTo>
                  <a:cubicBezTo>
                    <a:pt x="14133" y="20800"/>
                    <a:pt x="13692" y="20538"/>
                    <a:pt x="13276" y="20300"/>
                  </a:cubicBezTo>
                  <a:cubicBezTo>
                    <a:pt x="14145" y="19907"/>
                    <a:pt x="14859" y="19241"/>
                    <a:pt x="15300" y="18419"/>
                  </a:cubicBezTo>
                  <a:lnTo>
                    <a:pt x="17669" y="18419"/>
                  </a:lnTo>
                  <a:lnTo>
                    <a:pt x="17669" y="16347"/>
                  </a:lnTo>
                  <a:lnTo>
                    <a:pt x="17669" y="14014"/>
                  </a:lnTo>
                  <a:cubicBezTo>
                    <a:pt x="18157" y="13978"/>
                    <a:pt x="18574" y="13669"/>
                    <a:pt x="18765" y="13240"/>
                  </a:cubicBezTo>
                  <a:lnTo>
                    <a:pt x="18943" y="13240"/>
                  </a:lnTo>
                  <a:cubicBezTo>
                    <a:pt x="20062" y="13240"/>
                    <a:pt x="20955" y="14145"/>
                    <a:pt x="20955" y="15252"/>
                  </a:cubicBezTo>
                  <a:lnTo>
                    <a:pt x="20955" y="17752"/>
                  </a:lnTo>
                  <a:lnTo>
                    <a:pt x="21134" y="17752"/>
                  </a:lnTo>
                  <a:lnTo>
                    <a:pt x="21134" y="18276"/>
                  </a:lnTo>
                  <a:cubicBezTo>
                    <a:pt x="20420" y="18419"/>
                    <a:pt x="19884" y="19038"/>
                    <a:pt x="19884" y="19776"/>
                  </a:cubicBezTo>
                  <a:lnTo>
                    <a:pt x="20503" y="19776"/>
                  </a:lnTo>
                  <a:cubicBezTo>
                    <a:pt x="20503" y="19276"/>
                    <a:pt x="20920" y="18872"/>
                    <a:pt x="21420" y="18872"/>
                  </a:cubicBezTo>
                  <a:cubicBezTo>
                    <a:pt x="21920" y="18872"/>
                    <a:pt x="22336" y="19276"/>
                    <a:pt x="22336" y="19776"/>
                  </a:cubicBezTo>
                  <a:lnTo>
                    <a:pt x="22956" y="19776"/>
                  </a:lnTo>
                  <a:cubicBezTo>
                    <a:pt x="22956" y="19038"/>
                    <a:pt x="22420" y="18407"/>
                    <a:pt x="21717" y="18276"/>
                  </a:cubicBezTo>
                  <a:lnTo>
                    <a:pt x="21717" y="17740"/>
                  </a:lnTo>
                  <a:lnTo>
                    <a:pt x="21967" y="17740"/>
                  </a:lnTo>
                  <a:lnTo>
                    <a:pt x="21967" y="15252"/>
                  </a:lnTo>
                  <a:cubicBezTo>
                    <a:pt x="21967" y="13597"/>
                    <a:pt x="20634" y="12252"/>
                    <a:pt x="18979" y="12228"/>
                  </a:cubicBezTo>
                  <a:lnTo>
                    <a:pt x="18812" y="12228"/>
                  </a:lnTo>
                  <a:cubicBezTo>
                    <a:pt x="18634" y="11752"/>
                    <a:pt x="18193" y="11406"/>
                    <a:pt x="17669" y="11359"/>
                  </a:cubicBezTo>
                  <a:lnTo>
                    <a:pt x="17669" y="8418"/>
                  </a:lnTo>
                  <a:cubicBezTo>
                    <a:pt x="18193" y="8382"/>
                    <a:pt x="18634" y="8025"/>
                    <a:pt x="18812" y="7549"/>
                  </a:cubicBezTo>
                  <a:lnTo>
                    <a:pt x="18979" y="7549"/>
                  </a:lnTo>
                  <a:cubicBezTo>
                    <a:pt x="20622" y="7537"/>
                    <a:pt x="21967" y="6191"/>
                    <a:pt x="21967" y="4536"/>
                  </a:cubicBezTo>
                  <a:lnTo>
                    <a:pt x="21967" y="2036"/>
                  </a:lnTo>
                  <a:lnTo>
                    <a:pt x="21717" y="2036"/>
                  </a:lnTo>
                  <a:lnTo>
                    <a:pt x="21717" y="1512"/>
                  </a:lnTo>
                  <a:cubicBezTo>
                    <a:pt x="22420" y="1369"/>
                    <a:pt x="22956" y="750"/>
                    <a:pt x="22956" y="0"/>
                  </a:cubicBezTo>
                  <a:lnTo>
                    <a:pt x="22336" y="0"/>
                  </a:lnTo>
                  <a:cubicBezTo>
                    <a:pt x="22336" y="512"/>
                    <a:pt x="21932" y="917"/>
                    <a:pt x="21420" y="917"/>
                  </a:cubicBezTo>
                  <a:cubicBezTo>
                    <a:pt x="20920" y="917"/>
                    <a:pt x="20515" y="512"/>
                    <a:pt x="20515" y="0"/>
                  </a:cubicBezTo>
                  <a:lnTo>
                    <a:pt x="19896" y="0"/>
                  </a:lnTo>
                  <a:cubicBezTo>
                    <a:pt x="19896" y="750"/>
                    <a:pt x="20431" y="1369"/>
                    <a:pt x="21134" y="1512"/>
                  </a:cubicBezTo>
                  <a:lnTo>
                    <a:pt x="21134" y="2036"/>
                  </a:lnTo>
                  <a:lnTo>
                    <a:pt x="20967" y="2036"/>
                  </a:lnTo>
                  <a:lnTo>
                    <a:pt x="20967" y="4536"/>
                  </a:lnTo>
                  <a:cubicBezTo>
                    <a:pt x="20967" y="5644"/>
                    <a:pt x="20062" y="6549"/>
                    <a:pt x="18955" y="6549"/>
                  </a:cubicBezTo>
                  <a:lnTo>
                    <a:pt x="18776" y="6549"/>
                  </a:lnTo>
                  <a:cubicBezTo>
                    <a:pt x="18574" y="6120"/>
                    <a:pt x="18157" y="5810"/>
                    <a:pt x="17669" y="5775"/>
                  </a:cubicBezTo>
                  <a:lnTo>
                    <a:pt x="17669" y="4024"/>
                  </a:lnTo>
                  <a:cubicBezTo>
                    <a:pt x="17669" y="2643"/>
                    <a:pt x="16550" y="1512"/>
                    <a:pt x="15169" y="1512"/>
                  </a:cubicBezTo>
                  <a:lnTo>
                    <a:pt x="7787" y="1512"/>
                  </a:lnTo>
                  <a:cubicBezTo>
                    <a:pt x="6406" y="1512"/>
                    <a:pt x="5287" y="2643"/>
                    <a:pt x="5287" y="4024"/>
                  </a:cubicBezTo>
                  <a:lnTo>
                    <a:pt x="5287" y="5775"/>
                  </a:lnTo>
                  <a:cubicBezTo>
                    <a:pt x="4799" y="5810"/>
                    <a:pt x="4382" y="6120"/>
                    <a:pt x="4191" y="6549"/>
                  </a:cubicBezTo>
                  <a:lnTo>
                    <a:pt x="4013" y="6549"/>
                  </a:lnTo>
                  <a:cubicBezTo>
                    <a:pt x="2894" y="6549"/>
                    <a:pt x="1989" y="5644"/>
                    <a:pt x="1989" y="4536"/>
                  </a:cubicBezTo>
                  <a:lnTo>
                    <a:pt x="1989" y="2036"/>
                  </a:lnTo>
                  <a:lnTo>
                    <a:pt x="1822" y="2036"/>
                  </a:lnTo>
                  <a:lnTo>
                    <a:pt x="1822" y="1512"/>
                  </a:lnTo>
                  <a:cubicBezTo>
                    <a:pt x="2536" y="1369"/>
                    <a:pt x="3072" y="750"/>
                    <a:pt x="3072" y="0"/>
                  </a:cubicBezTo>
                  <a:lnTo>
                    <a:pt x="2453" y="0"/>
                  </a:lnTo>
                  <a:cubicBezTo>
                    <a:pt x="2453" y="512"/>
                    <a:pt x="2036" y="917"/>
                    <a:pt x="1536" y="917"/>
                  </a:cubicBezTo>
                  <a:cubicBezTo>
                    <a:pt x="1036" y="917"/>
                    <a:pt x="619" y="512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1421;p37"/>
            <p:cNvGrpSpPr/>
            <p:nvPr/>
          </p:nvGrpSpPr>
          <p:grpSpPr>
            <a:xfrm>
              <a:off x="532500" y="3321500"/>
              <a:ext cx="573900" cy="651875"/>
              <a:chOff x="532500" y="2817450"/>
              <a:chExt cx="573900" cy="651875"/>
            </a:xfrm>
          </p:grpSpPr>
          <p:sp>
            <p:nvSpPr>
              <p:cNvPr id="1422" name="Google Shape;1422;p37"/>
              <p:cNvSpPr/>
              <p:nvPr/>
            </p:nvSpPr>
            <p:spPr>
              <a:xfrm>
                <a:off x="1060825" y="2849000"/>
                <a:ext cx="146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584" y="1143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>
                <a:off x="1029875" y="2817450"/>
                <a:ext cx="765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37" extrusionOk="0">
                    <a:moveTo>
                      <a:pt x="1" y="0"/>
                    </a:moveTo>
                    <a:cubicBezTo>
                      <a:pt x="1" y="845"/>
                      <a:pt x="691" y="1536"/>
                      <a:pt x="1525" y="1536"/>
                    </a:cubicBezTo>
                    <a:cubicBezTo>
                      <a:pt x="2370" y="1536"/>
                      <a:pt x="3061" y="845"/>
                      <a:pt x="3061" y="0"/>
                    </a:cubicBezTo>
                    <a:lnTo>
                      <a:pt x="2441" y="0"/>
                    </a:lnTo>
                    <a:cubicBezTo>
                      <a:pt x="2441" y="512"/>
                      <a:pt x="2037" y="917"/>
                      <a:pt x="1525" y="917"/>
                    </a:cubicBezTo>
                    <a:cubicBezTo>
                      <a:pt x="1025" y="917"/>
                      <a:pt x="620" y="512"/>
                      <a:pt x="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962900" y="2868350"/>
                <a:ext cx="1188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3" extrusionOk="0">
                    <a:moveTo>
                      <a:pt x="3751" y="0"/>
                    </a:moveTo>
                    <a:lnTo>
                      <a:pt x="3751" y="2500"/>
                    </a:lnTo>
                    <a:cubicBezTo>
                      <a:pt x="3751" y="3608"/>
                      <a:pt x="2846" y="4513"/>
                      <a:pt x="1739" y="4513"/>
                    </a:cubicBezTo>
                    <a:lnTo>
                      <a:pt x="1" y="4513"/>
                    </a:lnTo>
                    <a:lnTo>
                      <a:pt x="1" y="5513"/>
                    </a:lnTo>
                    <a:lnTo>
                      <a:pt x="1763" y="5513"/>
                    </a:lnTo>
                    <a:cubicBezTo>
                      <a:pt x="3418" y="5501"/>
                      <a:pt x="4751" y="4155"/>
                      <a:pt x="4751" y="2500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>
                <a:off x="938200" y="2961500"/>
                <a:ext cx="667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68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34"/>
                    </a:cubicBezTo>
                    <a:cubicBezTo>
                      <a:pt x="1" y="2072"/>
                      <a:pt x="596" y="2668"/>
                      <a:pt x="1334" y="2668"/>
                    </a:cubicBezTo>
                    <a:cubicBezTo>
                      <a:pt x="2072" y="2668"/>
                      <a:pt x="2668" y="2072"/>
                      <a:pt x="2668" y="1334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>
                <a:off x="1060825" y="3252025"/>
                <a:ext cx="146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32" extrusionOk="0">
                    <a:moveTo>
                      <a:pt x="1" y="0"/>
                    </a:moveTo>
                    <a:lnTo>
                      <a:pt x="1" y="1131"/>
                    </a:lnTo>
                    <a:lnTo>
                      <a:pt x="584" y="1131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>
                <a:off x="1029875" y="3273750"/>
                <a:ext cx="765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25" extrusionOk="0">
                    <a:moveTo>
                      <a:pt x="1546" y="0"/>
                    </a:moveTo>
                    <a:cubicBezTo>
                      <a:pt x="1539" y="0"/>
                      <a:pt x="1532" y="0"/>
                      <a:pt x="1525" y="0"/>
                    </a:cubicBezTo>
                    <a:cubicBezTo>
                      <a:pt x="691" y="0"/>
                      <a:pt x="1" y="679"/>
                      <a:pt x="1" y="1524"/>
                    </a:cubicBezTo>
                    <a:lnTo>
                      <a:pt x="620" y="1524"/>
                    </a:lnTo>
                    <a:cubicBezTo>
                      <a:pt x="620" y="1024"/>
                      <a:pt x="1025" y="608"/>
                      <a:pt x="1525" y="608"/>
                    </a:cubicBezTo>
                    <a:cubicBezTo>
                      <a:pt x="2037" y="608"/>
                      <a:pt x="2441" y="1024"/>
                      <a:pt x="2441" y="1524"/>
                    </a:cubicBezTo>
                    <a:lnTo>
                      <a:pt x="3061" y="1524"/>
                    </a:lnTo>
                    <a:cubicBezTo>
                      <a:pt x="3061" y="686"/>
                      <a:pt x="2382" y="0"/>
                      <a:pt x="1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>
                <a:off x="962900" y="3123125"/>
                <a:ext cx="1188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4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739" y="1001"/>
                    </a:lnTo>
                    <a:cubicBezTo>
                      <a:pt x="2846" y="1001"/>
                      <a:pt x="3751" y="1906"/>
                      <a:pt x="3751" y="3025"/>
                    </a:cubicBezTo>
                    <a:lnTo>
                      <a:pt x="3751" y="5513"/>
                    </a:lnTo>
                    <a:lnTo>
                      <a:pt x="4751" y="5513"/>
                    </a:lnTo>
                    <a:lnTo>
                      <a:pt x="4751" y="3025"/>
                    </a:lnTo>
                    <a:cubicBezTo>
                      <a:pt x="4751" y="1370"/>
                      <a:pt x="3418" y="25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7"/>
              <p:cNvSpPr/>
              <p:nvPr/>
            </p:nvSpPr>
            <p:spPr>
              <a:xfrm>
                <a:off x="938200" y="3101400"/>
                <a:ext cx="667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22"/>
                    </a:cubicBezTo>
                    <a:cubicBezTo>
                      <a:pt x="1" y="2060"/>
                      <a:pt x="596" y="2656"/>
                      <a:pt x="1334" y="2656"/>
                    </a:cubicBezTo>
                    <a:cubicBezTo>
                      <a:pt x="2072" y="2656"/>
                      <a:pt x="2668" y="2060"/>
                      <a:pt x="2668" y="1322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>
                <a:off x="563750" y="2849000"/>
                <a:ext cx="143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572" y="1143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>
                <a:off x="532500" y="2817450"/>
                <a:ext cx="768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37" extrusionOk="0">
                    <a:moveTo>
                      <a:pt x="0" y="0"/>
                    </a:moveTo>
                    <a:cubicBezTo>
                      <a:pt x="0" y="845"/>
                      <a:pt x="691" y="1536"/>
                      <a:pt x="1536" y="1536"/>
                    </a:cubicBezTo>
                    <a:cubicBezTo>
                      <a:pt x="2382" y="1536"/>
                      <a:pt x="3072" y="845"/>
                      <a:pt x="3072" y="0"/>
                    </a:cubicBezTo>
                    <a:lnTo>
                      <a:pt x="2453" y="0"/>
                    </a:lnTo>
                    <a:cubicBezTo>
                      <a:pt x="2453" y="512"/>
                      <a:pt x="2036" y="917"/>
                      <a:pt x="1536" y="917"/>
                    </a:cubicBezTo>
                    <a:cubicBezTo>
                      <a:pt x="1036" y="917"/>
                      <a:pt x="619" y="512"/>
                      <a:pt x="6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>
                <a:off x="557500" y="2868350"/>
                <a:ext cx="1185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3" extrusionOk="0">
                    <a:moveTo>
                      <a:pt x="0" y="0"/>
                    </a:moveTo>
                    <a:lnTo>
                      <a:pt x="0" y="2500"/>
                    </a:lnTo>
                    <a:cubicBezTo>
                      <a:pt x="0" y="4155"/>
                      <a:pt x="1334" y="5501"/>
                      <a:pt x="2989" y="5513"/>
                    </a:cubicBezTo>
                    <a:lnTo>
                      <a:pt x="4739" y="5513"/>
                    </a:lnTo>
                    <a:lnTo>
                      <a:pt x="4739" y="4513"/>
                    </a:lnTo>
                    <a:lnTo>
                      <a:pt x="3013" y="4513"/>
                    </a:lnTo>
                    <a:cubicBezTo>
                      <a:pt x="1905" y="4513"/>
                      <a:pt x="1001" y="3608"/>
                      <a:pt x="1001" y="2500"/>
                    </a:cubicBez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>
                <a:off x="634300" y="2961500"/>
                <a:ext cx="664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68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34"/>
                    </a:cubicBezTo>
                    <a:cubicBezTo>
                      <a:pt x="0" y="2072"/>
                      <a:pt x="596" y="2668"/>
                      <a:pt x="1334" y="2668"/>
                    </a:cubicBezTo>
                    <a:cubicBezTo>
                      <a:pt x="2060" y="2668"/>
                      <a:pt x="2655" y="2072"/>
                      <a:pt x="2655" y="1334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>
                <a:off x="563750" y="3252025"/>
                <a:ext cx="143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572" y="11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>
                <a:off x="532500" y="3273750"/>
                <a:ext cx="768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25" extrusionOk="0">
                    <a:moveTo>
                      <a:pt x="1515" y="0"/>
                    </a:moveTo>
                    <a:cubicBezTo>
                      <a:pt x="679" y="0"/>
                      <a:pt x="0" y="686"/>
                      <a:pt x="0" y="1524"/>
                    </a:cubicBezTo>
                    <a:lnTo>
                      <a:pt x="619" y="1524"/>
                    </a:lnTo>
                    <a:cubicBezTo>
                      <a:pt x="619" y="1024"/>
                      <a:pt x="1036" y="608"/>
                      <a:pt x="1536" y="608"/>
                    </a:cubicBezTo>
                    <a:cubicBezTo>
                      <a:pt x="2036" y="608"/>
                      <a:pt x="2453" y="1024"/>
                      <a:pt x="2453" y="1524"/>
                    </a:cubicBezTo>
                    <a:lnTo>
                      <a:pt x="3072" y="1524"/>
                    </a:lnTo>
                    <a:cubicBezTo>
                      <a:pt x="3072" y="679"/>
                      <a:pt x="2382" y="0"/>
                      <a:pt x="1536" y="0"/>
                    </a:cubicBezTo>
                    <a:cubicBezTo>
                      <a:pt x="1529" y="0"/>
                      <a:pt x="1522" y="0"/>
                      <a:pt x="15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>
                <a:off x="557500" y="3123125"/>
                <a:ext cx="1185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4" extrusionOk="0">
                    <a:moveTo>
                      <a:pt x="2989" y="1"/>
                    </a:moveTo>
                    <a:cubicBezTo>
                      <a:pt x="1334" y="25"/>
                      <a:pt x="0" y="1370"/>
                      <a:pt x="0" y="3025"/>
                    </a:cubicBezTo>
                    <a:lnTo>
                      <a:pt x="0" y="5513"/>
                    </a:lnTo>
                    <a:lnTo>
                      <a:pt x="989" y="5513"/>
                    </a:lnTo>
                    <a:lnTo>
                      <a:pt x="989" y="3025"/>
                    </a:lnTo>
                    <a:cubicBezTo>
                      <a:pt x="989" y="1906"/>
                      <a:pt x="1894" y="1001"/>
                      <a:pt x="3013" y="1001"/>
                    </a:cubicBezTo>
                    <a:lnTo>
                      <a:pt x="4739" y="1001"/>
                    </a:lnTo>
                    <a:lnTo>
                      <a:pt x="4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>
                <a:off x="634300" y="3101400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60"/>
                      <a:pt x="596" y="2656"/>
                      <a:pt x="1334" y="2656"/>
                    </a:cubicBezTo>
                    <a:cubicBezTo>
                      <a:pt x="2060" y="2656"/>
                      <a:pt x="2655" y="2060"/>
                      <a:pt x="2655" y="1322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>
                <a:off x="664650" y="3299050"/>
                <a:ext cx="30960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5287" extrusionOk="0">
                    <a:moveTo>
                      <a:pt x="6192" y="0"/>
                    </a:moveTo>
                    <a:cubicBezTo>
                      <a:pt x="6192" y="0"/>
                      <a:pt x="1" y="3489"/>
                      <a:pt x="1" y="3846"/>
                    </a:cubicBezTo>
                    <a:lnTo>
                      <a:pt x="1" y="4656"/>
                    </a:lnTo>
                    <a:cubicBezTo>
                      <a:pt x="1" y="5001"/>
                      <a:pt x="286" y="5287"/>
                      <a:pt x="632" y="5287"/>
                    </a:cubicBezTo>
                    <a:lnTo>
                      <a:pt x="11764" y="5287"/>
                    </a:lnTo>
                    <a:cubicBezTo>
                      <a:pt x="12109" y="5287"/>
                      <a:pt x="12383" y="5001"/>
                      <a:pt x="12383" y="4656"/>
                    </a:cubicBezTo>
                    <a:lnTo>
                      <a:pt x="12383" y="3846"/>
                    </a:lnTo>
                    <a:cubicBezTo>
                      <a:pt x="12383" y="3501"/>
                      <a:pt x="6192" y="0"/>
                      <a:pt x="6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>
                <a:off x="710800" y="3225825"/>
                <a:ext cx="217600" cy="108975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4359" extrusionOk="0">
                    <a:moveTo>
                      <a:pt x="0" y="0"/>
                    </a:moveTo>
                    <a:cubicBezTo>
                      <a:pt x="0" y="2406"/>
                      <a:pt x="1941" y="4358"/>
                      <a:pt x="4346" y="4358"/>
                    </a:cubicBezTo>
                    <a:cubicBezTo>
                      <a:pt x="6751" y="4358"/>
                      <a:pt x="8704" y="2406"/>
                      <a:pt x="8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>
                <a:off x="664650" y="2855250"/>
                <a:ext cx="3096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6908" extrusionOk="0">
                    <a:moveTo>
                      <a:pt x="2501" y="0"/>
                    </a:moveTo>
                    <a:cubicBezTo>
                      <a:pt x="1120" y="0"/>
                      <a:pt x="1" y="1131"/>
                      <a:pt x="1" y="2512"/>
                    </a:cubicBezTo>
                    <a:lnTo>
                      <a:pt x="1" y="4572"/>
                    </a:lnTo>
                    <a:lnTo>
                      <a:pt x="1" y="14835"/>
                    </a:lnTo>
                    <a:lnTo>
                      <a:pt x="1" y="16907"/>
                    </a:lnTo>
                    <a:lnTo>
                      <a:pt x="12383" y="16907"/>
                    </a:lnTo>
                    <a:lnTo>
                      <a:pt x="12383" y="14835"/>
                    </a:lnTo>
                    <a:lnTo>
                      <a:pt x="12383" y="4572"/>
                    </a:lnTo>
                    <a:lnTo>
                      <a:pt x="12383" y="2512"/>
                    </a:lnTo>
                    <a:cubicBezTo>
                      <a:pt x="12383" y="1131"/>
                      <a:pt x="11264" y="0"/>
                      <a:pt x="9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915575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857525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61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>
                <a:off x="683100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>
                <a:off x="74145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46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>
                <a:off x="79950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>
                <a:off x="6890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>
                <a:off x="74710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94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94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8051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72" y="2322"/>
                    </a:cubicBezTo>
                    <a:cubicBezTo>
                      <a:pt x="893" y="2322"/>
                      <a:pt x="1143" y="2060"/>
                      <a:pt x="1143" y="1750"/>
                    </a:cubicBezTo>
                    <a:lnTo>
                      <a:pt x="1143" y="583"/>
                    </a:lnTo>
                    <a:cubicBezTo>
                      <a:pt x="1143" y="262"/>
                      <a:pt x="893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863200" y="3411275"/>
                <a:ext cx="289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22" extrusionOk="0">
                    <a:moveTo>
                      <a:pt x="584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84" y="2322"/>
                    </a:cubicBezTo>
                    <a:cubicBezTo>
                      <a:pt x="893" y="2322"/>
                      <a:pt x="1155" y="2060"/>
                      <a:pt x="1155" y="1750"/>
                    </a:cubicBezTo>
                    <a:lnTo>
                      <a:pt x="1155" y="583"/>
                    </a:lnTo>
                    <a:cubicBezTo>
                      <a:pt x="1155" y="262"/>
                      <a:pt x="893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921525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>
                <a:off x="681025" y="3369300"/>
                <a:ext cx="2771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501" extrusionOk="0">
                    <a:moveTo>
                      <a:pt x="763" y="0"/>
                    </a:moveTo>
                    <a:cubicBezTo>
                      <a:pt x="477" y="179"/>
                      <a:pt x="215" y="346"/>
                      <a:pt x="1" y="500"/>
                    </a:cubicBezTo>
                    <a:lnTo>
                      <a:pt x="11085" y="500"/>
                    </a:lnTo>
                    <a:cubicBezTo>
                      <a:pt x="10859" y="346"/>
                      <a:pt x="10609" y="179"/>
                      <a:pt x="103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>
                <a:off x="721200" y="3344000"/>
                <a:ext cx="1967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7871" h="489" extrusionOk="0">
                    <a:moveTo>
                      <a:pt x="834" y="0"/>
                    </a:moveTo>
                    <a:cubicBezTo>
                      <a:pt x="549" y="167"/>
                      <a:pt x="275" y="334"/>
                      <a:pt x="1" y="488"/>
                    </a:cubicBezTo>
                    <a:lnTo>
                      <a:pt x="7871" y="488"/>
                    </a:lnTo>
                    <a:cubicBezTo>
                      <a:pt x="7597" y="334"/>
                      <a:pt x="7311" y="167"/>
                      <a:pt x="7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38475" y="2930550"/>
                <a:ext cx="16195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478" extrusionOk="0">
                    <a:moveTo>
                      <a:pt x="3239" y="0"/>
                    </a:moveTo>
                    <a:cubicBezTo>
                      <a:pt x="1453" y="0"/>
                      <a:pt x="0" y="1441"/>
                      <a:pt x="0" y="3239"/>
                    </a:cubicBezTo>
                    <a:cubicBezTo>
                      <a:pt x="0" y="5025"/>
                      <a:pt x="1453" y="6477"/>
                      <a:pt x="3239" y="6477"/>
                    </a:cubicBezTo>
                    <a:cubicBezTo>
                      <a:pt x="5037" y="6477"/>
                      <a:pt x="6477" y="5025"/>
                      <a:pt x="6477" y="3239"/>
                    </a:cubicBezTo>
                    <a:cubicBezTo>
                      <a:pt x="6477" y="1441"/>
                      <a:pt x="5037" y="0"/>
                      <a:pt x="3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839075" y="2964175"/>
                <a:ext cx="235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54" extrusionOk="0">
                    <a:moveTo>
                      <a:pt x="477" y="1"/>
                    </a:moveTo>
                    <a:cubicBezTo>
                      <a:pt x="203" y="1"/>
                      <a:pt x="1" y="215"/>
                      <a:pt x="1" y="477"/>
                    </a:cubicBezTo>
                    <a:cubicBezTo>
                      <a:pt x="1" y="739"/>
                      <a:pt x="215" y="953"/>
                      <a:pt x="477" y="953"/>
                    </a:cubicBezTo>
                    <a:cubicBezTo>
                      <a:pt x="739" y="953"/>
                      <a:pt x="941" y="739"/>
                      <a:pt x="941" y="477"/>
                    </a:cubicBezTo>
                    <a:cubicBezTo>
                      <a:pt x="941" y="215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203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775375" y="2876975"/>
                <a:ext cx="333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34" extrusionOk="0">
                    <a:moveTo>
                      <a:pt x="668" y="0"/>
                    </a:moveTo>
                    <a:cubicBezTo>
                      <a:pt x="298" y="0"/>
                      <a:pt x="1" y="298"/>
                      <a:pt x="1" y="667"/>
                    </a:cubicBezTo>
                    <a:cubicBezTo>
                      <a:pt x="1" y="1036"/>
                      <a:pt x="298" y="1334"/>
                      <a:pt x="668" y="1334"/>
                    </a:cubicBezTo>
                    <a:cubicBezTo>
                      <a:pt x="1037" y="1334"/>
                      <a:pt x="1334" y="1036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830450" y="2876975"/>
                <a:ext cx="330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24" y="1334"/>
                      <a:pt x="1322" y="1036"/>
                      <a:pt x="1322" y="667"/>
                    </a:cubicBezTo>
                    <a:cubicBezTo>
                      <a:pt x="1322" y="298"/>
                      <a:pt x="1024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8852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664650" y="2858525"/>
                <a:ext cx="309600" cy="26462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0585" extrusionOk="0">
                    <a:moveTo>
                      <a:pt x="10681" y="0"/>
                    </a:moveTo>
                    <a:lnTo>
                      <a:pt x="10681" y="10240"/>
                    </a:lnTo>
                    <a:lnTo>
                      <a:pt x="1" y="10240"/>
                    </a:lnTo>
                    <a:lnTo>
                      <a:pt x="1" y="10585"/>
                    </a:lnTo>
                    <a:lnTo>
                      <a:pt x="12383" y="10585"/>
                    </a:lnTo>
                    <a:lnTo>
                      <a:pt x="12383" y="10251"/>
                    </a:lnTo>
                    <a:lnTo>
                      <a:pt x="11014" y="10251"/>
                    </a:lnTo>
                    <a:lnTo>
                      <a:pt x="11014" y="143"/>
                    </a:lnTo>
                    <a:cubicBezTo>
                      <a:pt x="10907" y="95"/>
                      <a:pt x="10788" y="48"/>
                      <a:pt x="106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947725" y="2893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947725" y="2932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50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947725" y="29710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51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947725" y="3010300"/>
                <a:ext cx="1222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257" y="1"/>
                    </a:moveTo>
                    <a:cubicBezTo>
                      <a:pt x="251" y="1"/>
                      <a:pt x="245" y="1"/>
                      <a:pt x="239" y="1"/>
                    </a:cubicBezTo>
                    <a:cubicBezTo>
                      <a:pt x="108" y="1"/>
                      <a:pt x="1" y="109"/>
                      <a:pt x="1" y="239"/>
                    </a:cubicBezTo>
                    <a:cubicBezTo>
                      <a:pt x="1" y="370"/>
                      <a:pt x="108" y="490"/>
                      <a:pt x="239" y="490"/>
                    </a:cubicBezTo>
                    <a:cubicBezTo>
                      <a:pt x="370" y="490"/>
                      <a:pt x="489" y="370"/>
                      <a:pt x="489" y="239"/>
                    </a:cubicBezTo>
                    <a:cubicBezTo>
                      <a:pt x="489" y="115"/>
                      <a:pt x="380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947725" y="30493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69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947725" y="308830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39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746500" y="314010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7777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8093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8405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8718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746500" y="31731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7777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8093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8405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8718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746500" y="3206175"/>
                <a:ext cx="2057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7777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8093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8405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8718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746500" y="3239225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7777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8093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8405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8718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6" name="Google Shape;1486;p37"/>
          <p:cNvGrpSpPr/>
          <p:nvPr/>
        </p:nvGrpSpPr>
        <p:grpSpPr>
          <a:xfrm rot="-1214228">
            <a:off x="6802556" y="3497715"/>
            <a:ext cx="1142081" cy="979326"/>
            <a:chOff x="4041575" y="1574875"/>
            <a:chExt cx="296475" cy="254225"/>
          </a:xfrm>
        </p:grpSpPr>
        <p:sp>
          <p:nvSpPr>
            <p:cNvPr id="1487" name="Google Shape;1487;p37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37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1489" name="Google Shape;1489;p37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7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7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7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7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7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7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7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37"/>
          <p:cNvGrpSpPr/>
          <p:nvPr/>
        </p:nvGrpSpPr>
        <p:grpSpPr>
          <a:xfrm rot="-603175">
            <a:off x="737506" y="715848"/>
            <a:ext cx="812360" cy="950133"/>
            <a:chOff x="1550475" y="1522188"/>
            <a:chExt cx="307200" cy="359300"/>
          </a:xfrm>
        </p:grpSpPr>
        <p:sp>
          <p:nvSpPr>
            <p:cNvPr id="1500" name="Google Shape;1500;p37"/>
            <p:cNvSpPr/>
            <p:nvPr/>
          </p:nvSpPr>
          <p:spPr>
            <a:xfrm>
              <a:off x="1550475" y="1522350"/>
              <a:ext cx="307200" cy="358975"/>
            </a:xfrm>
            <a:custGeom>
              <a:avLst/>
              <a:gdLst/>
              <a:ahLst/>
              <a:cxnLst/>
              <a:rect l="l" t="t" r="r" b="b"/>
              <a:pathLst>
                <a:path w="12288" h="14359" extrusionOk="0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37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1502" name="Google Shape;1502;p37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23" extrusionOk="0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7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5" extrusionOk="0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7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" extrusionOk="0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74" extrusionOk="0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7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2" extrusionOk="0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12" extrusionOk="0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25" extrusionOk="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7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7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7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7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7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3" name="Google Shape;1523;p37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1524" name="Google Shape;1524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7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1528" name="Google Shape;1528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7"/>
          <p:cNvGrpSpPr/>
          <p:nvPr/>
        </p:nvGrpSpPr>
        <p:grpSpPr>
          <a:xfrm rot="1192132">
            <a:off x="5993344" y="220180"/>
            <a:ext cx="752083" cy="1129251"/>
            <a:chOff x="6630575" y="1482600"/>
            <a:chExt cx="292025" cy="438475"/>
          </a:xfrm>
        </p:grpSpPr>
        <p:sp>
          <p:nvSpPr>
            <p:cNvPr id="1531" name="Google Shape;1531;p37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2" name="Google Shape;1532;p37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533" name="Google Shape;1533;p37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7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7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7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7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7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7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7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333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7" name="Google Shape;4057;p59"/>
          <p:cNvGrpSpPr/>
          <p:nvPr/>
        </p:nvGrpSpPr>
        <p:grpSpPr>
          <a:xfrm>
            <a:off x="-307502" y="97017"/>
            <a:ext cx="1088320" cy="1251963"/>
            <a:chOff x="2258600" y="1433188"/>
            <a:chExt cx="467050" cy="537300"/>
          </a:xfrm>
        </p:grpSpPr>
        <p:sp>
          <p:nvSpPr>
            <p:cNvPr id="4058" name="Google Shape;4058;p59"/>
            <p:cNvSpPr/>
            <p:nvPr/>
          </p:nvSpPr>
          <p:spPr>
            <a:xfrm>
              <a:off x="2258600" y="1433350"/>
              <a:ext cx="467050" cy="536975"/>
            </a:xfrm>
            <a:custGeom>
              <a:avLst/>
              <a:gdLst/>
              <a:ahLst/>
              <a:cxnLst/>
              <a:rect l="l" t="t" r="r" b="b"/>
              <a:pathLst>
                <a:path w="18682" h="21479" extrusionOk="0">
                  <a:moveTo>
                    <a:pt x="9347" y="607"/>
                  </a:moveTo>
                  <a:cubicBezTo>
                    <a:pt x="9740" y="607"/>
                    <a:pt x="10050" y="929"/>
                    <a:pt x="10050" y="1322"/>
                  </a:cubicBezTo>
                  <a:cubicBezTo>
                    <a:pt x="10050" y="1715"/>
                    <a:pt x="9740" y="2024"/>
                    <a:pt x="9347" y="2024"/>
                  </a:cubicBezTo>
                  <a:cubicBezTo>
                    <a:pt x="8954" y="2024"/>
                    <a:pt x="8633" y="1715"/>
                    <a:pt x="8633" y="1322"/>
                  </a:cubicBezTo>
                  <a:cubicBezTo>
                    <a:pt x="8633" y="929"/>
                    <a:pt x="8954" y="607"/>
                    <a:pt x="9347" y="607"/>
                  </a:cubicBezTo>
                  <a:close/>
                  <a:moveTo>
                    <a:pt x="9347" y="0"/>
                  </a:moveTo>
                  <a:cubicBezTo>
                    <a:pt x="8609" y="0"/>
                    <a:pt x="8025" y="583"/>
                    <a:pt x="8025" y="1322"/>
                  </a:cubicBezTo>
                  <a:cubicBezTo>
                    <a:pt x="8025" y="1905"/>
                    <a:pt x="8395" y="2393"/>
                    <a:pt x="8918" y="2572"/>
                  </a:cubicBezTo>
                  <a:lnTo>
                    <a:pt x="8918" y="3608"/>
                  </a:lnTo>
                  <a:cubicBezTo>
                    <a:pt x="6120" y="3739"/>
                    <a:pt x="3656" y="5155"/>
                    <a:pt x="2108" y="7287"/>
                  </a:cubicBezTo>
                  <a:cubicBezTo>
                    <a:pt x="1906" y="7560"/>
                    <a:pt x="1727" y="7858"/>
                    <a:pt x="1548" y="8156"/>
                  </a:cubicBezTo>
                  <a:lnTo>
                    <a:pt x="1167" y="8156"/>
                  </a:lnTo>
                  <a:cubicBezTo>
                    <a:pt x="417" y="9489"/>
                    <a:pt x="1" y="11037"/>
                    <a:pt x="1" y="12668"/>
                  </a:cubicBezTo>
                  <a:cubicBezTo>
                    <a:pt x="1" y="12847"/>
                    <a:pt x="1" y="13014"/>
                    <a:pt x="13" y="13180"/>
                  </a:cubicBezTo>
                  <a:lnTo>
                    <a:pt x="429" y="13180"/>
                  </a:lnTo>
                  <a:cubicBezTo>
                    <a:pt x="441" y="13442"/>
                    <a:pt x="477" y="13704"/>
                    <a:pt x="513" y="13954"/>
                  </a:cubicBezTo>
                  <a:cubicBezTo>
                    <a:pt x="1191" y="18217"/>
                    <a:pt x="4882" y="21479"/>
                    <a:pt x="9347" y="21479"/>
                  </a:cubicBezTo>
                  <a:cubicBezTo>
                    <a:pt x="13800" y="21479"/>
                    <a:pt x="17491" y="18217"/>
                    <a:pt x="18170" y="13954"/>
                  </a:cubicBezTo>
                  <a:cubicBezTo>
                    <a:pt x="18205" y="13704"/>
                    <a:pt x="18241" y="13442"/>
                    <a:pt x="18253" y="13180"/>
                  </a:cubicBezTo>
                  <a:lnTo>
                    <a:pt x="18670" y="13180"/>
                  </a:lnTo>
                  <a:cubicBezTo>
                    <a:pt x="18682" y="13014"/>
                    <a:pt x="18682" y="12847"/>
                    <a:pt x="18682" y="12668"/>
                  </a:cubicBezTo>
                  <a:cubicBezTo>
                    <a:pt x="18682" y="11025"/>
                    <a:pt x="18265" y="9489"/>
                    <a:pt x="17515" y="8156"/>
                  </a:cubicBezTo>
                  <a:lnTo>
                    <a:pt x="17134" y="8156"/>
                  </a:lnTo>
                  <a:cubicBezTo>
                    <a:pt x="16967" y="7858"/>
                    <a:pt x="16777" y="7572"/>
                    <a:pt x="16574" y="7287"/>
                  </a:cubicBezTo>
                  <a:cubicBezTo>
                    <a:pt x="15026" y="5155"/>
                    <a:pt x="12562" y="3739"/>
                    <a:pt x="9764" y="3608"/>
                  </a:cubicBezTo>
                  <a:lnTo>
                    <a:pt x="9764" y="2572"/>
                  </a:lnTo>
                  <a:cubicBezTo>
                    <a:pt x="10288" y="2393"/>
                    <a:pt x="10657" y="1905"/>
                    <a:pt x="10657" y="1322"/>
                  </a:cubicBezTo>
                  <a:cubicBezTo>
                    <a:pt x="10657" y="583"/>
                    <a:pt x="10073" y="0"/>
                    <a:pt x="93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9" name="Google Shape;4059;p59"/>
            <p:cNvGrpSpPr/>
            <p:nvPr/>
          </p:nvGrpSpPr>
          <p:grpSpPr>
            <a:xfrm>
              <a:off x="2258600" y="1433188"/>
              <a:ext cx="467050" cy="537300"/>
              <a:chOff x="2258600" y="-256450"/>
              <a:chExt cx="467050" cy="537300"/>
            </a:xfrm>
          </p:grpSpPr>
          <p:sp>
            <p:nvSpPr>
              <p:cNvPr id="4060" name="Google Shape;4060;p59"/>
              <p:cNvSpPr/>
              <p:nvPr/>
            </p:nvSpPr>
            <p:spPr>
              <a:xfrm>
                <a:off x="2481850" y="-201675"/>
                <a:ext cx="20850" cy="940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763" extrusionOk="0">
                    <a:moveTo>
                      <a:pt x="0" y="0"/>
                    </a:moveTo>
                    <a:lnTo>
                      <a:pt x="0" y="3763"/>
                    </a:lnTo>
                    <a:lnTo>
                      <a:pt x="834" y="3763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1" name="Google Shape;4061;p59"/>
              <p:cNvSpPr/>
              <p:nvPr/>
            </p:nvSpPr>
            <p:spPr>
              <a:xfrm>
                <a:off x="2269025" y="69475"/>
                <a:ext cx="4465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7860" h="930" extrusionOk="0">
                    <a:moveTo>
                      <a:pt x="0" y="1"/>
                    </a:moveTo>
                    <a:cubicBezTo>
                      <a:pt x="12" y="322"/>
                      <a:pt x="48" y="620"/>
                      <a:pt x="96" y="930"/>
                    </a:cubicBezTo>
                    <a:lnTo>
                      <a:pt x="17753" y="930"/>
                    </a:lnTo>
                    <a:cubicBezTo>
                      <a:pt x="17800" y="620"/>
                      <a:pt x="17836" y="310"/>
                      <a:pt x="178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2" name="Google Shape;4062;p59"/>
              <p:cNvSpPr/>
              <p:nvPr/>
            </p:nvSpPr>
            <p:spPr>
              <a:xfrm>
                <a:off x="2271700" y="92700"/>
                <a:ext cx="4411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7526" extrusionOk="0">
                    <a:moveTo>
                      <a:pt x="1" y="1"/>
                    </a:moveTo>
                    <a:cubicBezTo>
                      <a:pt x="679" y="4263"/>
                      <a:pt x="4370" y="7525"/>
                      <a:pt x="8823" y="7525"/>
                    </a:cubicBezTo>
                    <a:cubicBezTo>
                      <a:pt x="13276" y="7525"/>
                      <a:pt x="16967" y="4263"/>
                      <a:pt x="17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59"/>
              <p:cNvSpPr/>
              <p:nvPr/>
            </p:nvSpPr>
            <p:spPr>
              <a:xfrm>
                <a:off x="2311300" y="-166250"/>
                <a:ext cx="361675" cy="923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3692" extrusionOk="0">
                    <a:moveTo>
                      <a:pt x="7239" y="0"/>
                    </a:moveTo>
                    <a:cubicBezTo>
                      <a:pt x="4262" y="0"/>
                      <a:pt x="1631" y="1453"/>
                      <a:pt x="0" y="3691"/>
                    </a:cubicBezTo>
                    <a:lnTo>
                      <a:pt x="14466" y="3691"/>
                    </a:lnTo>
                    <a:cubicBezTo>
                      <a:pt x="12847" y="1453"/>
                      <a:pt x="10216" y="0"/>
                      <a:pt x="72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59"/>
              <p:cNvSpPr/>
              <p:nvPr/>
            </p:nvSpPr>
            <p:spPr>
              <a:xfrm>
                <a:off x="2296700" y="-73975"/>
                <a:ext cx="3911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5646" h="929" extrusionOk="0">
                    <a:moveTo>
                      <a:pt x="584" y="0"/>
                    </a:moveTo>
                    <a:cubicBezTo>
                      <a:pt x="370" y="298"/>
                      <a:pt x="179" y="607"/>
                      <a:pt x="1" y="929"/>
                    </a:cubicBezTo>
                    <a:lnTo>
                      <a:pt x="15645" y="929"/>
                    </a:lnTo>
                    <a:cubicBezTo>
                      <a:pt x="15467" y="607"/>
                      <a:pt x="15276" y="298"/>
                      <a:pt x="15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59"/>
              <p:cNvSpPr/>
              <p:nvPr/>
            </p:nvSpPr>
            <p:spPr>
              <a:xfrm>
                <a:off x="2258600" y="-52550"/>
                <a:ext cx="467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5037" extrusionOk="0">
                    <a:moveTo>
                      <a:pt x="1167" y="0"/>
                    </a:moveTo>
                    <a:cubicBezTo>
                      <a:pt x="429" y="1346"/>
                      <a:pt x="1" y="2882"/>
                      <a:pt x="1" y="4525"/>
                    </a:cubicBezTo>
                    <a:cubicBezTo>
                      <a:pt x="1" y="4691"/>
                      <a:pt x="13" y="4870"/>
                      <a:pt x="24" y="5037"/>
                    </a:cubicBezTo>
                    <a:lnTo>
                      <a:pt x="18670" y="5037"/>
                    </a:lnTo>
                    <a:cubicBezTo>
                      <a:pt x="18682" y="4870"/>
                      <a:pt x="18682" y="4691"/>
                      <a:pt x="18682" y="4525"/>
                    </a:cubicBezTo>
                    <a:cubicBezTo>
                      <a:pt x="18682" y="2882"/>
                      <a:pt x="18265" y="1346"/>
                      <a:pt x="175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59"/>
              <p:cNvSpPr/>
              <p:nvPr/>
            </p:nvSpPr>
            <p:spPr>
              <a:xfrm>
                <a:off x="2459225" y="-256450"/>
                <a:ext cx="66100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644" extrusionOk="0">
                    <a:moveTo>
                      <a:pt x="1322" y="620"/>
                    </a:moveTo>
                    <a:cubicBezTo>
                      <a:pt x="1715" y="620"/>
                      <a:pt x="2036" y="929"/>
                      <a:pt x="2036" y="1322"/>
                    </a:cubicBezTo>
                    <a:cubicBezTo>
                      <a:pt x="2036" y="1715"/>
                      <a:pt x="1715" y="2036"/>
                      <a:pt x="1322" y="2036"/>
                    </a:cubicBezTo>
                    <a:cubicBezTo>
                      <a:pt x="929" y="2036"/>
                      <a:pt x="608" y="1715"/>
                      <a:pt x="608" y="1322"/>
                    </a:cubicBezTo>
                    <a:cubicBezTo>
                      <a:pt x="608" y="929"/>
                      <a:pt x="929" y="620"/>
                      <a:pt x="1322" y="620"/>
                    </a:cubicBezTo>
                    <a:close/>
                    <a:moveTo>
                      <a:pt x="1322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48"/>
                      <a:pt x="596" y="2644"/>
                      <a:pt x="1322" y="2644"/>
                    </a:cubicBezTo>
                    <a:cubicBezTo>
                      <a:pt x="2048" y="2644"/>
                      <a:pt x="2644" y="2048"/>
                      <a:pt x="2644" y="1322"/>
                    </a:cubicBezTo>
                    <a:cubicBezTo>
                      <a:pt x="2644" y="596"/>
                      <a:pt x="2048" y="1"/>
                      <a:pt x="1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59"/>
              <p:cNvSpPr/>
              <p:nvPr/>
            </p:nvSpPr>
            <p:spPr>
              <a:xfrm>
                <a:off x="2578575" y="4900"/>
                <a:ext cx="4437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739" extrusionOk="0">
                    <a:moveTo>
                      <a:pt x="1656" y="0"/>
                    </a:moveTo>
                    <a:lnTo>
                      <a:pt x="1" y="2739"/>
                    </a:lnTo>
                    <a:lnTo>
                      <a:pt x="1775" y="2739"/>
                    </a:lnTo>
                    <a:lnTo>
                      <a:pt x="1775" y="631"/>
                    </a:lnTo>
                    <a:cubicBezTo>
                      <a:pt x="1775" y="405"/>
                      <a:pt x="1739" y="191"/>
                      <a:pt x="1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59"/>
              <p:cNvSpPr/>
              <p:nvPr/>
            </p:nvSpPr>
            <p:spPr>
              <a:xfrm>
                <a:off x="2479175" y="-22500"/>
                <a:ext cx="994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59"/>
              <p:cNvSpPr/>
              <p:nvPr/>
            </p:nvSpPr>
            <p:spPr>
              <a:xfrm>
                <a:off x="2361300" y="-22500"/>
                <a:ext cx="1759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3835" extrusionOk="0">
                    <a:moveTo>
                      <a:pt x="1739" y="1"/>
                    </a:moveTo>
                    <a:cubicBezTo>
                      <a:pt x="786" y="1"/>
                      <a:pt x="0" y="775"/>
                      <a:pt x="0" y="1727"/>
                    </a:cubicBezTo>
                    <a:lnTo>
                      <a:pt x="0" y="3835"/>
                    </a:lnTo>
                    <a:lnTo>
                      <a:pt x="4715" y="3835"/>
                    </a:lnTo>
                    <a:lnTo>
                      <a:pt x="7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59"/>
              <p:cNvSpPr/>
              <p:nvPr/>
            </p:nvSpPr>
            <p:spPr>
              <a:xfrm>
                <a:off x="2561925" y="-8800"/>
                <a:ext cx="5805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287" extrusionOk="0">
                    <a:moveTo>
                      <a:pt x="1977" y="1"/>
                    </a:moveTo>
                    <a:lnTo>
                      <a:pt x="0" y="3287"/>
                    </a:lnTo>
                    <a:lnTo>
                      <a:pt x="667" y="3287"/>
                    </a:lnTo>
                    <a:lnTo>
                      <a:pt x="2322" y="548"/>
                    </a:lnTo>
                    <a:cubicBezTo>
                      <a:pt x="2238" y="346"/>
                      <a:pt x="2131" y="155"/>
                      <a:pt x="1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59"/>
              <p:cNvSpPr/>
              <p:nvPr/>
            </p:nvSpPr>
            <p:spPr>
              <a:xfrm>
                <a:off x="2520550" y="-22500"/>
                <a:ext cx="90800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632" y="549"/>
                    </a:lnTo>
                    <a:cubicBezTo>
                      <a:pt x="3322" y="215"/>
                      <a:pt x="2870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59"/>
              <p:cNvSpPr/>
              <p:nvPr/>
            </p:nvSpPr>
            <p:spPr>
              <a:xfrm>
                <a:off x="23485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23" y="0"/>
                    </a:moveTo>
                    <a:cubicBezTo>
                      <a:pt x="716" y="0"/>
                      <a:pt x="710" y="0"/>
                      <a:pt x="703" y="0"/>
                    </a:cubicBez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703" y="1381"/>
                    </a:cubicBezTo>
                    <a:cubicBezTo>
                      <a:pt x="1084" y="1381"/>
                      <a:pt x="1393" y="1072"/>
                      <a:pt x="1393" y="691"/>
                    </a:cubicBezTo>
                    <a:cubicBezTo>
                      <a:pt x="1393" y="317"/>
                      <a:pt x="1095" y="0"/>
                      <a:pt x="7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59"/>
              <p:cNvSpPr/>
              <p:nvPr/>
            </p:nvSpPr>
            <p:spPr>
              <a:xfrm>
                <a:off x="23991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4" name="Google Shape;4074;p59"/>
              <p:cNvSpPr/>
              <p:nvPr/>
            </p:nvSpPr>
            <p:spPr>
              <a:xfrm>
                <a:off x="24497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5" name="Google Shape;4075;p59"/>
              <p:cNvSpPr/>
              <p:nvPr/>
            </p:nvSpPr>
            <p:spPr>
              <a:xfrm>
                <a:off x="25003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7"/>
                      <a:pt x="1083" y="0"/>
                      <a:pt x="7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59"/>
              <p:cNvSpPr/>
              <p:nvPr/>
            </p:nvSpPr>
            <p:spPr>
              <a:xfrm>
                <a:off x="25506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84" y="1381"/>
                      <a:pt x="1394" y="1072"/>
                      <a:pt x="1394" y="691"/>
                    </a:cubicBezTo>
                    <a:cubicBezTo>
                      <a:pt x="1394" y="317"/>
                      <a:pt x="1095" y="0"/>
                      <a:pt x="7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59"/>
              <p:cNvSpPr/>
              <p:nvPr/>
            </p:nvSpPr>
            <p:spPr>
              <a:xfrm>
                <a:off x="26012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59"/>
              <p:cNvSpPr/>
              <p:nvPr/>
            </p:nvSpPr>
            <p:spPr>
              <a:xfrm>
                <a:off x="2392850" y="1870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59"/>
              <p:cNvSpPr/>
              <p:nvPr/>
            </p:nvSpPr>
            <p:spPr>
              <a:xfrm>
                <a:off x="2392850" y="2132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0" name="Google Shape;4080;p59"/>
          <p:cNvGrpSpPr/>
          <p:nvPr/>
        </p:nvGrpSpPr>
        <p:grpSpPr>
          <a:xfrm>
            <a:off x="1172021" y="3332394"/>
            <a:ext cx="1055985" cy="905499"/>
            <a:chOff x="4041575" y="1574875"/>
            <a:chExt cx="296475" cy="254225"/>
          </a:xfrm>
        </p:grpSpPr>
        <p:sp>
          <p:nvSpPr>
            <p:cNvPr id="4081" name="Google Shape;4081;p59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82" name="Google Shape;4082;p59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4083" name="Google Shape;4083;p59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59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5" name="Google Shape;4085;p59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6" name="Google Shape;4086;p59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59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8" name="Google Shape;4088;p59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9" name="Google Shape;4089;p59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59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1" name="Google Shape;4091;p59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2" name="Google Shape;4092;p59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93" name="Google Shape;4093;p59"/>
          <p:cNvGrpSpPr/>
          <p:nvPr/>
        </p:nvGrpSpPr>
        <p:grpSpPr>
          <a:xfrm>
            <a:off x="-749332" y="2445605"/>
            <a:ext cx="1827087" cy="2315090"/>
            <a:chOff x="4700075" y="3262363"/>
            <a:chExt cx="560525" cy="710238"/>
          </a:xfrm>
        </p:grpSpPr>
        <p:sp>
          <p:nvSpPr>
            <p:cNvPr id="4094" name="Google Shape;4094;p59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5" name="Google Shape;4095;p59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4096" name="Google Shape;4096;p59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59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59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9" name="Google Shape;4099;p59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0" name="Google Shape;4100;p59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1" name="Google Shape;4101;p59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102;p59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3" name="Google Shape;4103;p59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4" name="Google Shape;4104;p59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59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59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59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59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59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59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59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59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59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59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59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59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59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59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59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59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59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59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59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59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59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59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59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59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59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59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59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59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59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59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59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59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59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59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9" name="Google Shape;4139;p59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0" name="Google Shape;4140;p59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59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59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59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59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59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59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59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59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59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59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59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59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59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59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59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59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57" name="Google Shape;4157;p59"/>
          <p:cNvGrpSpPr/>
          <p:nvPr/>
        </p:nvGrpSpPr>
        <p:grpSpPr>
          <a:xfrm>
            <a:off x="2455006" y="1479386"/>
            <a:ext cx="1827052" cy="2304120"/>
            <a:chOff x="8922625" y="3320713"/>
            <a:chExt cx="512900" cy="646825"/>
          </a:xfrm>
        </p:grpSpPr>
        <p:sp>
          <p:nvSpPr>
            <p:cNvPr id="4158" name="Google Shape;4158;p59"/>
            <p:cNvSpPr/>
            <p:nvPr/>
          </p:nvSpPr>
          <p:spPr>
            <a:xfrm>
              <a:off x="8922625" y="3320713"/>
              <a:ext cx="512900" cy="646825"/>
            </a:xfrm>
            <a:custGeom>
              <a:avLst/>
              <a:gdLst/>
              <a:ahLst/>
              <a:cxnLst/>
              <a:rect l="l" t="t" r="r" b="b"/>
              <a:pathLst>
                <a:path w="20516" h="25873" extrusionOk="0">
                  <a:moveTo>
                    <a:pt x="10264" y="1"/>
                  </a:moveTo>
                  <a:cubicBezTo>
                    <a:pt x="7811" y="1"/>
                    <a:pt x="5823" y="1989"/>
                    <a:pt x="5823" y="4442"/>
                  </a:cubicBezTo>
                  <a:lnTo>
                    <a:pt x="5823" y="4942"/>
                  </a:lnTo>
                  <a:cubicBezTo>
                    <a:pt x="5097" y="4942"/>
                    <a:pt x="4513" y="5525"/>
                    <a:pt x="4513" y="6240"/>
                  </a:cubicBezTo>
                  <a:cubicBezTo>
                    <a:pt x="4513" y="6966"/>
                    <a:pt x="5097" y="7549"/>
                    <a:pt x="5823" y="7549"/>
                  </a:cubicBezTo>
                  <a:lnTo>
                    <a:pt x="5823" y="9133"/>
                  </a:lnTo>
                  <a:lnTo>
                    <a:pt x="5073" y="9133"/>
                  </a:lnTo>
                  <a:cubicBezTo>
                    <a:pt x="4704" y="9133"/>
                    <a:pt x="4406" y="9430"/>
                    <a:pt x="4406" y="9800"/>
                  </a:cubicBezTo>
                  <a:cubicBezTo>
                    <a:pt x="4406" y="10169"/>
                    <a:pt x="4704" y="10478"/>
                    <a:pt x="5073" y="10478"/>
                  </a:cubicBezTo>
                  <a:lnTo>
                    <a:pt x="6406" y="10478"/>
                  </a:lnTo>
                  <a:lnTo>
                    <a:pt x="6311" y="11121"/>
                  </a:lnTo>
                  <a:cubicBezTo>
                    <a:pt x="6240" y="11109"/>
                    <a:pt x="6156" y="11109"/>
                    <a:pt x="6085" y="11109"/>
                  </a:cubicBezTo>
                  <a:cubicBezTo>
                    <a:pt x="5418" y="11109"/>
                    <a:pt x="4859" y="11490"/>
                    <a:pt x="4609" y="12050"/>
                  </a:cubicBezTo>
                  <a:lnTo>
                    <a:pt x="3537" y="12050"/>
                  </a:lnTo>
                  <a:lnTo>
                    <a:pt x="1311" y="14479"/>
                  </a:lnTo>
                  <a:lnTo>
                    <a:pt x="1311" y="17455"/>
                  </a:lnTo>
                  <a:lnTo>
                    <a:pt x="1156" y="17455"/>
                  </a:lnTo>
                  <a:cubicBezTo>
                    <a:pt x="941" y="17455"/>
                    <a:pt x="775" y="17622"/>
                    <a:pt x="775" y="17836"/>
                  </a:cubicBezTo>
                  <a:cubicBezTo>
                    <a:pt x="775" y="18039"/>
                    <a:pt x="953" y="18217"/>
                    <a:pt x="1156" y="18217"/>
                  </a:cubicBezTo>
                  <a:lnTo>
                    <a:pt x="1346" y="18217"/>
                  </a:lnTo>
                  <a:cubicBezTo>
                    <a:pt x="1382" y="18420"/>
                    <a:pt x="1501" y="18598"/>
                    <a:pt x="1680" y="18705"/>
                  </a:cubicBezTo>
                  <a:cubicBezTo>
                    <a:pt x="727" y="18884"/>
                    <a:pt x="1" y="19717"/>
                    <a:pt x="1" y="20718"/>
                  </a:cubicBezTo>
                  <a:lnTo>
                    <a:pt x="1144" y="20718"/>
                  </a:lnTo>
                  <a:cubicBezTo>
                    <a:pt x="1144" y="20217"/>
                    <a:pt x="1549" y="19813"/>
                    <a:pt x="2049" y="19813"/>
                  </a:cubicBezTo>
                  <a:cubicBezTo>
                    <a:pt x="2549" y="19813"/>
                    <a:pt x="2966" y="20217"/>
                    <a:pt x="2966" y="20718"/>
                  </a:cubicBezTo>
                  <a:lnTo>
                    <a:pt x="4097" y="20718"/>
                  </a:lnTo>
                  <a:cubicBezTo>
                    <a:pt x="4097" y="19717"/>
                    <a:pt x="3370" y="18884"/>
                    <a:pt x="2418" y="18705"/>
                  </a:cubicBezTo>
                  <a:cubicBezTo>
                    <a:pt x="2596" y="18598"/>
                    <a:pt x="2727" y="18420"/>
                    <a:pt x="2751" y="18217"/>
                  </a:cubicBezTo>
                  <a:lnTo>
                    <a:pt x="2942" y="18217"/>
                  </a:lnTo>
                  <a:cubicBezTo>
                    <a:pt x="3156" y="18217"/>
                    <a:pt x="3323" y="18039"/>
                    <a:pt x="3323" y="17836"/>
                  </a:cubicBezTo>
                  <a:cubicBezTo>
                    <a:pt x="3323" y="17622"/>
                    <a:pt x="3156" y="17455"/>
                    <a:pt x="2942" y="17455"/>
                  </a:cubicBezTo>
                  <a:lnTo>
                    <a:pt x="2727" y="17455"/>
                  </a:lnTo>
                  <a:lnTo>
                    <a:pt x="2727" y="15026"/>
                  </a:lnTo>
                  <a:lnTo>
                    <a:pt x="4156" y="13467"/>
                  </a:lnTo>
                  <a:lnTo>
                    <a:pt x="4632" y="13467"/>
                  </a:lnTo>
                  <a:cubicBezTo>
                    <a:pt x="4871" y="13919"/>
                    <a:pt x="5299" y="14252"/>
                    <a:pt x="5823" y="14336"/>
                  </a:cubicBezTo>
                  <a:lnTo>
                    <a:pt x="5061" y="19313"/>
                  </a:lnTo>
                  <a:lnTo>
                    <a:pt x="6442" y="19313"/>
                  </a:lnTo>
                  <a:lnTo>
                    <a:pt x="6442" y="20908"/>
                  </a:lnTo>
                  <a:cubicBezTo>
                    <a:pt x="6252" y="21063"/>
                    <a:pt x="6121" y="21301"/>
                    <a:pt x="6121" y="21563"/>
                  </a:cubicBezTo>
                  <a:lnTo>
                    <a:pt x="6121" y="21622"/>
                  </a:lnTo>
                  <a:lnTo>
                    <a:pt x="5359" y="21622"/>
                  </a:lnTo>
                  <a:lnTo>
                    <a:pt x="4359" y="23277"/>
                  </a:lnTo>
                  <a:lnTo>
                    <a:pt x="4359" y="25111"/>
                  </a:lnTo>
                  <a:lnTo>
                    <a:pt x="4359" y="25873"/>
                  </a:lnTo>
                  <a:lnTo>
                    <a:pt x="9562" y="25873"/>
                  </a:lnTo>
                  <a:lnTo>
                    <a:pt x="9562" y="25111"/>
                  </a:lnTo>
                  <a:lnTo>
                    <a:pt x="9562" y="23277"/>
                  </a:lnTo>
                  <a:lnTo>
                    <a:pt x="8573" y="21622"/>
                  </a:lnTo>
                  <a:lnTo>
                    <a:pt x="7799" y="21622"/>
                  </a:lnTo>
                  <a:lnTo>
                    <a:pt x="7799" y="21563"/>
                  </a:lnTo>
                  <a:cubicBezTo>
                    <a:pt x="7799" y="21301"/>
                    <a:pt x="7680" y="21063"/>
                    <a:pt x="7478" y="20908"/>
                  </a:cubicBezTo>
                  <a:lnTo>
                    <a:pt x="7478" y="19313"/>
                  </a:lnTo>
                  <a:lnTo>
                    <a:pt x="13026" y="19313"/>
                  </a:lnTo>
                  <a:lnTo>
                    <a:pt x="13026" y="20908"/>
                  </a:lnTo>
                  <a:cubicBezTo>
                    <a:pt x="12836" y="21063"/>
                    <a:pt x="12705" y="21301"/>
                    <a:pt x="12705" y="21563"/>
                  </a:cubicBezTo>
                  <a:lnTo>
                    <a:pt x="12705" y="21622"/>
                  </a:lnTo>
                  <a:lnTo>
                    <a:pt x="11943" y="21622"/>
                  </a:lnTo>
                  <a:lnTo>
                    <a:pt x="10955" y="23277"/>
                  </a:lnTo>
                  <a:lnTo>
                    <a:pt x="10955" y="25111"/>
                  </a:lnTo>
                  <a:lnTo>
                    <a:pt x="10955" y="25873"/>
                  </a:lnTo>
                  <a:lnTo>
                    <a:pt x="16158" y="25873"/>
                  </a:lnTo>
                  <a:lnTo>
                    <a:pt x="16158" y="25111"/>
                  </a:lnTo>
                  <a:lnTo>
                    <a:pt x="16158" y="23277"/>
                  </a:lnTo>
                  <a:lnTo>
                    <a:pt x="15158" y="21622"/>
                  </a:lnTo>
                  <a:lnTo>
                    <a:pt x="14396" y="21622"/>
                  </a:lnTo>
                  <a:lnTo>
                    <a:pt x="14396" y="21563"/>
                  </a:lnTo>
                  <a:cubicBezTo>
                    <a:pt x="14396" y="21301"/>
                    <a:pt x="14265" y="21063"/>
                    <a:pt x="14074" y="20908"/>
                  </a:cubicBezTo>
                  <a:lnTo>
                    <a:pt x="14074" y="19313"/>
                  </a:lnTo>
                  <a:lnTo>
                    <a:pt x="15455" y="19313"/>
                  </a:lnTo>
                  <a:lnTo>
                    <a:pt x="15169" y="17491"/>
                  </a:lnTo>
                  <a:lnTo>
                    <a:pt x="14693" y="14336"/>
                  </a:lnTo>
                  <a:cubicBezTo>
                    <a:pt x="15217" y="14252"/>
                    <a:pt x="15646" y="13919"/>
                    <a:pt x="15884" y="13467"/>
                  </a:cubicBezTo>
                  <a:lnTo>
                    <a:pt x="16360" y="13467"/>
                  </a:lnTo>
                  <a:lnTo>
                    <a:pt x="17789" y="15026"/>
                  </a:lnTo>
                  <a:lnTo>
                    <a:pt x="17789" y="17455"/>
                  </a:lnTo>
                  <a:lnTo>
                    <a:pt x="17574" y="17455"/>
                  </a:lnTo>
                  <a:cubicBezTo>
                    <a:pt x="17360" y="17455"/>
                    <a:pt x="17193" y="17622"/>
                    <a:pt x="17193" y="17836"/>
                  </a:cubicBezTo>
                  <a:cubicBezTo>
                    <a:pt x="17193" y="18039"/>
                    <a:pt x="17360" y="18217"/>
                    <a:pt x="17574" y="18217"/>
                  </a:cubicBezTo>
                  <a:lnTo>
                    <a:pt x="17753" y="18217"/>
                  </a:lnTo>
                  <a:cubicBezTo>
                    <a:pt x="17789" y="18420"/>
                    <a:pt x="17920" y="18598"/>
                    <a:pt x="18098" y="18705"/>
                  </a:cubicBezTo>
                  <a:cubicBezTo>
                    <a:pt x="17146" y="18884"/>
                    <a:pt x="16420" y="19717"/>
                    <a:pt x="16420" y="20718"/>
                  </a:cubicBezTo>
                  <a:lnTo>
                    <a:pt x="17551" y="20718"/>
                  </a:lnTo>
                  <a:cubicBezTo>
                    <a:pt x="17551" y="20217"/>
                    <a:pt x="17967" y="19813"/>
                    <a:pt x="18467" y="19813"/>
                  </a:cubicBezTo>
                  <a:cubicBezTo>
                    <a:pt x="18968" y="19813"/>
                    <a:pt x="19372" y="20217"/>
                    <a:pt x="19372" y="20718"/>
                  </a:cubicBezTo>
                  <a:lnTo>
                    <a:pt x="20515" y="20718"/>
                  </a:lnTo>
                  <a:cubicBezTo>
                    <a:pt x="20515" y="19717"/>
                    <a:pt x="19789" y="18884"/>
                    <a:pt x="18837" y="18705"/>
                  </a:cubicBezTo>
                  <a:cubicBezTo>
                    <a:pt x="19015" y="18598"/>
                    <a:pt x="19134" y="18420"/>
                    <a:pt x="19170" y="18217"/>
                  </a:cubicBezTo>
                  <a:lnTo>
                    <a:pt x="19360" y="18217"/>
                  </a:lnTo>
                  <a:cubicBezTo>
                    <a:pt x="19563" y="18217"/>
                    <a:pt x="19741" y="18039"/>
                    <a:pt x="19741" y="17836"/>
                  </a:cubicBezTo>
                  <a:cubicBezTo>
                    <a:pt x="19741" y="17622"/>
                    <a:pt x="19575" y="17455"/>
                    <a:pt x="19360" y="17455"/>
                  </a:cubicBezTo>
                  <a:lnTo>
                    <a:pt x="19206" y="17455"/>
                  </a:lnTo>
                  <a:lnTo>
                    <a:pt x="19206" y="14479"/>
                  </a:lnTo>
                  <a:lnTo>
                    <a:pt x="16979" y="12050"/>
                  </a:lnTo>
                  <a:lnTo>
                    <a:pt x="15908" y="12050"/>
                  </a:lnTo>
                  <a:cubicBezTo>
                    <a:pt x="15658" y="11490"/>
                    <a:pt x="15086" y="11109"/>
                    <a:pt x="14431" y="11109"/>
                  </a:cubicBezTo>
                  <a:cubicBezTo>
                    <a:pt x="14360" y="11109"/>
                    <a:pt x="14276" y="11109"/>
                    <a:pt x="14205" y="11121"/>
                  </a:cubicBezTo>
                  <a:lnTo>
                    <a:pt x="14110" y="10478"/>
                  </a:lnTo>
                  <a:lnTo>
                    <a:pt x="15443" y="10478"/>
                  </a:lnTo>
                  <a:cubicBezTo>
                    <a:pt x="15812" y="10478"/>
                    <a:pt x="16110" y="10169"/>
                    <a:pt x="16110" y="9800"/>
                  </a:cubicBezTo>
                  <a:cubicBezTo>
                    <a:pt x="16110" y="9430"/>
                    <a:pt x="15812" y="9133"/>
                    <a:pt x="15443" y="9133"/>
                  </a:cubicBezTo>
                  <a:lnTo>
                    <a:pt x="14693" y="9133"/>
                  </a:lnTo>
                  <a:lnTo>
                    <a:pt x="14693" y="7549"/>
                  </a:lnTo>
                  <a:cubicBezTo>
                    <a:pt x="15419" y="7549"/>
                    <a:pt x="16003" y="6966"/>
                    <a:pt x="16003" y="6240"/>
                  </a:cubicBezTo>
                  <a:cubicBezTo>
                    <a:pt x="16003" y="5525"/>
                    <a:pt x="15419" y="4942"/>
                    <a:pt x="14693" y="4942"/>
                  </a:cubicBezTo>
                  <a:lnTo>
                    <a:pt x="14693" y="4442"/>
                  </a:lnTo>
                  <a:cubicBezTo>
                    <a:pt x="14693" y="1989"/>
                    <a:pt x="12705" y="1"/>
                    <a:pt x="10264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59" name="Google Shape;4159;p59"/>
            <p:cNvGrpSpPr/>
            <p:nvPr/>
          </p:nvGrpSpPr>
          <p:grpSpPr>
            <a:xfrm>
              <a:off x="8922925" y="3320713"/>
              <a:ext cx="512300" cy="646825"/>
              <a:chOff x="4779150" y="1079725"/>
              <a:chExt cx="512300" cy="646825"/>
            </a:xfrm>
          </p:grpSpPr>
          <p:sp>
            <p:nvSpPr>
              <p:cNvPr id="4160" name="Google Shape;4160;p59"/>
              <p:cNvSpPr/>
              <p:nvPr/>
            </p:nvSpPr>
            <p:spPr>
              <a:xfrm>
                <a:off x="4939900" y="1522650"/>
                <a:ext cx="2590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4525" extrusionOk="0">
                    <a:moveTo>
                      <a:pt x="524" y="0"/>
                    </a:moveTo>
                    <a:cubicBezTo>
                      <a:pt x="238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38" y="4524"/>
                      <a:pt x="524" y="4524"/>
                    </a:cubicBezTo>
                    <a:cubicBezTo>
                      <a:pt x="810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810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59"/>
              <p:cNvSpPr/>
              <p:nvPr/>
            </p:nvSpPr>
            <p:spPr>
              <a:xfrm>
                <a:off x="49318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46" y="0"/>
                    </a:moveTo>
                    <a:cubicBezTo>
                      <a:pt x="382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82" y="3024"/>
                      <a:pt x="846" y="3024"/>
                    </a:cubicBezTo>
                    <a:cubicBezTo>
                      <a:pt x="1310" y="3024"/>
                      <a:pt x="1679" y="2643"/>
                      <a:pt x="1679" y="2179"/>
                    </a:cubicBezTo>
                    <a:lnTo>
                      <a:pt x="1679" y="834"/>
                    </a:lnTo>
                    <a:cubicBezTo>
                      <a:pt x="1679" y="369"/>
                      <a:pt x="1310" y="0"/>
                      <a:pt x="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59"/>
              <p:cNvSpPr/>
              <p:nvPr/>
            </p:nvSpPr>
            <p:spPr>
              <a:xfrm>
                <a:off x="48878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1001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59"/>
              <p:cNvSpPr/>
              <p:nvPr/>
            </p:nvSpPr>
            <p:spPr>
              <a:xfrm>
                <a:off x="4910725" y="1658975"/>
                <a:ext cx="845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2703" extrusionOk="0">
                    <a:moveTo>
                      <a:pt x="1691" y="0"/>
                    </a:moveTo>
                    <a:cubicBezTo>
                      <a:pt x="750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82" y="2703"/>
                    </a:lnTo>
                    <a:lnTo>
                      <a:pt x="3382" y="1691"/>
                    </a:lnTo>
                    <a:cubicBezTo>
                      <a:pt x="3382" y="750"/>
                      <a:pt x="2620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59"/>
              <p:cNvSpPr/>
              <p:nvPr/>
            </p:nvSpPr>
            <p:spPr>
              <a:xfrm>
                <a:off x="48878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59"/>
              <p:cNvSpPr/>
              <p:nvPr/>
            </p:nvSpPr>
            <p:spPr>
              <a:xfrm>
                <a:off x="491102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19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59"/>
              <p:cNvSpPr/>
              <p:nvPr/>
            </p:nvSpPr>
            <p:spPr>
              <a:xfrm>
                <a:off x="49342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7" y="560"/>
                    </a:cubicBezTo>
                    <a:cubicBezTo>
                      <a:pt x="441" y="560"/>
                      <a:pt x="561" y="441"/>
                      <a:pt x="561" y="286"/>
                    </a:cubicBezTo>
                    <a:cubicBezTo>
                      <a:pt x="561" y="131"/>
                      <a:pt x="441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59"/>
              <p:cNvSpPr/>
              <p:nvPr/>
            </p:nvSpPr>
            <p:spPr>
              <a:xfrm>
                <a:off x="49574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6" y="0"/>
                    </a:moveTo>
                    <a:cubicBezTo>
                      <a:pt x="132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59"/>
              <p:cNvSpPr/>
              <p:nvPr/>
            </p:nvSpPr>
            <p:spPr>
              <a:xfrm>
                <a:off x="498067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59"/>
              <p:cNvSpPr/>
              <p:nvPr/>
            </p:nvSpPr>
            <p:spPr>
              <a:xfrm>
                <a:off x="5104800" y="1522650"/>
                <a:ext cx="25925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25" extrusionOk="0">
                    <a:moveTo>
                      <a:pt x="512" y="0"/>
                    </a:moveTo>
                    <a:cubicBezTo>
                      <a:pt x="226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26" y="4524"/>
                      <a:pt x="512" y="4524"/>
                    </a:cubicBezTo>
                    <a:cubicBezTo>
                      <a:pt x="798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798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59"/>
              <p:cNvSpPr/>
              <p:nvPr/>
            </p:nvSpPr>
            <p:spPr>
              <a:xfrm>
                <a:off x="50967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34" y="0"/>
                    </a:moveTo>
                    <a:cubicBezTo>
                      <a:pt x="370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70" y="3024"/>
                      <a:pt x="834" y="3024"/>
                    </a:cubicBezTo>
                    <a:cubicBezTo>
                      <a:pt x="1299" y="3024"/>
                      <a:pt x="1680" y="2643"/>
                      <a:pt x="1680" y="2179"/>
                    </a:cubicBezTo>
                    <a:lnTo>
                      <a:pt x="1680" y="834"/>
                    </a:lnTo>
                    <a:cubicBezTo>
                      <a:pt x="1680" y="369"/>
                      <a:pt x="1299" y="0"/>
                      <a:pt x="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59"/>
              <p:cNvSpPr/>
              <p:nvPr/>
            </p:nvSpPr>
            <p:spPr>
              <a:xfrm>
                <a:off x="50527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989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59"/>
              <p:cNvSpPr/>
              <p:nvPr/>
            </p:nvSpPr>
            <p:spPr>
              <a:xfrm>
                <a:off x="5075325" y="1658975"/>
                <a:ext cx="848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703" extrusionOk="0">
                    <a:moveTo>
                      <a:pt x="1691" y="0"/>
                    </a:moveTo>
                    <a:cubicBezTo>
                      <a:pt x="762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94" y="2703"/>
                    </a:lnTo>
                    <a:lnTo>
                      <a:pt x="3394" y="1691"/>
                    </a:lnTo>
                    <a:cubicBezTo>
                      <a:pt x="3394" y="750"/>
                      <a:pt x="2632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59"/>
              <p:cNvSpPr/>
              <p:nvPr/>
            </p:nvSpPr>
            <p:spPr>
              <a:xfrm>
                <a:off x="50527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59"/>
              <p:cNvSpPr/>
              <p:nvPr/>
            </p:nvSpPr>
            <p:spPr>
              <a:xfrm>
                <a:off x="507562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59"/>
              <p:cNvSpPr/>
              <p:nvPr/>
            </p:nvSpPr>
            <p:spPr>
              <a:xfrm>
                <a:off x="50991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30" y="560"/>
                      <a:pt x="561" y="441"/>
                      <a:pt x="561" y="286"/>
                    </a:cubicBezTo>
                    <a:cubicBezTo>
                      <a:pt x="561" y="131"/>
                      <a:pt x="430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59"/>
              <p:cNvSpPr/>
              <p:nvPr/>
            </p:nvSpPr>
            <p:spPr>
              <a:xfrm>
                <a:off x="51223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29" y="560"/>
                      <a:pt x="560" y="441"/>
                      <a:pt x="560" y="286"/>
                    </a:cubicBezTo>
                    <a:cubicBezTo>
                      <a:pt x="560" y="131"/>
                      <a:pt x="429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59"/>
              <p:cNvSpPr/>
              <p:nvPr/>
            </p:nvSpPr>
            <p:spPr>
              <a:xfrm>
                <a:off x="514557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59"/>
              <p:cNvSpPr/>
              <p:nvPr/>
            </p:nvSpPr>
            <p:spPr>
              <a:xfrm>
                <a:off x="489167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310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310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59"/>
              <p:cNvSpPr/>
              <p:nvPr/>
            </p:nvSpPr>
            <p:spPr>
              <a:xfrm>
                <a:off x="511372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298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298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59"/>
              <p:cNvSpPr/>
              <p:nvPr/>
            </p:nvSpPr>
            <p:spPr>
              <a:xfrm>
                <a:off x="4812200" y="1514300"/>
                <a:ext cx="357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5" y="1429"/>
                    </a:cubicBezTo>
                    <a:cubicBezTo>
                      <a:pt x="1108" y="1429"/>
                      <a:pt x="1429" y="1108"/>
                      <a:pt x="1429" y="715"/>
                    </a:cubicBezTo>
                    <a:cubicBezTo>
                      <a:pt x="1429" y="322"/>
                      <a:pt x="1108" y="1"/>
                      <a:pt x="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59"/>
              <p:cNvSpPr/>
              <p:nvPr/>
            </p:nvSpPr>
            <p:spPr>
              <a:xfrm>
                <a:off x="481160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2227" y="1"/>
                    </a:moveTo>
                    <a:lnTo>
                      <a:pt x="1" y="2430"/>
                    </a:lnTo>
                    <a:lnTo>
                      <a:pt x="1" y="5406"/>
                    </a:lnTo>
                    <a:lnTo>
                      <a:pt x="1417" y="5406"/>
                    </a:lnTo>
                    <a:lnTo>
                      <a:pt x="1417" y="2977"/>
                    </a:lnTo>
                    <a:lnTo>
                      <a:pt x="2846" y="1418"/>
                    </a:lnTo>
                    <a:lnTo>
                      <a:pt x="5406" y="1418"/>
                    </a:lnTo>
                    <a:lnTo>
                      <a:pt x="54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59"/>
              <p:cNvSpPr/>
              <p:nvPr/>
            </p:nvSpPr>
            <p:spPr>
              <a:xfrm>
                <a:off x="489017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32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32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59"/>
              <p:cNvSpPr/>
              <p:nvPr/>
            </p:nvSpPr>
            <p:spPr>
              <a:xfrm>
                <a:off x="4798200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2" y="0"/>
                    </a:moveTo>
                    <a:cubicBezTo>
                      <a:pt x="179" y="0"/>
                      <a:pt x="1" y="167"/>
                      <a:pt x="1" y="381"/>
                    </a:cubicBezTo>
                    <a:cubicBezTo>
                      <a:pt x="1" y="584"/>
                      <a:pt x="179" y="762"/>
                      <a:pt x="382" y="762"/>
                    </a:cubicBezTo>
                    <a:lnTo>
                      <a:pt x="2168" y="762"/>
                    </a:lnTo>
                    <a:cubicBezTo>
                      <a:pt x="2382" y="762"/>
                      <a:pt x="2549" y="584"/>
                      <a:pt x="2549" y="381"/>
                    </a:cubicBezTo>
                    <a:cubicBezTo>
                      <a:pt x="2549" y="167"/>
                      <a:pt x="2382" y="0"/>
                      <a:pt x="21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59"/>
              <p:cNvSpPr/>
              <p:nvPr/>
            </p:nvSpPr>
            <p:spPr>
              <a:xfrm>
                <a:off x="4779150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37" y="1"/>
                    </a:moveTo>
                    <a:cubicBezTo>
                      <a:pt x="918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37" y="1144"/>
                      <a:pt x="2037" y="1144"/>
                    </a:cubicBezTo>
                    <a:cubicBezTo>
                      <a:pt x="2537" y="1144"/>
                      <a:pt x="2954" y="1548"/>
                      <a:pt x="2954" y="2048"/>
                    </a:cubicBezTo>
                    <a:lnTo>
                      <a:pt x="4085" y="2048"/>
                    </a:lnTo>
                    <a:cubicBezTo>
                      <a:pt x="4085" y="917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59"/>
              <p:cNvSpPr/>
              <p:nvPr/>
            </p:nvSpPr>
            <p:spPr>
              <a:xfrm>
                <a:off x="491042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22" y="1"/>
                    </a:moveTo>
                    <a:cubicBezTo>
                      <a:pt x="370" y="1"/>
                      <a:pt x="0" y="370"/>
                      <a:pt x="0" y="810"/>
                    </a:cubicBezTo>
                    <a:cubicBezTo>
                      <a:pt x="0" y="1263"/>
                      <a:pt x="370" y="1632"/>
                      <a:pt x="822" y="1632"/>
                    </a:cubicBezTo>
                    <a:cubicBezTo>
                      <a:pt x="1262" y="1632"/>
                      <a:pt x="1632" y="1263"/>
                      <a:pt x="1632" y="810"/>
                    </a:cubicBezTo>
                    <a:cubicBezTo>
                      <a:pt x="1632" y="370"/>
                      <a:pt x="1262" y="1"/>
                      <a:pt x="8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59"/>
              <p:cNvSpPr/>
              <p:nvPr/>
            </p:nvSpPr>
            <p:spPr>
              <a:xfrm>
                <a:off x="5222375" y="1514300"/>
                <a:ext cx="360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30" extrusionOk="0">
                    <a:moveTo>
                      <a:pt x="726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26" y="1429"/>
                    </a:cubicBezTo>
                    <a:cubicBezTo>
                      <a:pt x="1119" y="1429"/>
                      <a:pt x="1441" y="1108"/>
                      <a:pt x="1441" y="715"/>
                    </a:cubicBezTo>
                    <a:cubicBezTo>
                      <a:pt x="1441" y="322"/>
                      <a:pt x="1119" y="1"/>
                      <a:pt x="7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59"/>
              <p:cNvSpPr/>
              <p:nvPr/>
            </p:nvSpPr>
            <p:spPr>
              <a:xfrm>
                <a:off x="512385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60" y="1418"/>
                    </a:lnTo>
                    <a:lnTo>
                      <a:pt x="3989" y="2977"/>
                    </a:lnTo>
                    <a:lnTo>
                      <a:pt x="3989" y="5406"/>
                    </a:lnTo>
                    <a:lnTo>
                      <a:pt x="5406" y="5406"/>
                    </a:lnTo>
                    <a:lnTo>
                      <a:pt x="5406" y="2430"/>
                    </a:lnTo>
                    <a:lnTo>
                      <a:pt x="31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59"/>
              <p:cNvSpPr/>
              <p:nvPr/>
            </p:nvSpPr>
            <p:spPr>
              <a:xfrm>
                <a:off x="509912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20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20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59"/>
              <p:cNvSpPr/>
              <p:nvPr/>
            </p:nvSpPr>
            <p:spPr>
              <a:xfrm>
                <a:off x="5208675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1" y="0"/>
                    </a:moveTo>
                    <a:cubicBezTo>
                      <a:pt x="167" y="0"/>
                      <a:pt x="0" y="167"/>
                      <a:pt x="0" y="381"/>
                    </a:cubicBezTo>
                    <a:cubicBezTo>
                      <a:pt x="0" y="584"/>
                      <a:pt x="167" y="762"/>
                      <a:pt x="381" y="762"/>
                    </a:cubicBezTo>
                    <a:lnTo>
                      <a:pt x="2167" y="762"/>
                    </a:lnTo>
                    <a:cubicBezTo>
                      <a:pt x="2382" y="762"/>
                      <a:pt x="2548" y="584"/>
                      <a:pt x="2548" y="381"/>
                    </a:cubicBezTo>
                    <a:cubicBezTo>
                      <a:pt x="2548" y="167"/>
                      <a:pt x="2382" y="0"/>
                      <a:pt x="21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59"/>
              <p:cNvSpPr/>
              <p:nvPr/>
            </p:nvSpPr>
            <p:spPr>
              <a:xfrm>
                <a:off x="5189325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48" y="1"/>
                    </a:moveTo>
                    <a:cubicBezTo>
                      <a:pt x="917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48" y="1144"/>
                      <a:pt x="2048" y="1144"/>
                    </a:cubicBezTo>
                    <a:cubicBezTo>
                      <a:pt x="2549" y="1144"/>
                      <a:pt x="2953" y="1548"/>
                      <a:pt x="2953" y="2048"/>
                    </a:cubicBezTo>
                    <a:lnTo>
                      <a:pt x="4084" y="2048"/>
                    </a:lnTo>
                    <a:cubicBezTo>
                      <a:pt x="4084" y="917"/>
                      <a:pt x="3168" y="1"/>
                      <a:pt x="20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59"/>
              <p:cNvSpPr/>
              <p:nvPr/>
            </p:nvSpPr>
            <p:spPr>
              <a:xfrm>
                <a:off x="511937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10" y="1"/>
                    </a:moveTo>
                    <a:cubicBezTo>
                      <a:pt x="370" y="1"/>
                      <a:pt x="1" y="370"/>
                      <a:pt x="1" y="810"/>
                    </a:cubicBezTo>
                    <a:cubicBezTo>
                      <a:pt x="1" y="1263"/>
                      <a:pt x="370" y="1632"/>
                      <a:pt x="810" y="1632"/>
                    </a:cubicBezTo>
                    <a:cubicBezTo>
                      <a:pt x="1263" y="1632"/>
                      <a:pt x="1632" y="1263"/>
                      <a:pt x="1632" y="810"/>
                    </a:cubicBezTo>
                    <a:cubicBezTo>
                      <a:pt x="1632" y="370"/>
                      <a:pt x="1263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59"/>
              <p:cNvSpPr/>
              <p:nvPr/>
            </p:nvSpPr>
            <p:spPr>
              <a:xfrm>
                <a:off x="4905375" y="1324700"/>
                <a:ext cx="259875" cy="237850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9514" extrusionOk="0">
                    <a:moveTo>
                      <a:pt x="1453" y="0"/>
                    </a:moveTo>
                    <a:lnTo>
                      <a:pt x="0" y="9513"/>
                    </a:lnTo>
                    <a:lnTo>
                      <a:pt x="10394" y="9513"/>
                    </a:lnTo>
                    <a:lnTo>
                      <a:pt x="89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59"/>
              <p:cNvSpPr/>
              <p:nvPr/>
            </p:nvSpPr>
            <p:spPr>
              <a:xfrm>
                <a:off x="4970250" y="1278850"/>
                <a:ext cx="13010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966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4370"/>
                    </a:lnTo>
                    <a:cubicBezTo>
                      <a:pt x="1" y="4704"/>
                      <a:pt x="263" y="4966"/>
                      <a:pt x="596" y="4966"/>
                    </a:cubicBezTo>
                    <a:lnTo>
                      <a:pt x="4608" y="4966"/>
                    </a:lnTo>
                    <a:cubicBezTo>
                      <a:pt x="4942" y="4966"/>
                      <a:pt x="5204" y="4704"/>
                      <a:pt x="5204" y="4370"/>
                    </a:cubicBezTo>
                    <a:lnTo>
                      <a:pt x="5204" y="596"/>
                    </a:lnTo>
                    <a:cubicBezTo>
                      <a:pt x="5204" y="275"/>
                      <a:pt x="4942" y="1"/>
                      <a:pt x="4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59"/>
              <p:cNvSpPr/>
              <p:nvPr/>
            </p:nvSpPr>
            <p:spPr>
              <a:xfrm>
                <a:off x="4905375" y="1516975"/>
                <a:ext cx="25987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1823" extrusionOk="0">
                    <a:moveTo>
                      <a:pt x="286" y="1"/>
                    </a:moveTo>
                    <a:lnTo>
                      <a:pt x="0" y="1822"/>
                    </a:lnTo>
                    <a:lnTo>
                      <a:pt x="10394" y="1822"/>
                    </a:lnTo>
                    <a:lnTo>
                      <a:pt x="10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59"/>
              <p:cNvSpPr/>
              <p:nvPr/>
            </p:nvSpPr>
            <p:spPr>
              <a:xfrm>
                <a:off x="4924425" y="1079725"/>
                <a:ext cx="221775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8871" h="9169" extrusionOk="0">
                    <a:moveTo>
                      <a:pt x="4441" y="1"/>
                    </a:moveTo>
                    <a:cubicBezTo>
                      <a:pt x="1988" y="1"/>
                      <a:pt x="0" y="1989"/>
                      <a:pt x="0" y="4442"/>
                    </a:cubicBezTo>
                    <a:lnTo>
                      <a:pt x="0" y="9168"/>
                    </a:lnTo>
                    <a:lnTo>
                      <a:pt x="8870" y="9168"/>
                    </a:lnTo>
                    <a:lnTo>
                      <a:pt x="8870" y="4442"/>
                    </a:lnTo>
                    <a:cubicBezTo>
                      <a:pt x="8870" y="1989"/>
                      <a:pt x="6882" y="1"/>
                      <a:pt x="44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59"/>
              <p:cNvSpPr/>
              <p:nvPr/>
            </p:nvSpPr>
            <p:spPr>
              <a:xfrm>
                <a:off x="4958350" y="1113350"/>
                <a:ext cx="153900" cy="19560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7824" extrusionOk="0">
                    <a:moveTo>
                      <a:pt x="3084" y="1"/>
                    </a:moveTo>
                    <a:cubicBezTo>
                      <a:pt x="1381" y="1"/>
                      <a:pt x="0" y="1370"/>
                      <a:pt x="0" y="3073"/>
                    </a:cubicBezTo>
                    <a:lnTo>
                      <a:pt x="0" y="7823"/>
                    </a:lnTo>
                    <a:lnTo>
                      <a:pt x="6156" y="7823"/>
                    </a:lnTo>
                    <a:lnTo>
                      <a:pt x="6156" y="3073"/>
                    </a:lnTo>
                    <a:cubicBezTo>
                      <a:pt x="6156" y="1370"/>
                      <a:pt x="4775" y="1"/>
                      <a:pt x="3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59"/>
              <p:cNvSpPr/>
              <p:nvPr/>
            </p:nvSpPr>
            <p:spPr>
              <a:xfrm>
                <a:off x="4977700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8"/>
                      <a:pt x="500" y="988"/>
                    </a:cubicBezTo>
                    <a:cubicBezTo>
                      <a:pt x="774" y="988"/>
                      <a:pt x="988" y="774"/>
                      <a:pt x="988" y="500"/>
                    </a:cubicBezTo>
                    <a:cubicBezTo>
                      <a:pt x="988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59"/>
              <p:cNvSpPr/>
              <p:nvPr/>
            </p:nvSpPr>
            <p:spPr>
              <a:xfrm>
                <a:off x="5068175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8"/>
                      <a:pt x="489" y="988"/>
                    </a:cubicBezTo>
                    <a:cubicBezTo>
                      <a:pt x="763" y="988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59"/>
              <p:cNvSpPr/>
              <p:nvPr/>
            </p:nvSpPr>
            <p:spPr>
              <a:xfrm>
                <a:off x="4977700" y="1270525"/>
                <a:ext cx="1152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727" extrusionOk="0">
                    <a:moveTo>
                      <a:pt x="369" y="0"/>
                    </a:moveTo>
                    <a:cubicBezTo>
                      <a:pt x="167" y="0"/>
                      <a:pt x="0" y="155"/>
                      <a:pt x="0" y="358"/>
                    </a:cubicBezTo>
                    <a:cubicBezTo>
                      <a:pt x="0" y="560"/>
                      <a:pt x="167" y="727"/>
                      <a:pt x="369" y="727"/>
                    </a:cubicBezTo>
                    <a:lnTo>
                      <a:pt x="4239" y="727"/>
                    </a:lnTo>
                    <a:cubicBezTo>
                      <a:pt x="4441" y="727"/>
                      <a:pt x="4608" y="560"/>
                      <a:pt x="4608" y="358"/>
                    </a:cubicBezTo>
                    <a:cubicBezTo>
                      <a:pt x="4608" y="155"/>
                      <a:pt x="4441" y="0"/>
                      <a:pt x="4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59"/>
              <p:cNvSpPr/>
              <p:nvPr/>
            </p:nvSpPr>
            <p:spPr>
              <a:xfrm>
                <a:off x="4889000" y="1308025"/>
                <a:ext cx="29260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1347" extrusionOk="0">
                    <a:moveTo>
                      <a:pt x="667" y="1"/>
                    </a:moveTo>
                    <a:cubicBezTo>
                      <a:pt x="298" y="1"/>
                      <a:pt x="0" y="298"/>
                      <a:pt x="0" y="667"/>
                    </a:cubicBezTo>
                    <a:cubicBezTo>
                      <a:pt x="0" y="1036"/>
                      <a:pt x="298" y="1346"/>
                      <a:pt x="667" y="1346"/>
                    </a:cubicBezTo>
                    <a:lnTo>
                      <a:pt x="11037" y="1346"/>
                    </a:lnTo>
                    <a:cubicBezTo>
                      <a:pt x="11406" y="1346"/>
                      <a:pt x="11704" y="1036"/>
                      <a:pt x="11704" y="667"/>
                    </a:cubicBezTo>
                    <a:cubicBezTo>
                      <a:pt x="11704" y="298"/>
                      <a:pt x="11406" y="1"/>
                      <a:pt x="110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59"/>
              <p:cNvSpPr/>
              <p:nvPr/>
            </p:nvSpPr>
            <p:spPr>
              <a:xfrm>
                <a:off x="49303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59"/>
              <p:cNvSpPr/>
              <p:nvPr/>
            </p:nvSpPr>
            <p:spPr>
              <a:xfrm>
                <a:off x="49550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70" y="0"/>
                    </a:moveTo>
                    <a:cubicBezTo>
                      <a:pt x="264" y="0"/>
                      <a:pt x="257" y="0"/>
                      <a:pt x="250" y="1"/>
                    </a:cubicBez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94"/>
                      <a:pt x="108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59"/>
              <p:cNvSpPr/>
              <p:nvPr/>
            </p:nvSpPr>
            <p:spPr>
              <a:xfrm>
                <a:off x="4979475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59"/>
              <p:cNvSpPr/>
              <p:nvPr/>
            </p:nvSpPr>
            <p:spPr>
              <a:xfrm>
                <a:off x="50041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59"/>
              <p:cNvSpPr/>
              <p:nvPr/>
            </p:nvSpPr>
            <p:spPr>
              <a:xfrm>
                <a:off x="50289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62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59"/>
              <p:cNvSpPr/>
              <p:nvPr/>
            </p:nvSpPr>
            <p:spPr>
              <a:xfrm>
                <a:off x="50536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07" y="1"/>
                      <a:pt x="0" y="108"/>
                      <a:pt x="0" y="251"/>
                    </a:cubicBezTo>
                    <a:cubicBezTo>
                      <a:pt x="0" y="394"/>
                      <a:pt x="107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59"/>
              <p:cNvSpPr/>
              <p:nvPr/>
            </p:nvSpPr>
            <p:spPr>
              <a:xfrm>
                <a:off x="5078000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59"/>
              <p:cNvSpPr/>
              <p:nvPr/>
            </p:nvSpPr>
            <p:spPr>
              <a:xfrm>
                <a:off x="51027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59"/>
              <p:cNvSpPr/>
              <p:nvPr/>
            </p:nvSpPr>
            <p:spPr>
              <a:xfrm>
                <a:off x="512742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0" y="0"/>
                    </a:moveTo>
                    <a:cubicBezTo>
                      <a:pt x="274" y="0"/>
                      <a:pt x="268" y="0"/>
                      <a:pt x="262" y="1"/>
                    </a:cubicBez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59"/>
              <p:cNvSpPr/>
              <p:nvPr/>
            </p:nvSpPr>
            <p:spPr>
              <a:xfrm>
                <a:off x="4916075" y="1478575"/>
                <a:ext cx="2384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537" extrusionOk="0">
                    <a:moveTo>
                      <a:pt x="84" y="1"/>
                    </a:moveTo>
                    <a:lnTo>
                      <a:pt x="1" y="537"/>
                    </a:lnTo>
                    <a:lnTo>
                      <a:pt x="9538" y="537"/>
                    </a:lnTo>
                    <a:lnTo>
                      <a:pt x="94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11" name="Google Shape;4211;p59"/>
          <p:cNvGrpSpPr/>
          <p:nvPr/>
        </p:nvGrpSpPr>
        <p:grpSpPr>
          <a:xfrm>
            <a:off x="1007807" y="36870"/>
            <a:ext cx="1374874" cy="2436434"/>
            <a:chOff x="2225575" y="3305850"/>
            <a:chExt cx="380125" cy="673625"/>
          </a:xfrm>
        </p:grpSpPr>
        <p:sp>
          <p:nvSpPr>
            <p:cNvPr id="4212" name="Google Shape;4212;p59"/>
            <p:cNvSpPr/>
            <p:nvPr/>
          </p:nvSpPr>
          <p:spPr>
            <a:xfrm>
              <a:off x="2225850" y="3306013"/>
              <a:ext cx="379850" cy="673300"/>
            </a:xfrm>
            <a:custGeom>
              <a:avLst/>
              <a:gdLst/>
              <a:ahLst/>
              <a:cxnLst/>
              <a:rect l="l" t="t" r="r" b="b"/>
              <a:pathLst>
                <a:path w="15194" h="26932" extrusionOk="0">
                  <a:moveTo>
                    <a:pt x="8978" y="16395"/>
                  </a:moveTo>
                  <a:lnTo>
                    <a:pt x="8978" y="17097"/>
                  </a:lnTo>
                  <a:lnTo>
                    <a:pt x="8835" y="17097"/>
                  </a:lnTo>
                  <a:cubicBezTo>
                    <a:pt x="8573" y="17097"/>
                    <a:pt x="8359" y="17312"/>
                    <a:pt x="8359" y="17574"/>
                  </a:cubicBezTo>
                  <a:lnTo>
                    <a:pt x="8359" y="17967"/>
                  </a:lnTo>
                  <a:lnTo>
                    <a:pt x="8252" y="17967"/>
                  </a:lnTo>
                  <a:cubicBezTo>
                    <a:pt x="8121" y="17967"/>
                    <a:pt x="8002" y="18074"/>
                    <a:pt x="8002" y="18217"/>
                  </a:cubicBezTo>
                  <a:cubicBezTo>
                    <a:pt x="8002" y="18348"/>
                    <a:pt x="8121" y="18467"/>
                    <a:pt x="8252" y="18467"/>
                  </a:cubicBezTo>
                  <a:lnTo>
                    <a:pt x="8359" y="18467"/>
                  </a:lnTo>
                  <a:lnTo>
                    <a:pt x="8359" y="21634"/>
                  </a:lnTo>
                  <a:lnTo>
                    <a:pt x="8252" y="21634"/>
                  </a:lnTo>
                  <a:cubicBezTo>
                    <a:pt x="8121" y="21634"/>
                    <a:pt x="8002" y="21741"/>
                    <a:pt x="8002" y="21884"/>
                  </a:cubicBezTo>
                  <a:cubicBezTo>
                    <a:pt x="8002" y="22015"/>
                    <a:pt x="8121" y="22134"/>
                    <a:pt x="8252" y="22134"/>
                  </a:cubicBezTo>
                  <a:lnTo>
                    <a:pt x="8359" y="22134"/>
                  </a:lnTo>
                  <a:lnTo>
                    <a:pt x="8359" y="22527"/>
                  </a:lnTo>
                  <a:cubicBezTo>
                    <a:pt x="8359" y="22789"/>
                    <a:pt x="8573" y="22991"/>
                    <a:pt x="8835" y="22991"/>
                  </a:cubicBezTo>
                  <a:lnTo>
                    <a:pt x="8966" y="22991"/>
                  </a:lnTo>
                  <a:lnTo>
                    <a:pt x="8966" y="24086"/>
                  </a:lnTo>
                  <a:cubicBezTo>
                    <a:pt x="8966" y="24086"/>
                    <a:pt x="8978" y="24098"/>
                    <a:pt x="8978" y="24098"/>
                  </a:cubicBezTo>
                  <a:lnTo>
                    <a:pt x="6216" y="24098"/>
                  </a:lnTo>
                  <a:cubicBezTo>
                    <a:pt x="6216" y="24098"/>
                    <a:pt x="6216" y="24086"/>
                    <a:pt x="6216" y="24086"/>
                  </a:cubicBezTo>
                  <a:lnTo>
                    <a:pt x="6216" y="22991"/>
                  </a:lnTo>
                  <a:lnTo>
                    <a:pt x="6359" y="22991"/>
                  </a:lnTo>
                  <a:cubicBezTo>
                    <a:pt x="6621" y="22991"/>
                    <a:pt x="6835" y="22789"/>
                    <a:pt x="6835" y="22527"/>
                  </a:cubicBezTo>
                  <a:lnTo>
                    <a:pt x="6835" y="22134"/>
                  </a:lnTo>
                  <a:lnTo>
                    <a:pt x="6930" y="22134"/>
                  </a:lnTo>
                  <a:cubicBezTo>
                    <a:pt x="7073" y="22134"/>
                    <a:pt x="7180" y="22015"/>
                    <a:pt x="7180" y="21884"/>
                  </a:cubicBezTo>
                  <a:cubicBezTo>
                    <a:pt x="7180" y="21741"/>
                    <a:pt x="7073" y="21634"/>
                    <a:pt x="6930" y="21634"/>
                  </a:cubicBezTo>
                  <a:lnTo>
                    <a:pt x="6835" y="21634"/>
                  </a:lnTo>
                  <a:lnTo>
                    <a:pt x="6835" y="18467"/>
                  </a:lnTo>
                  <a:lnTo>
                    <a:pt x="6930" y="18467"/>
                  </a:lnTo>
                  <a:cubicBezTo>
                    <a:pt x="7073" y="18467"/>
                    <a:pt x="7180" y="18348"/>
                    <a:pt x="7180" y="18217"/>
                  </a:cubicBezTo>
                  <a:cubicBezTo>
                    <a:pt x="7180" y="18074"/>
                    <a:pt x="7073" y="17967"/>
                    <a:pt x="6930" y="17967"/>
                  </a:cubicBezTo>
                  <a:lnTo>
                    <a:pt x="6835" y="17967"/>
                  </a:lnTo>
                  <a:lnTo>
                    <a:pt x="6835" y="17574"/>
                  </a:lnTo>
                  <a:cubicBezTo>
                    <a:pt x="6835" y="17312"/>
                    <a:pt x="6621" y="17097"/>
                    <a:pt x="6359" y="17097"/>
                  </a:cubicBezTo>
                  <a:lnTo>
                    <a:pt x="6216" y="17097"/>
                  </a:lnTo>
                  <a:lnTo>
                    <a:pt x="6216" y="16395"/>
                  </a:lnTo>
                  <a:close/>
                  <a:moveTo>
                    <a:pt x="7597" y="0"/>
                  </a:moveTo>
                  <a:cubicBezTo>
                    <a:pt x="7204" y="0"/>
                    <a:pt x="6895" y="322"/>
                    <a:pt x="6895" y="703"/>
                  </a:cubicBezTo>
                  <a:lnTo>
                    <a:pt x="4811" y="703"/>
                  </a:lnTo>
                  <a:cubicBezTo>
                    <a:pt x="4561" y="703"/>
                    <a:pt x="4359" y="905"/>
                    <a:pt x="4359" y="1167"/>
                  </a:cubicBezTo>
                  <a:lnTo>
                    <a:pt x="4359" y="3203"/>
                  </a:lnTo>
                  <a:cubicBezTo>
                    <a:pt x="4359" y="3119"/>
                    <a:pt x="4287" y="3048"/>
                    <a:pt x="4204" y="3048"/>
                  </a:cubicBezTo>
                  <a:cubicBezTo>
                    <a:pt x="4121" y="3048"/>
                    <a:pt x="4049" y="3119"/>
                    <a:pt x="4049" y="3203"/>
                  </a:cubicBezTo>
                  <a:lnTo>
                    <a:pt x="4049" y="3322"/>
                  </a:lnTo>
                  <a:cubicBezTo>
                    <a:pt x="3775" y="3441"/>
                    <a:pt x="3573" y="3715"/>
                    <a:pt x="3573" y="4036"/>
                  </a:cubicBezTo>
                  <a:cubicBezTo>
                    <a:pt x="3573" y="4358"/>
                    <a:pt x="3775" y="4632"/>
                    <a:pt x="4049" y="4751"/>
                  </a:cubicBezTo>
                  <a:lnTo>
                    <a:pt x="4049" y="4870"/>
                  </a:lnTo>
                  <a:cubicBezTo>
                    <a:pt x="4049" y="4953"/>
                    <a:pt x="4121" y="5013"/>
                    <a:pt x="4204" y="5013"/>
                  </a:cubicBezTo>
                  <a:cubicBezTo>
                    <a:pt x="4287" y="5013"/>
                    <a:pt x="4359" y="4953"/>
                    <a:pt x="4359" y="4870"/>
                  </a:cubicBezTo>
                  <a:lnTo>
                    <a:pt x="4359" y="6906"/>
                  </a:lnTo>
                  <a:cubicBezTo>
                    <a:pt x="4359" y="7156"/>
                    <a:pt x="4561" y="7358"/>
                    <a:pt x="4811" y="7358"/>
                  </a:cubicBezTo>
                  <a:lnTo>
                    <a:pt x="6609" y="7358"/>
                  </a:lnTo>
                  <a:lnTo>
                    <a:pt x="6609" y="7477"/>
                  </a:lnTo>
                  <a:cubicBezTo>
                    <a:pt x="6537" y="7489"/>
                    <a:pt x="6478" y="7549"/>
                    <a:pt x="6478" y="7620"/>
                  </a:cubicBezTo>
                  <a:cubicBezTo>
                    <a:pt x="6478" y="7691"/>
                    <a:pt x="6537" y="7751"/>
                    <a:pt x="6609" y="7763"/>
                  </a:cubicBezTo>
                  <a:lnTo>
                    <a:pt x="6609" y="7906"/>
                  </a:lnTo>
                  <a:cubicBezTo>
                    <a:pt x="6537" y="7906"/>
                    <a:pt x="6478" y="7965"/>
                    <a:pt x="6478" y="8037"/>
                  </a:cubicBezTo>
                  <a:cubicBezTo>
                    <a:pt x="6478" y="8120"/>
                    <a:pt x="6537" y="8180"/>
                    <a:pt x="6609" y="8180"/>
                  </a:cubicBezTo>
                  <a:lnTo>
                    <a:pt x="6609" y="8311"/>
                  </a:lnTo>
                  <a:lnTo>
                    <a:pt x="4537" y="8311"/>
                  </a:lnTo>
                  <a:cubicBezTo>
                    <a:pt x="4323" y="8311"/>
                    <a:pt x="4144" y="8489"/>
                    <a:pt x="4144" y="8703"/>
                  </a:cubicBezTo>
                  <a:lnTo>
                    <a:pt x="4144" y="8799"/>
                  </a:lnTo>
                  <a:lnTo>
                    <a:pt x="3930" y="8799"/>
                  </a:lnTo>
                  <a:lnTo>
                    <a:pt x="3930" y="8763"/>
                  </a:lnTo>
                  <a:cubicBezTo>
                    <a:pt x="3930" y="8692"/>
                    <a:pt x="3870" y="8632"/>
                    <a:pt x="3799" y="8632"/>
                  </a:cubicBezTo>
                  <a:cubicBezTo>
                    <a:pt x="3728" y="8632"/>
                    <a:pt x="3668" y="8692"/>
                    <a:pt x="3668" y="8763"/>
                  </a:cubicBezTo>
                  <a:lnTo>
                    <a:pt x="3668" y="8799"/>
                  </a:lnTo>
                  <a:lnTo>
                    <a:pt x="3466" y="8799"/>
                  </a:lnTo>
                  <a:lnTo>
                    <a:pt x="3466" y="8763"/>
                  </a:lnTo>
                  <a:cubicBezTo>
                    <a:pt x="3466" y="8692"/>
                    <a:pt x="3406" y="8632"/>
                    <a:pt x="3335" y="8632"/>
                  </a:cubicBezTo>
                  <a:cubicBezTo>
                    <a:pt x="3263" y="8632"/>
                    <a:pt x="3204" y="8692"/>
                    <a:pt x="3204" y="8763"/>
                  </a:cubicBezTo>
                  <a:lnTo>
                    <a:pt x="3204" y="8894"/>
                  </a:lnTo>
                  <a:cubicBezTo>
                    <a:pt x="3192" y="8906"/>
                    <a:pt x="3180" y="8918"/>
                    <a:pt x="3168" y="8930"/>
                  </a:cubicBezTo>
                  <a:lnTo>
                    <a:pt x="2501" y="8930"/>
                  </a:lnTo>
                  <a:cubicBezTo>
                    <a:pt x="1477" y="8930"/>
                    <a:pt x="644" y="9751"/>
                    <a:pt x="644" y="10775"/>
                  </a:cubicBezTo>
                  <a:lnTo>
                    <a:pt x="644" y="10966"/>
                  </a:lnTo>
                  <a:lnTo>
                    <a:pt x="572" y="10966"/>
                  </a:lnTo>
                  <a:cubicBezTo>
                    <a:pt x="489" y="10966"/>
                    <a:pt x="430" y="11025"/>
                    <a:pt x="430" y="11109"/>
                  </a:cubicBezTo>
                  <a:cubicBezTo>
                    <a:pt x="430" y="11180"/>
                    <a:pt x="489" y="11251"/>
                    <a:pt x="572" y="11251"/>
                  </a:cubicBezTo>
                  <a:lnTo>
                    <a:pt x="644" y="11251"/>
                  </a:lnTo>
                  <a:lnTo>
                    <a:pt x="644" y="11799"/>
                  </a:lnTo>
                  <a:lnTo>
                    <a:pt x="572" y="11799"/>
                  </a:lnTo>
                  <a:cubicBezTo>
                    <a:pt x="489" y="11799"/>
                    <a:pt x="430" y="11859"/>
                    <a:pt x="430" y="11942"/>
                  </a:cubicBezTo>
                  <a:cubicBezTo>
                    <a:pt x="430" y="12013"/>
                    <a:pt x="489" y="12085"/>
                    <a:pt x="572" y="12085"/>
                  </a:cubicBezTo>
                  <a:lnTo>
                    <a:pt x="644" y="12085"/>
                  </a:lnTo>
                  <a:lnTo>
                    <a:pt x="644" y="12633"/>
                  </a:lnTo>
                  <a:lnTo>
                    <a:pt x="572" y="12633"/>
                  </a:lnTo>
                  <a:cubicBezTo>
                    <a:pt x="489" y="12633"/>
                    <a:pt x="430" y="12692"/>
                    <a:pt x="430" y="12775"/>
                  </a:cubicBezTo>
                  <a:cubicBezTo>
                    <a:pt x="430" y="12847"/>
                    <a:pt x="489" y="12918"/>
                    <a:pt x="572" y="12918"/>
                  </a:cubicBezTo>
                  <a:lnTo>
                    <a:pt x="644" y="12918"/>
                  </a:lnTo>
                  <a:lnTo>
                    <a:pt x="644" y="13466"/>
                  </a:lnTo>
                  <a:lnTo>
                    <a:pt x="572" y="13466"/>
                  </a:lnTo>
                  <a:cubicBezTo>
                    <a:pt x="489" y="13466"/>
                    <a:pt x="430" y="13526"/>
                    <a:pt x="430" y="13609"/>
                  </a:cubicBezTo>
                  <a:cubicBezTo>
                    <a:pt x="430" y="13680"/>
                    <a:pt x="489" y="13752"/>
                    <a:pt x="572" y="13752"/>
                  </a:cubicBezTo>
                  <a:lnTo>
                    <a:pt x="644" y="13752"/>
                  </a:lnTo>
                  <a:lnTo>
                    <a:pt x="644" y="14002"/>
                  </a:lnTo>
                  <a:lnTo>
                    <a:pt x="906" y="14002"/>
                  </a:lnTo>
                  <a:lnTo>
                    <a:pt x="906" y="14395"/>
                  </a:lnTo>
                  <a:lnTo>
                    <a:pt x="739" y="14395"/>
                  </a:lnTo>
                  <a:cubicBezTo>
                    <a:pt x="561" y="14395"/>
                    <a:pt x="430" y="14526"/>
                    <a:pt x="430" y="14704"/>
                  </a:cubicBezTo>
                  <a:cubicBezTo>
                    <a:pt x="430" y="14871"/>
                    <a:pt x="561" y="15014"/>
                    <a:pt x="739" y="15014"/>
                  </a:cubicBezTo>
                  <a:lnTo>
                    <a:pt x="906" y="15014"/>
                  </a:lnTo>
                  <a:lnTo>
                    <a:pt x="906" y="16145"/>
                  </a:lnTo>
                  <a:cubicBezTo>
                    <a:pt x="382" y="16264"/>
                    <a:pt x="1" y="16728"/>
                    <a:pt x="1" y="17288"/>
                  </a:cubicBezTo>
                  <a:lnTo>
                    <a:pt x="477" y="17288"/>
                  </a:lnTo>
                  <a:cubicBezTo>
                    <a:pt x="477" y="16895"/>
                    <a:pt x="787" y="16585"/>
                    <a:pt x="1180" y="16585"/>
                  </a:cubicBezTo>
                  <a:cubicBezTo>
                    <a:pt x="1561" y="16585"/>
                    <a:pt x="1882" y="16895"/>
                    <a:pt x="1882" y="17288"/>
                  </a:cubicBezTo>
                  <a:lnTo>
                    <a:pt x="2358" y="17288"/>
                  </a:lnTo>
                  <a:cubicBezTo>
                    <a:pt x="2358" y="16728"/>
                    <a:pt x="1965" y="16264"/>
                    <a:pt x="1442" y="16145"/>
                  </a:cubicBezTo>
                  <a:lnTo>
                    <a:pt x="1442" y="15014"/>
                  </a:lnTo>
                  <a:lnTo>
                    <a:pt x="1620" y="15014"/>
                  </a:lnTo>
                  <a:cubicBezTo>
                    <a:pt x="1787" y="15014"/>
                    <a:pt x="1930" y="14871"/>
                    <a:pt x="1930" y="14704"/>
                  </a:cubicBezTo>
                  <a:cubicBezTo>
                    <a:pt x="1930" y="14526"/>
                    <a:pt x="1787" y="14395"/>
                    <a:pt x="1620" y="14395"/>
                  </a:cubicBezTo>
                  <a:lnTo>
                    <a:pt x="1442" y="14395"/>
                  </a:lnTo>
                  <a:lnTo>
                    <a:pt x="1442" y="14002"/>
                  </a:lnTo>
                  <a:lnTo>
                    <a:pt x="1704" y="14002"/>
                  </a:lnTo>
                  <a:lnTo>
                    <a:pt x="1704" y="13752"/>
                  </a:lnTo>
                  <a:lnTo>
                    <a:pt x="1787" y="13752"/>
                  </a:lnTo>
                  <a:cubicBezTo>
                    <a:pt x="1858" y="13752"/>
                    <a:pt x="1930" y="13680"/>
                    <a:pt x="1930" y="13609"/>
                  </a:cubicBezTo>
                  <a:cubicBezTo>
                    <a:pt x="1930" y="13526"/>
                    <a:pt x="1870" y="13466"/>
                    <a:pt x="1787" y="13466"/>
                  </a:cubicBezTo>
                  <a:lnTo>
                    <a:pt x="1704" y="13466"/>
                  </a:lnTo>
                  <a:lnTo>
                    <a:pt x="1704" y="12918"/>
                  </a:lnTo>
                  <a:lnTo>
                    <a:pt x="1787" y="12918"/>
                  </a:lnTo>
                  <a:cubicBezTo>
                    <a:pt x="1858" y="12918"/>
                    <a:pt x="1930" y="12847"/>
                    <a:pt x="1930" y="12775"/>
                  </a:cubicBezTo>
                  <a:cubicBezTo>
                    <a:pt x="1930" y="12692"/>
                    <a:pt x="1870" y="12633"/>
                    <a:pt x="1787" y="12633"/>
                  </a:cubicBezTo>
                  <a:lnTo>
                    <a:pt x="1704" y="12633"/>
                  </a:lnTo>
                  <a:lnTo>
                    <a:pt x="1704" y="12085"/>
                  </a:lnTo>
                  <a:lnTo>
                    <a:pt x="1787" y="12085"/>
                  </a:lnTo>
                  <a:cubicBezTo>
                    <a:pt x="1858" y="12085"/>
                    <a:pt x="1930" y="12013"/>
                    <a:pt x="1930" y="11942"/>
                  </a:cubicBezTo>
                  <a:cubicBezTo>
                    <a:pt x="1930" y="11859"/>
                    <a:pt x="1870" y="11799"/>
                    <a:pt x="1787" y="11799"/>
                  </a:cubicBezTo>
                  <a:lnTo>
                    <a:pt x="1704" y="11799"/>
                  </a:lnTo>
                  <a:lnTo>
                    <a:pt x="1704" y="11251"/>
                  </a:lnTo>
                  <a:lnTo>
                    <a:pt x="1787" y="11251"/>
                  </a:lnTo>
                  <a:cubicBezTo>
                    <a:pt x="1858" y="11251"/>
                    <a:pt x="1930" y="11180"/>
                    <a:pt x="1930" y="11109"/>
                  </a:cubicBezTo>
                  <a:cubicBezTo>
                    <a:pt x="1930" y="11025"/>
                    <a:pt x="1870" y="10966"/>
                    <a:pt x="1787" y="10966"/>
                  </a:cubicBezTo>
                  <a:lnTo>
                    <a:pt x="1704" y="10966"/>
                  </a:lnTo>
                  <a:lnTo>
                    <a:pt x="1704" y="10775"/>
                  </a:lnTo>
                  <a:cubicBezTo>
                    <a:pt x="1704" y="10335"/>
                    <a:pt x="2061" y="9977"/>
                    <a:pt x="2501" y="9977"/>
                  </a:cubicBezTo>
                  <a:lnTo>
                    <a:pt x="3168" y="9977"/>
                  </a:lnTo>
                  <a:cubicBezTo>
                    <a:pt x="3180" y="9989"/>
                    <a:pt x="3192" y="10001"/>
                    <a:pt x="3204" y="10013"/>
                  </a:cubicBezTo>
                  <a:lnTo>
                    <a:pt x="3204" y="10144"/>
                  </a:lnTo>
                  <a:cubicBezTo>
                    <a:pt x="3204" y="10216"/>
                    <a:pt x="3263" y="10275"/>
                    <a:pt x="3335" y="10275"/>
                  </a:cubicBezTo>
                  <a:cubicBezTo>
                    <a:pt x="3418" y="10275"/>
                    <a:pt x="3478" y="10216"/>
                    <a:pt x="3478" y="10144"/>
                  </a:cubicBezTo>
                  <a:lnTo>
                    <a:pt x="3478" y="10108"/>
                  </a:lnTo>
                  <a:lnTo>
                    <a:pt x="3668" y="10108"/>
                  </a:lnTo>
                  <a:lnTo>
                    <a:pt x="3668" y="10144"/>
                  </a:lnTo>
                  <a:cubicBezTo>
                    <a:pt x="3668" y="10216"/>
                    <a:pt x="3728" y="10275"/>
                    <a:pt x="3799" y="10275"/>
                  </a:cubicBezTo>
                  <a:cubicBezTo>
                    <a:pt x="3870" y="10275"/>
                    <a:pt x="3930" y="10216"/>
                    <a:pt x="3930" y="10144"/>
                  </a:cubicBezTo>
                  <a:lnTo>
                    <a:pt x="3930" y="10108"/>
                  </a:lnTo>
                  <a:lnTo>
                    <a:pt x="4144" y="10108"/>
                  </a:lnTo>
                  <a:lnTo>
                    <a:pt x="4144" y="13966"/>
                  </a:lnTo>
                  <a:lnTo>
                    <a:pt x="4144" y="14454"/>
                  </a:lnTo>
                  <a:lnTo>
                    <a:pt x="4144" y="14788"/>
                  </a:lnTo>
                  <a:cubicBezTo>
                    <a:pt x="4144" y="15014"/>
                    <a:pt x="4323" y="15180"/>
                    <a:pt x="4537" y="15180"/>
                  </a:cubicBezTo>
                  <a:lnTo>
                    <a:pt x="4799" y="15180"/>
                  </a:lnTo>
                  <a:lnTo>
                    <a:pt x="4799" y="15990"/>
                  </a:lnTo>
                  <a:cubicBezTo>
                    <a:pt x="4799" y="16204"/>
                    <a:pt x="4978" y="16383"/>
                    <a:pt x="5192" y="16383"/>
                  </a:cubicBezTo>
                  <a:lnTo>
                    <a:pt x="5240" y="16383"/>
                  </a:lnTo>
                  <a:lnTo>
                    <a:pt x="5240" y="17097"/>
                  </a:lnTo>
                  <a:lnTo>
                    <a:pt x="5097" y="17097"/>
                  </a:lnTo>
                  <a:cubicBezTo>
                    <a:pt x="4847" y="17097"/>
                    <a:pt x="4632" y="17300"/>
                    <a:pt x="4632" y="17562"/>
                  </a:cubicBezTo>
                  <a:lnTo>
                    <a:pt x="4632" y="17955"/>
                  </a:lnTo>
                  <a:lnTo>
                    <a:pt x="4502" y="17955"/>
                  </a:lnTo>
                  <a:cubicBezTo>
                    <a:pt x="4359" y="17955"/>
                    <a:pt x="4251" y="18074"/>
                    <a:pt x="4251" y="18205"/>
                  </a:cubicBezTo>
                  <a:cubicBezTo>
                    <a:pt x="4251" y="18348"/>
                    <a:pt x="4359" y="18455"/>
                    <a:pt x="4502" y="18455"/>
                  </a:cubicBezTo>
                  <a:lnTo>
                    <a:pt x="4632" y="18455"/>
                  </a:lnTo>
                  <a:lnTo>
                    <a:pt x="4632" y="21622"/>
                  </a:lnTo>
                  <a:lnTo>
                    <a:pt x="4502" y="21622"/>
                  </a:lnTo>
                  <a:cubicBezTo>
                    <a:pt x="4359" y="21622"/>
                    <a:pt x="4251" y="21741"/>
                    <a:pt x="4251" y="21872"/>
                  </a:cubicBezTo>
                  <a:cubicBezTo>
                    <a:pt x="4251" y="22015"/>
                    <a:pt x="4359" y="22122"/>
                    <a:pt x="4502" y="22122"/>
                  </a:cubicBezTo>
                  <a:lnTo>
                    <a:pt x="4632" y="22122"/>
                  </a:lnTo>
                  <a:lnTo>
                    <a:pt x="4632" y="22515"/>
                  </a:lnTo>
                  <a:cubicBezTo>
                    <a:pt x="4632" y="22777"/>
                    <a:pt x="4835" y="22991"/>
                    <a:pt x="5097" y="22991"/>
                  </a:cubicBezTo>
                  <a:lnTo>
                    <a:pt x="5240" y="22991"/>
                  </a:lnTo>
                  <a:lnTo>
                    <a:pt x="5240" y="24074"/>
                  </a:lnTo>
                  <a:cubicBezTo>
                    <a:pt x="5240" y="24086"/>
                    <a:pt x="5240" y="24086"/>
                    <a:pt x="5240" y="24098"/>
                  </a:cubicBezTo>
                  <a:lnTo>
                    <a:pt x="4406" y="24098"/>
                  </a:lnTo>
                  <a:cubicBezTo>
                    <a:pt x="4275" y="24098"/>
                    <a:pt x="4156" y="24182"/>
                    <a:pt x="4097" y="24289"/>
                  </a:cubicBezTo>
                  <a:lnTo>
                    <a:pt x="3370" y="24289"/>
                  </a:lnTo>
                  <a:lnTo>
                    <a:pt x="3370" y="23229"/>
                  </a:lnTo>
                  <a:cubicBezTo>
                    <a:pt x="3549" y="23170"/>
                    <a:pt x="3680" y="22991"/>
                    <a:pt x="3680" y="22777"/>
                  </a:cubicBezTo>
                  <a:lnTo>
                    <a:pt x="3680" y="21515"/>
                  </a:lnTo>
                  <a:lnTo>
                    <a:pt x="3680" y="20645"/>
                  </a:lnTo>
                  <a:cubicBezTo>
                    <a:pt x="3680" y="20384"/>
                    <a:pt x="3466" y="20157"/>
                    <a:pt x="3192" y="20157"/>
                  </a:cubicBezTo>
                  <a:lnTo>
                    <a:pt x="1311" y="20157"/>
                  </a:lnTo>
                  <a:cubicBezTo>
                    <a:pt x="1049" y="20157"/>
                    <a:pt x="822" y="20384"/>
                    <a:pt x="822" y="20645"/>
                  </a:cubicBezTo>
                  <a:lnTo>
                    <a:pt x="822" y="21515"/>
                  </a:lnTo>
                  <a:lnTo>
                    <a:pt x="822" y="22777"/>
                  </a:lnTo>
                  <a:cubicBezTo>
                    <a:pt x="822" y="22991"/>
                    <a:pt x="953" y="23170"/>
                    <a:pt x="1144" y="23229"/>
                  </a:cubicBezTo>
                  <a:lnTo>
                    <a:pt x="1144" y="25694"/>
                  </a:lnTo>
                  <a:lnTo>
                    <a:pt x="1144" y="26444"/>
                  </a:lnTo>
                  <a:cubicBezTo>
                    <a:pt x="1144" y="26718"/>
                    <a:pt x="1358" y="26932"/>
                    <a:pt x="1632" y="26932"/>
                  </a:cubicBezTo>
                  <a:lnTo>
                    <a:pt x="2870" y="26932"/>
                  </a:lnTo>
                  <a:cubicBezTo>
                    <a:pt x="3144" y="26932"/>
                    <a:pt x="3370" y="26718"/>
                    <a:pt x="3370" y="26444"/>
                  </a:cubicBezTo>
                  <a:lnTo>
                    <a:pt x="3370" y="25694"/>
                  </a:lnTo>
                  <a:lnTo>
                    <a:pt x="3370" y="24574"/>
                  </a:lnTo>
                  <a:lnTo>
                    <a:pt x="4097" y="24574"/>
                  </a:lnTo>
                  <a:cubicBezTo>
                    <a:pt x="4156" y="24682"/>
                    <a:pt x="4275" y="24765"/>
                    <a:pt x="4406" y="24765"/>
                  </a:cubicBezTo>
                  <a:lnTo>
                    <a:pt x="4573" y="24765"/>
                  </a:lnTo>
                  <a:lnTo>
                    <a:pt x="4573" y="25241"/>
                  </a:lnTo>
                  <a:cubicBezTo>
                    <a:pt x="4573" y="25456"/>
                    <a:pt x="4752" y="25634"/>
                    <a:pt x="4978" y="25634"/>
                  </a:cubicBezTo>
                  <a:lnTo>
                    <a:pt x="10217" y="25634"/>
                  </a:lnTo>
                  <a:cubicBezTo>
                    <a:pt x="10431" y="25634"/>
                    <a:pt x="10609" y="25456"/>
                    <a:pt x="10609" y="25241"/>
                  </a:cubicBezTo>
                  <a:lnTo>
                    <a:pt x="10609" y="24765"/>
                  </a:lnTo>
                  <a:lnTo>
                    <a:pt x="10788" y="24765"/>
                  </a:lnTo>
                  <a:cubicBezTo>
                    <a:pt x="10919" y="24765"/>
                    <a:pt x="11038" y="24682"/>
                    <a:pt x="11086" y="24574"/>
                  </a:cubicBezTo>
                  <a:lnTo>
                    <a:pt x="11824" y="24574"/>
                  </a:lnTo>
                  <a:lnTo>
                    <a:pt x="11824" y="25694"/>
                  </a:lnTo>
                  <a:lnTo>
                    <a:pt x="11824" y="26444"/>
                  </a:lnTo>
                  <a:cubicBezTo>
                    <a:pt x="11824" y="26718"/>
                    <a:pt x="12050" y="26932"/>
                    <a:pt x="12312" y="26932"/>
                  </a:cubicBezTo>
                  <a:lnTo>
                    <a:pt x="13562" y="26932"/>
                  </a:lnTo>
                  <a:cubicBezTo>
                    <a:pt x="13824" y="26932"/>
                    <a:pt x="14050" y="26718"/>
                    <a:pt x="14050" y="26444"/>
                  </a:cubicBezTo>
                  <a:lnTo>
                    <a:pt x="14050" y="25694"/>
                  </a:lnTo>
                  <a:lnTo>
                    <a:pt x="14050" y="23229"/>
                  </a:lnTo>
                  <a:cubicBezTo>
                    <a:pt x="14229" y="23170"/>
                    <a:pt x="14372" y="22991"/>
                    <a:pt x="14372" y="22777"/>
                  </a:cubicBezTo>
                  <a:lnTo>
                    <a:pt x="14372" y="21515"/>
                  </a:lnTo>
                  <a:lnTo>
                    <a:pt x="14372" y="20645"/>
                  </a:lnTo>
                  <a:cubicBezTo>
                    <a:pt x="14372" y="20384"/>
                    <a:pt x="14146" y="20157"/>
                    <a:pt x="13872" y="20157"/>
                  </a:cubicBezTo>
                  <a:lnTo>
                    <a:pt x="12002" y="20157"/>
                  </a:lnTo>
                  <a:cubicBezTo>
                    <a:pt x="11729" y="20157"/>
                    <a:pt x="11502" y="20384"/>
                    <a:pt x="11502" y="20645"/>
                  </a:cubicBezTo>
                  <a:lnTo>
                    <a:pt x="11502" y="21515"/>
                  </a:lnTo>
                  <a:lnTo>
                    <a:pt x="11502" y="22777"/>
                  </a:lnTo>
                  <a:cubicBezTo>
                    <a:pt x="11502" y="22991"/>
                    <a:pt x="11645" y="23170"/>
                    <a:pt x="11824" y="23229"/>
                  </a:cubicBezTo>
                  <a:lnTo>
                    <a:pt x="11824" y="24289"/>
                  </a:lnTo>
                  <a:lnTo>
                    <a:pt x="11086" y="24289"/>
                  </a:lnTo>
                  <a:cubicBezTo>
                    <a:pt x="11038" y="24182"/>
                    <a:pt x="10919" y="24098"/>
                    <a:pt x="10788" y="24098"/>
                  </a:cubicBezTo>
                  <a:lnTo>
                    <a:pt x="9943" y="24098"/>
                  </a:lnTo>
                  <a:cubicBezTo>
                    <a:pt x="9943" y="24086"/>
                    <a:pt x="9955" y="24086"/>
                    <a:pt x="9955" y="24074"/>
                  </a:cubicBezTo>
                  <a:lnTo>
                    <a:pt x="9955" y="22991"/>
                  </a:lnTo>
                  <a:lnTo>
                    <a:pt x="10086" y="22991"/>
                  </a:lnTo>
                  <a:cubicBezTo>
                    <a:pt x="10347" y="22991"/>
                    <a:pt x="10562" y="22777"/>
                    <a:pt x="10562" y="22515"/>
                  </a:cubicBezTo>
                  <a:lnTo>
                    <a:pt x="10562" y="22122"/>
                  </a:lnTo>
                  <a:lnTo>
                    <a:pt x="10693" y="22122"/>
                  </a:lnTo>
                  <a:cubicBezTo>
                    <a:pt x="10836" y="22122"/>
                    <a:pt x="10943" y="22015"/>
                    <a:pt x="10943" y="21872"/>
                  </a:cubicBezTo>
                  <a:cubicBezTo>
                    <a:pt x="10943" y="21741"/>
                    <a:pt x="10836" y="21622"/>
                    <a:pt x="10693" y="21622"/>
                  </a:cubicBezTo>
                  <a:lnTo>
                    <a:pt x="10562" y="21622"/>
                  </a:lnTo>
                  <a:lnTo>
                    <a:pt x="10562" y="18455"/>
                  </a:lnTo>
                  <a:lnTo>
                    <a:pt x="10693" y="18455"/>
                  </a:lnTo>
                  <a:cubicBezTo>
                    <a:pt x="10836" y="18455"/>
                    <a:pt x="10943" y="18348"/>
                    <a:pt x="10943" y="18205"/>
                  </a:cubicBezTo>
                  <a:cubicBezTo>
                    <a:pt x="10943" y="18074"/>
                    <a:pt x="10836" y="17955"/>
                    <a:pt x="10693" y="17955"/>
                  </a:cubicBezTo>
                  <a:lnTo>
                    <a:pt x="10562" y="17955"/>
                  </a:lnTo>
                  <a:lnTo>
                    <a:pt x="10562" y="17562"/>
                  </a:lnTo>
                  <a:cubicBezTo>
                    <a:pt x="10562" y="17300"/>
                    <a:pt x="10347" y="17097"/>
                    <a:pt x="10086" y="17097"/>
                  </a:cubicBezTo>
                  <a:lnTo>
                    <a:pt x="9955" y="17097"/>
                  </a:lnTo>
                  <a:lnTo>
                    <a:pt x="9955" y="16383"/>
                  </a:lnTo>
                  <a:lnTo>
                    <a:pt x="10002" y="16383"/>
                  </a:lnTo>
                  <a:cubicBezTo>
                    <a:pt x="10217" y="16383"/>
                    <a:pt x="10395" y="16204"/>
                    <a:pt x="10395" y="15990"/>
                  </a:cubicBezTo>
                  <a:lnTo>
                    <a:pt x="10395" y="15180"/>
                  </a:lnTo>
                  <a:lnTo>
                    <a:pt x="10645" y="15180"/>
                  </a:lnTo>
                  <a:cubicBezTo>
                    <a:pt x="10871" y="15180"/>
                    <a:pt x="11050" y="15014"/>
                    <a:pt x="11050" y="14788"/>
                  </a:cubicBezTo>
                  <a:lnTo>
                    <a:pt x="11050" y="14454"/>
                  </a:lnTo>
                  <a:lnTo>
                    <a:pt x="11050" y="13966"/>
                  </a:lnTo>
                  <a:lnTo>
                    <a:pt x="11050" y="10108"/>
                  </a:lnTo>
                  <a:lnTo>
                    <a:pt x="11264" y="10108"/>
                  </a:lnTo>
                  <a:lnTo>
                    <a:pt x="11264" y="10144"/>
                  </a:lnTo>
                  <a:cubicBezTo>
                    <a:pt x="11264" y="10216"/>
                    <a:pt x="11324" y="10275"/>
                    <a:pt x="11395" y="10275"/>
                  </a:cubicBezTo>
                  <a:cubicBezTo>
                    <a:pt x="11467" y="10275"/>
                    <a:pt x="11526" y="10216"/>
                    <a:pt x="11526" y="10144"/>
                  </a:cubicBezTo>
                  <a:lnTo>
                    <a:pt x="11526" y="10108"/>
                  </a:lnTo>
                  <a:lnTo>
                    <a:pt x="11717" y="10108"/>
                  </a:lnTo>
                  <a:lnTo>
                    <a:pt x="11717" y="10144"/>
                  </a:lnTo>
                  <a:cubicBezTo>
                    <a:pt x="11717" y="10216"/>
                    <a:pt x="11776" y="10275"/>
                    <a:pt x="11848" y="10275"/>
                  </a:cubicBezTo>
                  <a:cubicBezTo>
                    <a:pt x="11931" y="10275"/>
                    <a:pt x="11991" y="10216"/>
                    <a:pt x="11991" y="10144"/>
                  </a:cubicBezTo>
                  <a:lnTo>
                    <a:pt x="11991" y="10013"/>
                  </a:lnTo>
                  <a:cubicBezTo>
                    <a:pt x="12002" y="10001"/>
                    <a:pt x="12014" y="9989"/>
                    <a:pt x="12026" y="9977"/>
                  </a:cubicBezTo>
                  <a:lnTo>
                    <a:pt x="12693" y="9977"/>
                  </a:lnTo>
                  <a:cubicBezTo>
                    <a:pt x="13134" y="9977"/>
                    <a:pt x="13479" y="10335"/>
                    <a:pt x="13479" y="10775"/>
                  </a:cubicBezTo>
                  <a:lnTo>
                    <a:pt x="13479" y="10966"/>
                  </a:lnTo>
                  <a:lnTo>
                    <a:pt x="13407" y="10966"/>
                  </a:lnTo>
                  <a:cubicBezTo>
                    <a:pt x="13324" y="10966"/>
                    <a:pt x="13265" y="11025"/>
                    <a:pt x="13265" y="11109"/>
                  </a:cubicBezTo>
                  <a:cubicBezTo>
                    <a:pt x="13265" y="11180"/>
                    <a:pt x="13324" y="11251"/>
                    <a:pt x="13407" y="11251"/>
                  </a:cubicBezTo>
                  <a:lnTo>
                    <a:pt x="13479" y="11251"/>
                  </a:lnTo>
                  <a:lnTo>
                    <a:pt x="13479" y="11799"/>
                  </a:lnTo>
                  <a:lnTo>
                    <a:pt x="13407" y="11799"/>
                  </a:lnTo>
                  <a:cubicBezTo>
                    <a:pt x="13324" y="11799"/>
                    <a:pt x="13265" y="11859"/>
                    <a:pt x="13265" y="11942"/>
                  </a:cubicBezTo>
                  <a:cubicBezTo>
                    <a:pt x="13265" y="12013"/>
                    <a:pt x="13324" y="12085"/>
                    <a:pt x="13407" y="12085"/>
                  </a:cubicBezTo>
                  <a:lnTo>
                    <a:pt x="13479" y="12085"/>
                  </a:lnTo>
                  <a:lnTo>
                    <a:pt x="13479" y="12633"/>
                  </a:lnTo>
                  <a:lnTo>
                    <a:pt x="13407" y="12633"/>
                  </a:lnTo>
                  <a:cubicBezTo>
                    <a:pt x="13324" y="12633"/>
                    <a:pt x="13265" y="12692"/>
                    <a:pt x="13265" y="12775"/>
                  </a:cubicBezTo>
                  <a:cubicBezTo>
                    <a:pt x="13265" y="12847"/>
                    <a:pt x="13324" y="12918"/>
                    <a:pt x="13407" y="12918"/>
                  </a:cubicBezTo>
                  <a:lnTo>
                    <a:pt x="13479" y="12918"/>
                  </a:lnTo>
                  <a:lnTo>
                    <a:pt x="13479" y="13466"/>
                  </a:lnTo>
                  <a:lnTo>
                    <a:pt x="13407" y="13466"/>
                  </a:lnTo>
                  <a:cubicBezTo>
                    <a:pt x="13324" y="13466"/>
                    <a:pt x="13265" y="13526"/>
                    <a:pt x="13265" y="13609"/>
                  </a:cubicBezTo>
                  <a:cubicBezTo>
                    <a:pt x="13265" y="13680"/>
                    <a:pt x="13324" y="13752"/>
                    <a:pt x="13407" y="13752"/>
                  </a:cubicBezTo>
                  <a:lnTo>
                    <a:pt x="13479" y="13752"/>
                  </a:lnTo>
                  <a:lnTo>
                    <a:pt x="13479" y="14002"/>
                  </a:lnTo>
                  <a:lnTo>
                    <a:pt x="13753" y="14002"/>
                  </a:lnTo>
                  <a:lnTo>
                    <a:pt x="13753" y="14395"/>
                  </a:lnTo>
                  <a:lnTo>
                    <a:pt x="13574" y="14395"/>
                  </a:lnTo>
                  <a:cubicBezTo>
                    <a:pt x="13407" y="14395"/>
                    <a:pt x="13265" y="14526"/>
                    <a:pt x="13265" y="14704"/>
                  </a:cubicBezTo>
                  <a:cubicBezTo>
                    <a:pt x="13265" y="14871"/>
                    <a:pt x="13407" y="15014"/>
                    <a:pt x="13574" y="15014"/>
                  </a:cubicBezTo>
                  <a:lnTo>
                    <a:pt x="13753" y="15014"/>
                  </a:lnTo>
                  <a:lnTo>
                    <a:pt x="13753" y="16145"/>
                  </a:lnTo>
                  <a:cubicBezTo>
                    <a:pt x="13229" y="16264"/>
                    <a:pt x="12836" y="16728"/>
                    <a:pt x="12836" y="17288"/>
                  </a:cubicBezTo>
                  <a:lnTo>
                    <a:pt x="13312" y="17288"/>
                  </a:lnTo>
                  <a:cubicBezTo>
                    <a:pt x="13312" y="16895"/>
                    <a:pt x="13622" y="16585"/>
                    <a:pt x="14015" y="16585"/>
                  </a:cubicBezTo>
                  <a:cubicBezTo>
                    <a:pt x="14408" y="16585"/>
                    <a:pt x="14717" y="16895"/>
                    <a:pt x="14717" y="17288"/>
                  </a:cubicBezTo>
                  <a:lnTo>
                    <a:pt x="15193" y="17288"/>
                  </a:lnTo>
                  <a:cubicBezTo>
                    <a:pt x="15193" y="16728"/>
                    <a:pt x="14800" y="16264"/>
                    <a:pt x="14277" y="16145"/>
                  </a:cubicBezTo>
                  <a:lnTo>
                    <a:pt x="14277" y="15014"/>
                  </a:lnTo>
                  <a:lnTo>
                    <a:pt x="14455" y="15014"/>
                  </a:lnTo>
                  <a:cubicBezTo>
                    <a:pt x="14622" y="15014"/>
                    <a:pt x="14765" y="14871"/>
                    <a:pt x="14765" y="14704"/>
                  </a:cubicBezTo>
                  <a:cubicBezTo>
                    <a:pt x="14765" y="14526"/>
                    <a:pt x="14622" y="14395"/>
                    <a:pt x="14455" y="14395"/>
                  </a:cubicBezTo>
                  <a:lnTo>
                    <a:pt x="14277" y="14395"/>
                  </a:lnTo>
                  <a:lnTo>
                    <a:pt x="14277" y="14002"/>
                  </a:lnTo>
                  <a:lnTo>
                    <a:pt x="14538" y="14002"/>
                  </a:lnTo>
                  <a:lnTo>
                    <a:pt x="14538" y="13752"/>
                  </a:lnTo>
                  <a:lnTo>
                    <a:pt x="14622" y="13752"/>
                  </a:lnTo>
                  <a:cubicBezTo>
                    <a:pt x="14693" y="13752"/>
                    <a:pt x="14765" y="13680"/>
                    <a:pt x="14765" y="13609"/>
                  </a:cubicBezTo>
                  <a:cubicBezTo>
                    <a:pt x="14765" y="13526"/>
                    <a:pt x="14705" y="13466"/>
                    <a:pt x="14622" y="13466"/>
                  </a:cubicBezTo>
                  <a:lnTo>
                    <a:pt x="14538" y="13466"/>
                  </a:lnTo>
                  <a:lnTo>
                    <a:pt x="14538" y="12918"/>
                  </a:lnTo>
                  <a:lnTo>
                    <a:pt x="14622" y="12918"/>
                  </a:lnTo>
                  <a:cubicBezTo>
                    <a:pt x="14693" y="12918"/>
                    <a:pt x="14765" y="12847"/>
                    <a:pt x="14765" y="12775"/>
                  </a:cubicBezTo>
                  <a:cubicBezTo>
                    <a:pt x="14765" y="12692"/>
                    <a:pt x="14705" y="12633"/>
                    <a:pt x="14622" y="12633"/>
                  </a:cubicBezTo>
                  <a:lnTo>
                    <a:pt x="14538" y="12633"/>
                  </a:lnTo>
                  <a:lnTo>
                    <a:pt x="14538" y="12085"/>
                  </a:lnTo>
                  <a:lnTo>
                    <a:pt x="14622" y="12085"/>
                  </a:lnTo>
                  <a:cubicBezTo>
                    <a:pt x="14693" y="12085"/>
                    <a:pt x="14765" y="12013"/>
                    <a:pt x="14765" y="11942"/>
                  </a:cubicBezTo>
                  <a:cubicBezTo>
                    <a:pt x="14765" y="11859"/>
                    <a:pt x="14705" y="11799"/>
                    <a:pt x="14622" y="11799"/>
                  </a:cubicBezTo>
                  <a:lnTo>
                    <a:pt x="14538" y="11799"/>
                  </a:lnTo>
                  <a:lnTo>
                    <a:pt x="14538" y="11251"/>
                  </a:lnTo>
                  <a:lnTo>
                    <a:pt x="14622" y="11251"/>
                  </a:lnTo>
                  <a:cubicBezTo>
                    <a:pt x="14693" y="11251"/>
                    <a:pt x="14765" y="11180"/>
                    <a:pt x="14765" y="11109"/>
                  </a:cubicBezTo>
                  <a:cubicBezTo>
                    <a:pt x="14765" y="11025"/>
                    <a:pt x="14705" y="10966"/>
                    <a:pt x="14622" y="10966"/>
                  </a:cubicBezTo>
                  <a:lnTo>
                    <a:pt x="14538" y="10966"/>
                  </a:lnTo>
                  <a:lnTo>
                    <a:pt x="14538" y="10775"/>
                  </a:lnTo>
                  <a:cubicBezTo>
                    <a:pt x="14538" y="9751"/>
                    <a:pt x="13705" y="8930"/>
                    <a:pt x="12693" y="8930"/>
                  </a:cubicBezTo>
                  <a:lnTo>
                    <a:pt x="12026" y="8930"/>
                  </a:lnTo>
                  <a:cubicBezTo>
                    <a:pt x="12014" y="8918"/>
                    <a:pt x="12002" y="8906"/>
                    <a:pt x="11991" y="8894"/>
                  </a:cubicBezTo>
                  <a:lnTo>
                    <a:pt x="11991" y="8763"/>
                  </a:lnTo>
                  <a:cubicBezTo>
                    <a:pt x="11991" y="8692"/>
                    <a:pt x="11931" y="8632"/>
                    <a:pt x="11848" y="8632"/>
                  </a:cubicBezTo>
                  <a:cubicBezTo>
                    <a:pt x="11776" y="8632"/>
                    <a:pt x="11717" y="8692"/>
                    <a:pt x="11717" y="8763"/>
                  </a:cubicBezTo>
                  <a:lnTo>
                    <a:pt x="11717" y="8799"/>
                  </a:lnTo>
                  <a:lnTo>
                    <a:pt x="11526" y="8799"/>
                  </a:lnTo>
                  <a:lnTo>
                    <a:pt x="11526" y="8763"/>
                  </a:lnTo>
                  <a:cubicBezTo>
                    <a:pt x="11526" y="8692"/>
                    <a:pt x="11467" y="8632"/>
                    <a:pt x="11395" y="8632"/>
                  </a:cubicBezTo>
                  <a:cubicBezTo>
                    <a:pt x="11324" y="8632"/>
                    <a:pt x="11264" y="8692"/>
                    <a:pt x="11264" y="8763"/>
                  </a:cubicBezTo>
                  <a:lnTo>
                    <a:pt x="11264" y="8799"/>
                  </a:lnTo>
                  <a:lnTo>
                    <a:pt x="11050" y="8799"/>
                  </a:lnTo>
                  <a:lnTo>
                    <a:pt x="11050" y="8703"/>
                  </a:lnTo>
                  <a:cubicBezTo>
                    <a:pt x="11050" y="8489"/>
                    <a:pt x="10871" y="8311"/>
                    <a:pt x="10645" y="8311"/>
                  </a:cubicBezTo>
                  <a:lnTo>
                    <a:pt x="8573" y="8311"/>
                  </a:lnTo>
                  <a:lnTo>
                    <a:pt x="8573" y="8180"/>
                  </a:lnTo>
                  <a:cubicBezTo>
                    <a:pt x="8645" y="8180"/>
                    <a:pt x="8716" y="8120"/>
                    <a:pt x="8716" y="8037"/>
                  </a:cubicBezTo>
                  <a:cubicBezTo>
                    <a:pt x="8716" y="7965"/>
                    <a:pt x="8657" y="7906"/>
                    <a:pt x="8573" y="7906"/>
                  </a:cubicBezTo>
                  <a:lnTo>
                    <a:pt x="8573" y="7763"/>
                  </a:lnTo>
                  <a:cubicBezTo>
                    <a:pt x="8645" y="7751"/>
                    <a:pt x="8716" y="7691"/>
                    <a:pt x="8716" y="7620"/>
                  </a:cubicBezTo>
                  <a:cubicBezTo>
                    <a:pt x="8716" y="7549"/>
                    <a:pt x="8657" y="7489"/>
                    <a:pt x="8573" y="7477"/>
                  </a:cubicBezTo>
                  <a:lnTo>
                    <a:pt x="8573" y="7358"/>
                  </a:lnTo>
                  <a:lnTo>
                    <a:pt x="10371" y="7358"/>
                  </a:lnTo>
                  <a:cubicBezTo>
                    <a:pt x="10633" y="7358"/>
                    <a:pt x="10836" y="7156"/>
                    <a:pt x="10836" y="6906"/>
                  </a:cubicBezTo>
                  <a:lnTo>
                    <a:pt x="10836" y="4870"/>
                  </a:lnTo>
                  <a:cubicBezTo>
                    <a:pt x="10836" y="4953"/>
                    <a:pt x="10907" y="5013"/>
                    <a:pt x="10990" y="5013"/>
                  </a:cubicBezTo>
                  <a:cubicBezTo>
                    <a:pt x="11074" y="5013"/>
                    <a:pt x="11145" y="4953"/>
                    <a:pt x="11145" y="4870"/>
                  </a:cubicBezTo>
                  <a:lnTo>
                    <a:pt x="11145" y="4751"/>
                  </a:lnTo>
                  <a:cubicBezTo>
                    <a:pt x="11419" y="4632"/>
                    <a:pt x="11610" y="4358"/>
                    <a:pt x="11610" y="4036"/>
                  </a:cubicBezTo>
                  <a:cubicBezTo>
                    <a:pt x="11610" y="3715"/>
                    <a:pt x="11419" y="3441"/>
                    <a:pt x="11145" y="3322"/>
                  </a:cubicBezTo>
                  <a:lnTo>
                    <a:pt x="11145" y="3203"/>
                  </a:lnTo>
                  <a:cubicBezTo>
                    <a:pt x="11145" y="3119"/>
                    <a:pt x="11074" y="3048"/>
                    <a:pt x="10990" y="3048"/>
                  </a:cubicBezTo>
                  <a:cubicBezTo>
                    <a:pt x="10907" y="3048"/>
                    <a:pt x="10836" y="3119"/>
                    <a:pt x="10836" y="3203"/>
                  </a:cubicBezTo>
                  <a:lnTo>
                    <a:pt x="10836" y="1167"/>
                  </a:lnTo>
                  <a:cubicBezTo>
                    <a:pt x="10836" y="905"/>
                    <a:pt x="10633" y="703"/>
                    <a:pt x="10371" y="703"/>
                  </a:cubicBezTo>
                  <a:lnTo>
                    <a:pt x="8300" y="703"/>
                  </a:lnTo>
                  <a:cubicBezTo>
                    <a:pt x="8300" y="322"/>
                    <a:pt x="7978" y="0"/>
                    <a:pt x="759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3" name="Google Shape;4213;p59"/>
            <p:cNvGrpSpPr/>
            <p:nvPr/>
          </p:nvGrpSpPr>
          <p:grpSpPr>
            <a:xfrm>
              <a:off x="2225575" y="3305850"/>
              <a:ext cx="380125" cy="673625"/>
              <a:chOff x="2225575" y="2801950"/>
              <a:chExt cx="380125" cy="673625"/>
            </a:xfrm>
          </p:grpSpPr>
          <p:sp>
            <p:nvSpPr>
              <p:cNvPr id="4214" name="Google Shape;4214;p59"/>
              <p:cNvSpPr/>
              <p:nvPr/>
            </p:nvSpPr>
            <p:spPr>
              <a:xfrm>
                <a:off x="2356825" y="31978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1703"/>
                    </a:lnTo>
                    <a:cubicBezTo>
                      <a:pt x="1" y="1965"/>
                      <a:pt x="215" y="2179"/>
                      <a:pt x="465" y="2179"/>
                    </a:cubicBezTo>
                    <a:lnTo>
                      <a:pt x="513" y="2179"/>
                    </a:lnTo>
                    <a:cubicBezTo>
                      <a:pt x="763" y="2179"/>
                      <a:pt x="977" y="1965"/>
                      <a:pt x="977" y="1703"/>
                    </a:cubicBezTo>
                    <a:lnTo>
                      <a:pt x="977" y="465"/>
                    </a:lnTo>
                    <a:cubicBezTo>
                      <a:pt x="977" y="203"/>
                      <a:pt x="763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59"/>
              <p:cNvSpPr/>
              <p:nvPr/>
            </p:nvSpPr>
            <p:spPr>
              <a:xfrm>
                <a:off x="2356825" y="33612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1715"/>
                    </a:lnTo>
                    <a:cubicBezTo>
                      <a:pt x="1" y="1977"/>
                      <a:pt x="215" y="2180"/>
                      <a:pt x="465" y="2180"/>
                    </a:cubicBezTo>
                    <a:lnTo>
                      <a:pt x="513" y="2180"/>
                    </a:lnTo>
                    <a:cubicBezTo>
                      <a:pt x="763" y="2180"/>
                      <a:pt x="977" y="1977"/>
                      <a:pt x="977" y="1715"/>
                    </a:cubicBezTo>
                    <a:lnTo>
                      <a:pt x="977" y="477"/>
                    </a:lnTo>
                    <a:cubicBezTo>
                      <a:pt x="977" y="215"/>
                      <a:pt x="763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59"/>
              <p:cNvSpPr/>
              <p:nvPr/>
            </p:nvSpPr>
            <p:spPr>
              <a:xfrm>
                <a:off x="2341650" y="3229400"/>
                <a:ext cx="54800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894" extrusionOk="0">
                    <a:moveTo>
                      <a:pt x="465" y="0"/>
                    </a:moveTo>
                    <a:cubicBezTo>
                      <a:pt x="203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03" y="5894"/>
                      <a:pt x="465" y="5894"/>
                    </a:cubicBezTo>
                    <a:lnTo>
                      <a:pt x="1727" y="5894"/>
                    </a:lnTo>
                    <a:cubicBezTo>
                      <a:pt x="1989" y="5894"/>
                      <a:pt x="2191" y="5692"/>
                      <a:pt x="2191" y="5430"/>
                    </a:cubicBezTo>
                    <a:lnTo>
                      <a:pt x="2191" y="477"/>
                    </a:lnTo>
                    <a:cubicBezTo>
                      <a:pt x="2191" y="215"/>
                      <a:pt x="198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59"/>
              <p:cNvSpPr/>
              <p:nvPr/>
            </p:nvSpPr>
            <p:spPr>
              <a:xfrm>
                <a:off x="2349100" y="3283275"/>
                <a:ext cx="399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96" extrusionOk="0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596"/>
                      <a:pt x="798" y="1596"/>
                    </a:cubicBezTo>
                    <a:cubicBezTo>
                      <a:pt x="1238" y="1596"/>
                      <a:pt x="1596" y="1239"/>
                      <a:pt x="1596" y="798"/>
                    </a:cubicBezTo>
                    <a:cubicBezTo>
                      <a:pt x="1596" y="358"/>
                      <a:pt x="1238" y="0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59"/>
              <p:cNvSpPr/>
              <p:nvPr/>
            </p:nvSpPr>
            <p:spPr>
              <a:xfrm>
                <a:off x="2332125" y="32505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0" y="108"/>
                      <a:pt x="0" y="251"/>
                    </a:cubicBezTo>
                    <a:cubicBezTo>
                      <a:pt x="0" y="381"/>
                      <a:pt x="108" y="489"/>
                      <a:pt x="251" y="489"/>
                    </a:cubicBezTo>
                    <a:lnTo>
                      <a:pt x="2679" y="489"/>
                    </a:lnTo>
                    <a:cubicBezTo>
                      <a:pt x="2822" y="489"/>
                      <a:pt x="2929" y="381"/>
                      <a:pt x="2929" y="251"/>
                    </a:cubicBezTo>
                    <a:cubicBezTo>
                      <a:pt x="2929" y="108"/>
                      <a:pt x="2822" y="0"/>
                      <a:pt x="2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59"/>
              <p:cNvSpPr/>
              <p:nvPr/>
            </p:nvSpPr>
            <p:spPr>
              <a:xfrm>
                <a:off x="2332125" y="33422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82"/>
                      <a:pt x="108" y="501"/>
                      <a:pt x="251" y="501"/>
                    </a:cubicBezTo>
                    <a:lnTo>
                      <a:pt x="2679" y="501"/>
                    </a:lnTo>
                    <a:cubicBezTo>
                      <a:pt x="2822" y="501"/>
                      <a:pt x="2929" y="382"/>
                      <a:pt x="2929" y="251"/>
                    </a:cubicBezTo>
                    <a:cubicBezTo>
                      <a:pt x="2929" y="108"/>
                      <a:pt x="2822" y="1"/>
                      <a:pt x="2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59"/>
              <p:cNvSpPr/>
              <p:nvPr/>
            </p:nvSpPr>
            <p:spPr>
              <a:xfrm>
                <a:off x="2450000" y="31978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0"/>
                    </a:moveTo>
                    <a:cubicBezTo>
                      <a:pt x="215" y="0"/>
                      <a:pt x="0" y="203"/>
                      <a:pt x="0" y="465"/>
                    </a:cubicBezTo>
                    <a:lnTo>
                      <a:pt x="0" y="1703"/>
                    </a:lnTo>
                    <a:cubicBezTo>
                      <a:pt x="0" y="1965"/>
                      <a:pt x="215" y="2179"/>
                      <a:pt x="477" y="2179"/>
                    </a:cubicBezTo>
                    <a:lnTo>
                      <a:pt x="512" y="2179"/>
                    </a:lnTo>
                    <a:cubicBezTo>
                      <a:pt x="774" y="2179"/>
                      <a:pt x="989" y="1965"/>
                      <a:pt x="989" y="1703"/>
                    </a:cubicBezTo>
                    <a:lnTo>
                      <a:pt x="989" y="465"/>
                    </a:lnTo>
                    <a:cubicBezTo>
                      <a:pt x="989" y="203"/>
                      <a:pt x="774" y="0"/>
                      <a:pt x="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59"/>
              <p:cNvSpPr/>
              <p:nvPr/>
            </p:nvSpPr>
            <p:spPr>
              <a:xfrm>
                <a:off x="2450000" y="33612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lnTo>
                      <a:pt x="0" y="1715"/>
                    </a:lnTo>
                    <a:cubicBezTo>
                      <a:pt x="0" y="1977"/>
                      <a:pt x="215" y="2180"/>
                      <a:pt x="477" y="2180"/>
                    </a:cubicBezTo>
                    <a:lnTo>
                      <a:pt x="512" y="2180"/>
                    </a:lnTo>
                    <a:cubicBezTo>
                      <a:pt x="774" y="2180"/>
                      <a:pt x="989" y="1977"/>
                      <a:pt x="989" y="1715"/>
                    </a:cubicBezTo>
                    <a:lnTo>
                      <a:pt x="989" y="477"/>
                    </a:lnTo>
                    <a:cubicBezTo>
                      <a:pt x="989" y="215"/>
                      <a:pt x="774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59"/>
              <p:cNvSpPr/>
              <p:nvPr/>
            </p:nvSpPr>
            <p:spPr>
              <a:xfrm>
                <a:off x="2434825" y="3229400"/>
                <a:ext cx="5507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4" extrusionOk="0">
                    <a:moveTo>
                      <a:pt x="464" y="0"/>
                    </a:moveTo>
                    <a:cubicBezTo>
                      <a:pt x="214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14" y="5894"/>
                      <a:pt x="464" y="5894"/>
                    </a:cubicBezTo>
                    <a:lnTo>
                      <a:pt x="1727" y="5894"/>
                    </a:lnTo>
                    <a:cubicBezTo>
                      <a:pt x="1988" y="5894"/>
                      <a:pt x="2203" y="5692"/>
                      <a:pt x="2203" y="5430"/>
                    </a:cubicBezTo>
                    <a:lnTo>
                      <a:pt x="2203" y="477"/>
                    </a:lnTo>
                    <a:cubicBezTo>
                      <a:pt x="2203" y="215"/>
                      <a:pt x="1988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59"/>
              <p:cNvSpPr/>
              <p:nvPr/>
            </p:nvSpPr>
            <p:spPr>
              <a:xfrm>
                <a:off x="2442250" y="3283275"/>
                <a:ext cx="4022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596" extrusionOk="0">
                    <a:moveTo>
                      <a:pt x="799" y="0"/>
                    </a:moveTo>
                    <a:cubicBezTo>
                      <a:pt x="358" y="0"/>
                      <a:pt x="1" y="358"/>
                      <a:pt x="1" y="798"/>
                    </a:cubicBezTo>
                    <a:cubicBezTo>
                      <a:pt x="1" y="1239"/>
                      <a:pt x="358" y="1596"/>
                      <a:pt x="799" y="1596"/>
                    </a:cubicBezTo>
                    <a:cubicBezTo>
                      <a:pt x="1251" y="1596"/>
                      <a:pt x="1608" y="1239"/>
                      <a:pt x="1608" y="798"/>
                    </a:cubicBezTo>
                    <a:cubicBezTo>
                      <a:pt x="1608" y="358"/>
                      <a:pt x="1239" y="0"/>
                      <a:pt x="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59"/>
              <p:cNvSpPr/>
              <p:nvPr/>
            </p:nvSpPr>
            <p:spPr>
              <a:xfrm>
                <a:off x="2426175" y="32511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1" y="108"/>
                      <a:pt x="1" y="251"/>
                    </a:cubicBezTo>
                    <a:cubicBezTo>
                      <a:pt x="1" y="381"/>
                      <a:pt x="108" y="489"/>
                      <a:pt x="251" y="489"/>
                    </a:cubicBezTo>
                    <a:lnTo>
                      <a:pt x="2680" y="489"/>
                    </a:lnTo>
                    <a:cubicBezTo>
                      <a:pt x="2811" y="489"/>
                      <a:pt x="2930" y="381"/>
                      <a:pt x="2930" y="251"/>
                    </a:cubicBezTo>
                    <a:cubicBezTo>
                      <a:pt x="2930" y="108"/>
                      <a:pt x="2811" y="0"/>
                      <a:pt x="2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59"/>
              <p:cNvSpPr/>
              <p:nvPr/>
            </p:nvSpPr>
            <p:spPr>
              <a:xfrm>
                <a:off x="2426175" y="33428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lnTo>
                      <a:pt x="2680" y="501"/>
                    </a:lnTo>
                    <a:cubicBezTo>
                      <a:pt x="2811" y="501"/>
                      <a:pt x="2930" y="382"/>
                      <a:pt x="2930" y="251"/>
                    </a:cubicBezTo>
                    <a:cubicBezTo>
                      <a:pt x="2930" y="108"/>
                      <a:pt x="2811" y="1"/>
                      <a:pt x="2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59"/>
              <p:cNvSpPr/>
              <p:nvPr/>
            </p:nvSpPr>
            <p:spPr>
              <a:xfrm>
                <a:off x="2340150" y="3415725"/>
                <a:ext cx="1509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1096" extrusionOk="0">
                    <a:moveTo>
                      <a:pt x="1" y="1"/>
                    </a:moveTo>
                    <a:lnTo>
                      <a:pt x="1" y="691"/>
                    </a:lnTo>
                    <a:cubicBezTo>
                      <a:pt x="1" y="917"/>
                      <a:pt x="180" y="1096"/>
                      <a:pt x="394" y="1096"/>
                    </a:cubicBezTo>
                    <a:lnTo>
                      <a:pt x="5645" y="1096"/>
                    </a:lnTo>
                    <a:cubicBezTo>
                      <a:pt x="5859" y="1096"/>
                      <a:pt x="6037" y="917"/>
                      <a:pt x="6037" y="691"/>
                    </a:cubicBezTo>
                    <a:lnTo>
                      <a:pt x="60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59"/>
              <p:cNvSpPr/>
              <p:nvPr/>
            </p:nvSpPr>
            <p:spPr>
              <a:xfrm>
                <a:off x="2299675" y="3409475"/>
                <a:ext cx="231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275" extrusionOk="0">
                    <a:moveTo>
                      <a:pt x="155" y="1"/>
                    </a:moveTo>
                    <a:cubicBezTo>
                      <a:pt x="72" y="1"/>
                      <a:pt x="1" y="60"/>
                      <a:pt x="1" y="143"/>
                    </a:cubicBezTo>
                    <a:cubicBezTo>
                      <a:pt x="1" y="215"/>
                      <a:pt x="72" y="274"/>
                      <a:pt x="155" y="274"/>
                    </a:cubicBezTo>
                    <a:lnTo>
                      <a:pt x="9121" y="274"/>
                    </a:lnTo>
                    <a:cubicBezTo>
                      <a:pt x="9204" y="274"/>
                      <a:pt x="9276" y="215"/>
                      <a:pt x="9276" y="143"/>
                    </a:cubicBezTo>
                    <a:cubicBezTo>
                      <a:pt x="9276" y="60"/>
                      <a:pt x="9204" y="1"/>
                      <a:pt x="9121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59"/>
              <p:cNvSpPr/>
              <p:nvPr/>
            </p:nvSpPr>
            <p:spPr>
              <a:xfrm>
                <a:off x="2345825" y="3169575"/>
                <a:ext cx="1399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1691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393"/>
                    </a:cubicBezTo>
                    <a:lnTo>
                      <a:pt x="0" y="1286"/>
                    </a:lnTo>
                    <a:cubicBezTo>
                      <a:pt x="0" y="1512"/>
                      <a:pt x="179" y="1691"/>
                      <a:pt x="393" y="1691"/>
                    </a:cubicBezTo>
                    <a:lnTo>
                      <a:pt x="5191" y="1691"/>
                    </a:lnTo>
                    <a:cubicBezTo>
                      <a:pt x="5418" y="1691"/>
                      <a:pt x="5596" y="1512"/>
                      <a:pt x="5596" y="1286"/>
                    </a:cubicBezTo>
                    <a:lnTo>
                      <a:pt x="5596" y="393"/>
                    </a:lnTo>
                    <a:cubicBezTo>
                      <a:pt x="5596" y="179"/>
                      <a:pt x="5418" y="0"/>
                      <a:pt x="5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59"/>
              <p:cNvSpPr/>
              <p:nvPr/>
            </p:nvSpPr>
            <p:spPr>
              <a:xfrm>
                <a:off x="2248475" y="3133550"/>
                <a:ext cx="134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37" y="1441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59"/>
              <p:cNvSpPr/>
              <p:nvPr/>
            </p:nvSpPr>
            <p:spPr>
              <a:xfrm>
                <a:off x="2248475" y="3173425"/>
                <a:ext cx="134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37" y="143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59"/>
              <p:cNvSpPr/>
              <p:nvPr/>
            </p:nvSpPr>
            <p:spPr>
              <a:xfrm>
                <a:off x="2225575" y="3204700"/>
                <a:ext cx="592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79" extrusionOk="0">
                    <a:moveTo>
                      <a:pt x="1179" y="0"/>
                    </a:moveTo>
                    <a:cubicBezTo>
                      <a:pt x="536" y="0"/>
                      <a:pt x="0" y="524"/>
                      <a:pt x="0" y="1179"/>
                    </a:cubicBezTo>
                    <a:lnTo>
                      <a:pt x="476" y="1179"/>
                    </a:lnTo>
                    <a:cubicBezTo>
                      <a:pt x="476" y="786"/>
                      <a:pt x="798" y="476"/>
                      <a:pt x="1179" y="476"/>
                    </a:cubicBezTo>
                    <a:cubicBezTo>
                      <a:pt x="1572" y="476"/>
                      <a:pt x="1893" y="786"/>
                      <a:pt x="1893" y="1179"/>
                    </a:cubicBezTo>
                    <a:lnTo>
                      <a:pt x="2369" y="1179"/>
                    </a:lnTo>
                    <a:cubicBezTo>
                      <a:pt x="2369" y="524"/>
                      <a:pt x="1834" y="0"/>
                      <a:pt x="1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59"/>
              <p:cNvSpPr/>
              <p:nvPr/>
            </p:nvSpPr>
            <p:spPr>
              <a:xfrm>
                <a:off x="2236575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32" y="1"/>
                      <a:pt x="1" y="132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59"/>
              <p:cNvSpPr/>
              <p:nvPr/>
            </p:nvSpPr>
            <p:spPr>
              <a:xfrm>
                <a:off x="2241925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846" y="1"/>
                    </a:moveTo>
                    <a:cubicBezTo>
                      <a:pt x="834" y="1"/>
                      <a:pt x="1" y="834"/>
                      <a:pt x="1" y="1846"/>
                    </a:cubicBezTo>
                    <a:lnTo>
                      <a:pt x="1" y="5073"/>
                    </a:lnTo>
                    <a:lnTo>
                      <a:pt x="1061" y="5073"/>
                    </a:lnTo>
                    <a:lnTo>
                      <a:pt x="1061" y="1846"/>
                    </a:lnTo>
                    <a:cubicBezTo>
                      <a:pt x="1061" y="1418"/>
                      <a:pt x="1418" y="1060"/>
                      <a:pt x="1858" y="1060"/>
                    </a:cubicBezTo>
                    <a:lnTo>
                      <a:pt x="3620" y="1060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59"/>
              <p:cNvSpPr/>
              <p:nvPr/>
            </p:nvSpPr>
            <p:spPr>
              <a:xfrm>
                <a:off x="230235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4" y="1"/>
                    </a:moveTo>
                    <a:cubicBezTo>
                      <a:pt x="179" y="1"/>
                      <a:pt x="1" y="167"/>
                      <a:pt x="1" y="394"/>
                    </a:cubicBezTo>
                    <a:lnTo>
                      <a:pt x="1" y="905"/>
                    </a:lnTo>
                    <a:cubicBezTo>
                      <a:pt x="1" y="1120"/>
                      <a:pt x="179" y="1298"/>
                      <a:pt x="394" y="1298"/>
                    </a:cubicBezTo>
                    <a:lnTo>
                      <a:pt x="1263" y="1298"/>
                    </a:lnTo>
                    <a:cubicBezTo>
                      <a:pt x="1477" y="1298"/>
                      <a:pt x="1656" y="1120"/>
                      <a:pt x="1656" y="905"/>
                    </a:cubicBezTo>
                    <a:lnTo>
                      <a:pt x="1656" y="394"/>
                    </a:lnTo>
                    <a:cubicBezTo>
                      <a:pt x="1656" y="167"/>
                      <a:pt x="1477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59"/>
              <p:cNvSpPr/>
              <p:nvPr/>
            </p:nvSpPr>
            <p:spPr>
              <a:xfrm>
                <a:off x="2305925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03" y="1643"/>
                      <a:pt x="263" y="1584"/>
                      <a:pt x="263" y="1512"/>
                    </a:cubicBezTo>
                    <a:lnTo>
                      <a:pt x="263" y="143"/>
                    </a:ln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59"/>
              <p:cNvSpPr/>
              <p:nvPr/>
            </p:nvSpPr>
            <p:spPr>
              <a:xfrm>
                <a:off x="2317250" y="3016725"/>
                <a:ext cx="68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44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43" y="1643"/>
                    </a:cubicBezTo>
                    <a:cubicBezTo>
                      <a:pt x="214" y="1643"/>
                      <a:pt x="274" y="1584"/>
                      <a:pt x="274" y="1512"/>
                    </a:cubicBezTo>
                    <a:lnTo>
                      <a:pt x="274" y="143"/>
                    </a:ln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59"/>
              <p:cNvSpPr/>
              <p:nvPr/>
            </p:nvSpPr>
            <p:spPr>
              <a:xfrm>
                <a:off x="2236275" y="30761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59"/>
              <p:cNvSpPr/>
              <p:nvPr/>
            </p:nvSpPr>
            <p:spPr>
              <a:xfrm>
                <a:off x="2236275" y="3117775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59"/>
              <p:cNvSpPr/>
              <p:nvPr/>
            </p:nvSpPr>
            <p:spPr>
              <a:xfrm>
                <a:off x="2236275" y="3096950"/>
                <a:ext cx="3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6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6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4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59"/>
              <p:cNvSpPr/>
              <p:nvPr/>
            </p:nvSpPr>
            <p:spPr>
              <a:xfrm>
                <a:off x="2236275" y="31386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60"/>
                      <a:pt x="1" y="144"/>
                    </a:cubicBezTo>
                    <a:cubicBezTo>
                      <a:pt x="1" y="227"/>
                      <a:pt x="72" y="287"/>
                      <a:pt x="144" y="287"/>
                    </a:cubicBezTo>
                    <a:lnTo>
                      <a:pt x="1370" y="287"/>
                    </a:lnTo>
                    <a:cubicBezTo>
                      <a:pt x="1441" y="287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59"/>
              <p:cNvSpPr/>
              <p:nvPr/>
            </p:nvSpPr>
            <p:spPr>
              <a:xfrm>
                <a:off x="2569650" y="3133550"/>
                <a:ext cx="131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25" y="1441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59"/>
              <p:cNvSpPr/>
              <p:nvPr/>
            </p:nvSpPr>
            <p:spPr>
              <a:xfrm>
                <a:off x="2569650" y="3173425"/>
                <a:ext cx="13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25" y="143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59"/>
              <p:cNvSpPr/>
              <p:nvPr/>
            </p:nvSpPr>
            <p:spPr>
              <a:xfrm>
                <a:off x="2546725" y="3204700"/>
                <a:ext cx="5897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179" extrusionOk="0">
                    <a:moveTo>
                      <a:pt x="1180" y="0"/>
                    </a:moveTo>
                    <a:cubicBezTo>
                      <a:pt x="525" y="0"/>
                      <a:pt x="1" y="524"/>
                      <a:pt x="1" y="1179"/>
                    </a:cubicBezTo>
                    <a:lnTo>
                      <a:pt x="477" y="1179"/>
                    </a:lnTo>
                    <a:cubicBezTo>
                      <a:pt x="477" y="786"/>
                      <a:pt x="787" y="476"/>
                      <a:pt x="1180" y="476"/>
                    </a:cubicBezTo>
                    <a:cubicBezTo>
                      <a:pt x="1573" y="476"/>
                      <a:pt x="1882" y="786"/>
                      <a:pt x="1882" y="1179"/>
                    </a:cubicBezTo>
                    <a:lnTo>
                      <a:pt x="2358" y="1179"/>
                    </a:lnTo>
                    <a:cubicBezTo>
                      <a:pt x="2358" y="524"/>
                      <a:pt x="1834" y="0"/>
                      <a:pt x="1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59"/>
              <p:cNvSpPr/>
              <p:nvPr/>
            </p:nvSpPr>
            <p:spPr>
              <a:xfrm>
                <a:off x="2557438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43" y="1"/>
                      <a:pt x="1" y="132"/>
                      <a:pt x="1" y="310"/>
                    </a:cubicBezTo>
                    <a:cubicBezTo>
                      <a:pt x="1" y="477"/>
                      <a:pt x="143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59"/>
              <p:cNvSpPr/>
              <p:nvPr/>
            </p:nvSpPr>
            <p:spPr>
              <a:xfrm>
                <a:off x="2498800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" y="1"/>
                    </a:moveTo>
                    <a:lnTo>
                      <a:pt x="1" y="1060"/>
                    </a:lnTo>
                    <a:lnTo>
                      <a:pt x="1775" y="1060"/>
                    </a:lnTo>
                    <a:cubicBezTo>
                      <a:pt x="2216" y="1060"/>
                      <a:pt x="2573" y="1418"/>
                      <a:pt x="2573" y="1846"/>
                    </a:cubicBezTo>
                    <a:lnTo>
                      <a:pt x="2573" y="5073"/>
                    </a:lnTo>
                    <a:lnTo>
                      <a:pt x="3620" y="5073"/>
                    </a:lnTo>
                    <a:lnTo>
                      <a:pt x="3620" y="1846"/>
                    </a:lnTo>
                    <a:cubicBezTo>
                      <a:pt x="3620" y="834"/>
                      <a:pt x="2799" y="1"/>
                      <a:pt x="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59"/>
              <p:cNvSpPr/>
              <p:nvPr/>
            </p:nvSpPr>
            <p:spPr>
              <a:xfrm>
                <a:off x="248780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3" y="1"/>
                    </a:moveTo>
                    <a:cubicBezTo>
                      <a:pt x="167" y="1"/>
                      <a:pt x="0" y="167"/>
                      <a:pt x="0" y="394"/>
                    </a:cubicBezTo>
                    <a:lnTo>
                      <a:pt x="0" y="905"/>
                    </a:lnTo>
                    <a:cubicBezTo>
                      <a:pt x="0" y="1120"/>
                      <a:pt x="179" y="1298"/>
                      <a:pt x="393" y="1298"/>
                    </a:cubicBezTo>
                    <a:lnTo>
                      <a:pt x="1251" y="1298"/>
                    </a:lnTo>
                    <a:cubicBezTo>
                      <a:pt x="1477" y="1298"/>
                      <a:pt x="1655" y="1120"/>
                      <a:pt x="1655" y="905"/>
                    </a:cubicBezTo>
                    <a:lnTo>
                      <a:pt x="1655" y="394"/>
                    </a:lnTo>
                    <a:cubicBezTo>
                      <a:pt x="1655" y="167"/>
                      <a:pt x="1477" y="1"/>
                      <a:pt x="1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59"/>
              <p:cNvSpPr/>
              <p:nvPr/>
            </p:nvSpPr>
            <p:spPr>
              <a:xfrm>
                <a:off x="2518750" y="3016725"/>
                <a:ext cx="68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15" y="1643"/>
                      <a:pt x="275" y="1584"/>
                      <a:pt x="275" y="1512"/>
                    </a:cubicBezTo>
                    <a:lnTo>
                      <a:pt x="275" y="143"/>
                    </a:ln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59"/>
              <p:cNvSpPr/>
              <p:nvPr/>
            </p:nvSpPr>
            <p:spPr>
              <a:xfrm>
                <a:off x="2507450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31" y="1643"/>
                    </a:cubicBezTo>
                    <a:cubicBezTo>
                      <a:pt x="203" y="1643"/>
                      <a:pt x="262" y="1584"/>
                      <a:pt x="262" y="1512"/>
                    </a:cubicBezTo>
                    <a:lnTo>
                      <a:pt x="262" y="143"/>
                    </a:ln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59"/>
              <p:cNvSpPr/>
              <p:nvPr/>
            </p:nvSpPr>
            <p:spPr>
              <a:xfrm>
                <a:off x="2557450" y="30761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4"/>
                    </a:cubicBezTo>
                    <a:cubicBezTo>
                      <a:pt x="1501" y="72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59"/>
              <p:cNvSpPr/>
              <p:nvPr/>
            </p:nvSpPr>
            <p:spPr>
              <a:xfrm>
                <a:off x="2557450" y="3117775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59"/>
              <p:cNvSpPr/>
              <p:nvPr/>
            </p:nvSpPr>
            <p:spPr>
              <a:xfrm>
                <a:off x="2557450" y="3096950"/>
                <a:ext cx="375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6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6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59"/>
              <p:cNvSpPr/>
              <p:nvPr/>
            </p:nvSpPr>
            <p:spPr>
              <a:xfrm>
                <a:off x="2557450" y="31386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7"/>
                      <a:pt x="143" y="287"/>
                    </a:cubicBezTo>
                    <a:lnTo>
                      <a:pt x="1358" y="287"/>
                    </a:lnTo>
                    <a:cubicBezTo>
                      <a:pt x="1441" y="287"/>
                      <a:pt x="1501" y="227"/>
                      <a:pt x="1501" y="144"/>
                    </a:cubicBezTo>
                    <a:cubicBezTo>
                      <a:pt x="1501" y="60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59"/>
              <p:cNvSpPr/>
              <p:nvPr/>
            </p:nvSpPr>
            <p:spPr>
              <a:xfrm>
                <a:off x="2391050" y="2983525"/>
                <a:ext cx="49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216" extrusionOk="0">
                    <a:moveTo>
                      <a:pt x="1" y="1"/>
                    </a:moveTo>
                    <a:lnTo>
                      <a:pt x="1" y="1215"/>
                    </a:lnTo>
                    <a:lnTo>
                      <a:pt x="1965" y="1215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59"/>
              <p:cNvSpPr/>
              <p:nvPr/>
            </p:nvSpPr>
            <p:spPr>
              <a:xfrm>
                <a:off x="2398200" y="2801950"/>
                <a:ext cx="351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06" extrusionOk="0">
                    <a:moveTo>
                      <a:pt x="703" y="1"/>
                    </a:moveTo>
                    <a:cubicBezTo>
                      <a:pt x="310" y="1"/>
                      <a:pt x="1" y="322"/>
                      <a:pt x="1" y="703"/>
                    </a:cubicBezTo>
                    <a:cubicBezTo>
                      <a:pt x="1" y="1096"/>
                      <a:pt x="310" y="1406"/>
                      <a:pt x="703" y="1406"/>
                    </a:cubicBezTo>
                    <a:cubicBezTo>
                      <a:pt x="1084" y="1406"/>
                      <a:pt x="1406" y="1096"/>
                      <a:pt x="1406" y="703"/>
                    </a:cubicBezTo>
                    <a:cubicBezTo>
                      <a:pt x="1406" y="322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59"/>
              <p:cNvSpPr/>
              <p:nvPr/>
            </p:nvSpPr>
            <p:spPr>
              <a:xfrm>
                <a:off x="231515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59"/>
              <p:cNvSpPr/>
              <p:nvPr/>
            </p:nvSpPr>
            <p:spPr>
              <a:xfrm>
                <a:off x="2477075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58" y="0"/>
                      <a:pt x="1" y="346"/>
                      <a:pt x="1" y="774"/>
                    </a:cubicBezTo>
                    <a:cubicBezTo>
                      <a:pt x="1" y="1203"/>
                      <a:pt x="358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59"/>
              <p:cNvSpPr/>
              <p:nvPr/>
            </p:nvSpPr>
            <p:spPr>
              <a:xfrm>
                <a:off x="2334800" y="2819525"/>
                <a:ext cx="161950" cy="1667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668" extrusionOk="0">
                    <a:moveTo>
                      <a:pt x="453" y="0"/>
                    </a:moveTo>
                    <a:cubicBezTo>
                      <a:pt x="203" y="0"/>
                      <a:pt x="1" y="215"/>
                      <a:pt x="1" y="465"/>
                    </a:cubicBezTo>
                    <a:lnTo>
                      <a:pt x="1" y="6204"/>
                    </a:lnTo>
                    <a:cubicBezTo>
                      <a:pt x="1" y="6454"/>
                      <a:pt x="203" y="6668"/>
                      <a:pt x="453" y="6668"/>
                    </a:cubicBezTo>
                    <a:lnTo>
                      <a:pt x="6013" y="6668"/>
                    </a:lnTo>
                    <a:cubicBezTo>
                      <a:pt x="6275" y="6668"/>
                      <a:pt x="6478" y="6454"/>
                      <a:pt x="6478" y="6204"/>
                    </a:cubicBezTo>
                    <a:lnTo>
                      <a:pt x="6478" y="465"/>
                    </a:lnTo>
                    <a:cubicBezTo>
                      <a:pt x="6478" y="215"/>
                      <a:pt x="6275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59"/>
              <p:cNvSpPr/>
              <p:nvPr/>
            </p:nvSpPr>
            <p:spPr>
              <a:xfrm>
                <a:off x="2327075" y="2878150"/>
                <a:ext cx="775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978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823"/>
                    </a:lnTo>
                    <a:cubicBezTo>
                      <a:pt x="0" y="1906"/>
                      <a:pt x="60" y="1977"/>
                      <a:pt x="155" y="1977"/>
                    </a:cubicBezTo>
                    <a:cubicBezTo>
                      <a:pt x="238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59"/>
              <p:cNvSpPr/>
              <p:nvPr/>
            </p:nvSpPr>
            <p:spPr>
              <a:xfrm>
                <a:off x="2496725" y="2878150"/>
                <a:ext cx="7775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978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1823"/>
                    </a:lnTo>
                    <a:cubicBezTo>
                      <a:pt x="1" y="1906"/>
                      <a:pt x="72" y="1977"/>
                      <a:pt x="155" y="1977"/>
                    </a:cubicBezTo>
                    <a:cubicBezTo>
                      <a:pt x="239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59"/>
              <p:cNvSpPr/>
              <p:nvPr/>
            </p:nvSpPr>
            <p:spPr>
              <a:xfrm>
                <a:off x="2355350" y="2937400"/>
                <a:ext cx="1208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406" extrusionOk="0">
                    <a:moveTo>
                      <a:pt x="465" y="0"/>
                    </a:moveTo>
                    <a:cubicBezTo>
                      <a:pt x="203" y="0"/>
                      <a:pt x="0" y="203"/>
                      <a:pt x="0" y="465"/>
                    </a:cubicBezTo>
                    <a:lnTo>
                      <a:pt x="0" y="953"/>
                    </a:lnTo>
                    <a:cubicBezTo>
                      <a:pt x="0" y="1203"/>
                      <a:pt x="203" y="1405"/>
                      <a:pt x="465" y="1405"/>
                    </a:cubicBezTo>
                    <a:lnTo>
                      <a:pt x="4370" y="1405"/>
                    </a:lnTo>
                    <a:cubicBezTo>
                      <a:pt x="4620" y="1405"/>
                      <a:pt x="4834" y="1203"/>
                      <a:pt x="4834" y="953"/>
                    </a:cubicBezTo>
                    <a:lnTo>
                      <a:pt x="4834" y="465"/>
                    </a:lnTo>
                    <a:cubicBezTo>
                      <a:pt x="4834" y="203"/>
                      <a:pt x="462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59"/>
              <p:cNvSpPr/>
              <p:nvPr/>
            </p:nvSpPr>
            <p:spPr>
              <a:xfrm>
                <a:off x="2351475" y="2933825"/>
                <a:ext cx="1283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1704" extrusionOk="0">
                    <a:moveTo>
                      <a:pt x="4525" y="298"/>
                    </a:moveTo>
                    <a:cubicBezTo>
                      <a:pt x="4691" y="298"/>
                      <a:pt x="4834" y="429"/>
                      <a:pt x="4834" y="608"/>
                    </a:cubicBezTo>
                    <a:lnTo>
                      <a:pt x="4834" y="1096"/>
                    </a:lnTo>
                    <a:cubicBezTo>
                      <a:pt x="4834" y="1263"/>
                      <a:pt x="4691" y="1405"/>
                      <a:pt x="4525" y="1405"/>
                    </a:cubicBezTo>
                    <a:lnTo>
                      <a:pt x="620" y="1405"/>
                    </a:lnTo>
                    <a:cubicBezTo>
                      <a:pt x="441" y="1405"/>
                      <a:pt x="298" y="1263"/>
                      <a:pt x="298" y="1096"/>
                    </a:cubicBezTo>
                    <a:lnTo>
                      <a:pt x="298" y="608"/>
                    </a:lnTo>
                    <a:cubicBezTo>
                      <a:pt x="298" y="429"/>
                      <a:pt x="441" y="298"/>
                      <a:pt x="620" y="298"/>
                    </a:cubicBezTo>
                    <a:close/>
                    <a:moveTo>
                      <a:pt x="620" y="0"/>
                    </a:moveTo>
                    <a:cubicBezTo>
                      <a:pt x="274" y="0"/>
                      <a:pt x="0" y="274"/>
                      <a:pt x="0" y="608"/>
                    </a:cubicBezTo>
                    <a:lnTo>
                      <a:pt x="0" y="1096"/>
                    </a:lnTo>
                    <a:cubicBezTo>
                      <a:pt x="0" y="1429"/>
                      <a:pt x="274" y="1703"/>
                      <a:pt x="620" y="1703"/>
                    </a:cubicBezTo>
                    <a:lnTo>
                      <a:pt x="4525" y="1703"/>
                    </a:lnTo>
                    <a:cubicBezTo>
                      <a:pt x="4858" y="1703"/>
                      <a:pt x="5132" y="1429"/>
                      <a:pt x="5132" y="1096"/>
                    </a:cubicBezTo>
                    <a:lnTo>
                      <a:pt x="5132" y="608"/>
                    </a:lnTo>
                    <a:cubicBezTo>
                      <a:pt x="5132" y="274"/>
                      <a:pt x="4858" y="0"/>
                      <a:pt x="4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59"/>
              <p:cNvSpPr/>
              <p:nvPr/>
            </p:nvSpPr>
            <p:spPr>
              <a:xfrm>
                <a:off x="2356525" y="288352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75" y="1548"/>
                    </a:cubicBezTo>
                    <a:cubicBezTo>
                      <a:pt x="1203" y="1548"/>
                      <a:pt x="1549" y="1203"/>
                      <a:pt x="1549" y="774"/>
                    </a:cubicBezTo>
                    <a:cubicBezTo>
                      <a:pt x="1549" y="346"/>
                      <a:pt x="120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59"/>
              <p:cNvSpPr/>
              <p:nvPr/>
            </p:nvSpPr>
            <p:spPr>
              <a:xfrm>
                <a:off x="2352675" y="2879650"/>
                <a:ext cx="46450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58" extrusionOk="0">
                    <a:moveTo>
                      <a:pt x="929" y="298"/>
                    </a:moveTo>
                    <a:cubicBezTo>
                      <a:pt x="1274" y="298"/>
                      <a:pt x="1560" y="584"/>
                      <a:pt x="1560" y="929"/>
                    </a:cubicBezTo>
                    <a:cubicBezTo>
                      <a:pt x="1560" y="1274"/>
                      <a:pt x="1274" y="1560"/>
                      <a:pt x="929" y="1560"/>
                    </a:cubicBezTo>
                    <a:cubicBezTo>
                      <a:pt x="583" y="1560"/>
                      <a:pt x="298" y="1274"/>
                      <a:pt x="298" y="929"/>
                    </a:cubicBezTo>
                    <a:cubicBezTo>
                      <a:pt x="298" y="584"/>
                      <a:pt x="583" y="298"/>
                      <a:pt x="929" y="298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17"/>
                      <a:pt x="0" y="929"/>
                    </a:cubicBezTo>
                    <a:cubicBezTo>
                      <a:pt x="0" y="1441"/>
                      <a:pt x="417" y="1858"/>
                      <a:pt x="929" y="1858"/>
                    </a:cubicBezTo>
                    <a:cubicBezTo>
                      <a:pt x="1441" y="1858"/>
                      <a:pt x="1857" y="1441"/>
                      <a:pt x="1857" y="929"/>
                    </a:cubicBezTo>
                    <a:cubicBezTo>
                      <a:pt x="1857" y="417"/>
                      <a:pt x="1441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59"/>
              <p:cNvSpPr/>
              <p:nvPr/>
            </p:nvSpPr>
            <p:spPr>
              <a:xfrm>
                <a:off x="243600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0" y="1203"/>
                      <a:pt x="1560" y="774"/>
                    </a:cubicBezTo>
                    <a:cubicBezTo>
                      <a:pt x="1560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59"/>
              <p:cNvSpPr/>
              <p:nvPr/>
            </p:nvSpPr>
            <p:spPr>
              <a:xfrm>
                <a:off x="2432425" y="2879650"/>
                <a:ext cx="4617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58" extrusionOk="0">
                    <a:moveTo>
                      <a:pt x="930" y="298"/>
                    </a:moveTo>
                    <a:cubicBezTo>
                      <a:pt x="1275" y="298"/>
                      <a:pt x="1549" y="584"/>
                      <a:pt x="1549" y="929"/>
                    </a:cubicBezTo>
                    <a:cubicBezTo>
                      <a:pt x="1549" y="1274"/>
                      <a:pt x="1275" y="1560"/>
                      <a:pt x="930" y="1560"/>
                    </a:cubicBezTo>
                    <a:cubicBezTo>
                      <a:pt x="572" y="1560"/>
                      <a:pt x="299" y="1274"/>
                      <a:pt x="299" y="929"/>
                    </a:cubicBezTo>
                    <a:cubicBezTo>
                      <a:pt x="299" y="584"/>
                      <a:pt x="572" y="298"/>
                      <a:pt x="930" y="298"/>
                    </a:cubicBezTo>
                    <a:close/>
                    <a:moveTo>
                      <a:pt x="930" y="1"/>
                    </a:moveTo>
                    <a:cubicBezTo>
                      <a:pt x="418" y="1"/>
                      <a:pt x="1" y="417"/>
                      <a:pt x="1" y="929"/>
                    </a:cubicBezTo>
                    <a:cubicBezTo>
                      <a:pt x="1" y="1441"/>
                      <a:pt x="418" y="1858"/>
                      <a:pt x="930" y="1858"/>
                    </a:cubicBezTo>
                    <a:cubicBezTo>
                      <a:pt x="1430" y="1858"/>
                      <a:pt x="1846" y="1441"/>
                      <a:pt x="1846" y="929"/>
                    </a:cubicBezTo>
                    <a:cubicBezTo>
                      <a:pt x="1846" y="417"/>
                      <a:pt x="1442" y="1"/>
                      <a:pt x="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59"/>
              <p:cNvSpPr/>
              <p:nvPr/>
            </p:nvSpPr>
            <p:spPr>
              <a:xfrm>
                <a:off x="2377975" y="2890375"/>
                <a:ext cx="80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0"/>
                    </a:moveTo>
                    <a:cubicBezTo>
                      <a:pt x="71" y="0"/>
                      <a:pt x="0" y="72"/>
                      <a:pt x="0" y="155"/>
                    </a:cubicBezTo>
                    <a:cubicBezTo>
                      <a:pt x="0" y="250"/>
                      <a:pt x="71" y="322"/>
                      <a:pt x="155" y="322"/>
                    </a:cubicBezTo>
                    <a:cubicBezTo>
                      <a:pt x="250" y="322"/>
                      <a:pt x="322" y="250"/>
                      <a:pt x="322" y="155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59"/>
              <p:cNvSpPr/>
              <p:nvPr/>
            </p:nvSpPr>
            <p:spPr>
              <a:xfrm>
                <a:off x="2458025" y="2890375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55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59"/>
              <p:cNvSpPr/>
              <p:nvPr/>
            </p:nvSpPr>
            <p:spPr>
              <a:xfrm>
                <a:off x="2329450" y="3009725"/>
                <a:ext cx="172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88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6478"/>
                    </a:lnTo>
                    <a:cubicBezTo>
                      <a:pt x="0" y="6704"/>
                      <a:pt x="179" y="6882"/>
                      <a:pt x="393" y="6882"/>
                    </a:cubicBezTo>
                    <a:lnTo>
                      <a:pt x="6501" y="6882"/>
                    </a:lnTo>
                    <a:cubicBezTo>
                      <a:pt x="6727" y="6882"/>
                      <a:pt x="6906" y="6704"/>
                      <a:pt x="6906" y="6478"/>
                    </a:cubicBezTo>
                    <a:lnTo>
                      <a:pt x="6906" y="393"/>
                    </a:lnTo>
                    <a:cubicBezTo>
                      <a:pt x="6906" y="179"/>
                      <a:pt x="6727" y="1"/>
                      <a:pt x="6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59"/>
              <p:cNvSpPr/>
              <p:nvPr/>
            </p:nvSpPr>
            <p:spPr>
              <a:xfrm>
                <a:off x="2387788" y="2988900"/>
                <a:ext cx="560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86" extrusionOk="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26"/>
                      <a:pt x="60" y="286"/>
                      <a:pt x="144" y="286"/>
                    </a:cubicBezTo>
                    <a:lnTo>
                      <a:pt x="2096" y="286"/>
                    </a:lnTo>
                    <a:cubicBezTo>
                      <a:pt x="2168" y="286"/>
                      <a:pt x="2239" y="226"/>
                      <a:pt x="2239" y="143"/>
                    </a:cubicBezTo>
                    <a:cubicBezTo>
                      <a:pt x="2239" y="72"/>
                      <a:pt x="2168" y="0"/>
                      <a:pt x="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59"/>
              <p:cNvSpPr/>
              <p:nvPr/>
            </p:nvSpPr>
            <p:spPr>
              <a:xfrm>
                <a:off x="2387788" y="2999600"/>
                <a:ext cx="560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75" extrusionOk="0">
                    <a:moveTo>
                      <a:pt x="144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15"/>
                      <a:pt x="60" y="275"/>
                      <a:pt x="144" y="275"/>
                    </a:cubicBezTo>
                    <a:lnTo>
                      <a:pt x="2096" y="275"/>
                    </a:lnTo>
                    <a:cubicBezTo>
                      <a:pt x="2168" y="275"/>
                      <a:pt x="2239" y="215"/>
                      <a:pt x="2239" y="132"/>
                    </a:cubicBezTo>
                    <a:cubicBezTo>
                      <a:pt x="2239" y="60"/>
                      <a:pt x="2168" y="1"/>
                      <a:pt x="2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59"/>
              <p:cNvSpPr/>
              <p:nvPr/>
            </p:nvSpPr>
            <p:spPr>
              <a:xfrm>
                <a:off x="2329450" y="3032350"/>
                <a:ext cx="172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59"/>
              <p:cNvSpPr/>
              <p:nvPr/>
            </p:nvSpPr>
            <p:spPr>
              <a:xfrm>
                <a:off x="2329450" y="3151100"/>
                <a:ext cx="1726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90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59"/>
              <p:cNvSpPr/>
              <p:nvPr/>
            </p:nvSpPr>
            <p:spPr>
              <a:xfrm>
                <a:off x="2384225" y="3064200"/>
                <a:ext cx="6282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13" extrusionOk="0">
                    <a:moveTo>
                      <a:pt x="1262" y="0"/>
                    </a:moveTo>
                    <a:cubicBezTo>
                      <a:pt x="560" y="0"/>
                      <a:pt x="0" y="572"/>
                      <a:pt x="0" y="1262"/>
                    </a:cubicBezTo>
                    <a:cubicBezTo>
                      <a:pt x="0" y="1953"/>
                      <a:pt x="560" y="2513"/>
                      <a:pt x="1262" y="2513"/>
                    </a:cubicBezTo>
                    <a:cubicBezTo>
                      <a:pt x="1953" y="2513"/>
                      <a:pt x="2512" y="1953"/>
                      <a:pt x="2512" y="1262"/>
                    </a:cubicBezTo>
                    <a:cubicBezTo>
                      <a:pt x="2512" y="572"/>
                      <a:pt x="1953" y="0"/>
                      <a:pt x="1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59"/>
              <p:cNvSpPr/>
              <p:nvPr/>
            </p:nvSpPr>
            <p:spPr>
              <a:xfrm>
                <a:off x="2380650" y="3060625"/>
                <a:ext cx="702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405" y="298"/>
                    </a:moveTo>
                    <a:cubicBezTo>
                      <a:pt x="2012" y="298"/>
                      <a:pt x="2512" y="798"/>
                      <a:pt x="2512" y="1405"/>
                    </a:cubicBezTo>
                    <a:cubicBezTo>
                      <a:pt x="2512" y="2013"/>
                      <a:pt x="2012" y="2513"/>
                      <a:pt x="1405" y="2513"/>
                    </a:cubicBezTo>
                    <a:cubicBezTo>
                      <a:pt x="786" y="2513"/>
                      <a:pt x="298" y="2013"/>
                      <a:pt x="298" y="1405"/>
                    </a:cubicBezTo>
                    <a:cubicBezTo>
                      <a:pt x="298" y="798"/>
                      <a:pt x="786" y="298"/>
                      <a:pt x="1405" y="298"/>
                    </a:cubicBezTo>
                    <a:close/>
                    <a:moveTo>
                      <a:pt x="1405" y="1"/>
                    </a:moveTo>
                    <a:cubicBezTo>
                      <a:pt x="631" y="1"/>
                      <a:pt x="0" y="632"/>
                      <a:pt x="0" y="1405"/>
                    </a:cubicBezTo>
                    <a:cubicBezTo>
                      <a:pt x="0" y="2179"/>
                      <a:pt x="631" y="2810"/>
                      <a:pt x="1405" y="2810"/>
                    </a:cubicBezTo>
                    <a:cubicBezTo>
                      <a:pt x="2179" y="2810"/>
                      <a:pt x="2810" y="2179"/>
                      <a:pt x="2810" y="1405"/>
                    </a:cubicBezTo>
                    <a:cubicBezTo>
                      <a:pt x="2810" y="632"/>
                      <a:pt x="2179" y="1"/>
                      <a:pt x="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59"/>
              <p:cNvSpPr/>
              <p:nvPr/>
            </p:nvSpPr>
            <p:spPr>
              <a:xfrm>
                <a:off x="2327650" y="3404725"/>
                <a:ext cx="1762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67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33"/>
                    </a:cubicBezTo>
                    <a:cubicBezTo>
                      <a:pt x="1" y="512"/>
                      <a:pt x="144" y="667"/>
                      <a:pt x="334" y="667"/>
                    </a:cubicBezTo>
                    <a:lnTo>
                      <a:pt x="6716" y="667"/>
                    </a:lnTo>
                    <a:cubicBezTo>
                      <a:pt x="6895" y="667"/>
                      <a:pt x="7049" y="512"/>
                      <a:pt x="7049" y="333"/>
                    </a:cubicBezTo>
                    <a:cubicBezTo>
                      <a:pt x="7049" y="143"/>
                      <a:pt x="6895" y="0"/>
                      <a:pt x="6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59"/>
              <p:cNvSpPr/>
              <p:nvPr/>
            </p:nvSpPr>
            <p:spPr>
              <a:xfrm>
                <a:off x="2254425" y="3320775"/>
                <a:ext cx="554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192" extrusionOk="0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15" y="6192"/>
                      <a:pt x="489" y="6192"/>
                    </a:cubicBezTo>
                    <a:lnTo>
                      <a:pt x="1727" y="6192"/>
                    </a:lnTo>
                    <a:cubicBezTo>
                      <a:pt x="2001" y="6192"/>
                      <a:pt x="2216" y="5966"/>
                      <a:pt x="2216" y="5704"/>
                    </a:cubicBezTo>
                    <a:lnTo>
                      <a:pt x="2216" y="489"/>
                    </a:lnTo>
                    <a:cubicBezTo>
                      <a:pt x="2216" y="227"/>
                      <a:pt x="2001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59"/>
              <p:cNvSpPr/>
              <p:nvPr/>
            </p:nvSpPr>
            <p:spPr>
              <a:xfrm>
                <a:off x="2254425" y="3444600"/>
                <a:ext cx="554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239" extrusionOk="0">
                    <a:moveTo>
                      <a:pt x="1" y="1"/>
                    </a:moveTo>
                    <a:lnTo>
                      <a:pt x="1" y="751"/>
                    </a:lnTo>
                    <a:cubicBezTo>
                      <a:pt x="1" y="1013"/>
                      <a:pt x="215" y="1239"/>
                      <a:pt x="489" y="1239"/>
                    </a:cubicBezTo>
                    <a:lnTo>
                      <a:pt x="1727" y="1239"/>
                    </a:lnTo>
                    <a:cubicBezTo>
                      <a:pt x="2001" y="1239"/>
                      <a:pt x="2216" y="1013"/>
                      <a:pt x="2216" y="751"/>
                    </a:cubicBezTo>
                    <a:lnTo>
                      <a:pt x="2216" y="1"/>
                    </a:lnTo>
                    <a:cubicBezTo>
                      <a:pt x="2216" y="262"/>
                      <a:pt x="2001" y="489"/>
                      <a:pt x="1727" y="489"/>
                    </a:cubicBezTo>
                    <a:lnTo>
                      <a:pt x="489" y="489"/>
                    </a:lnTo>
                    <a:cubicBezTo>
                      <a:pt x="215" y="489"/>
                      <a:pt x="1" y="26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59"/>
              <p:cNvSpPr/>
              <p:nvPr/>
            </p:nvSpPr>
            <p:spPr>
              <a:xfrm>
                <a:off x="2246400" y="3306200"/>
                <a:ext cx="714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108" extrusionOk="0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15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59"/>
              <p:cNvSpPr/>
              <p:nvPr/>
            </p:nvSpPr>
            <p:spPr>
              <a:xfrm>
                <a:off x="2246400" y="3339825"/>
                <a:ext cx="714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1763" extrusionOk="0"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15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15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59"/>
              <p:cNvSpPr/>
              <p:nvPr/>
            </p:nvSpPr>
            <p:spPr>
              <a:xfrm>
                <a:off x="2260400" y="3398750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48" y="2930"/>
                      <a:pt x="107" y="2930"/>
                    </a:cubicBezTo>
                    <a:cubicBezTo>
                      <a:pt x="167" y="2930"/>
                      <a:pt x="226" y="2882"/>
                      <a:pt x="226" y="2811"/>
                    </a:cubicBezTo>
                    <a:lnTo>
                      <a:pt x="226" y="120"/>
                    </a:lnTo>
                    <a:cubicBezTo>
                      <a:pt x="226" y="49"/>
                      <a:pt x="167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59"/>
              <p:cNvSpPr/>
              <p:nvPr/>
            </p:nvSpPr>
            <p:spPr>
              <a:xfrm>
                <a:off x="22729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19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19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59"/>
              <p:cNvSpPr/>
              <p:nvPr/>
            </p:nvSpPr>
            <p:spPr>
              <a:xfrm>
                <a:off x="22857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07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59"/>
              <p:cNvSpPr/>
              <p:nvPr/>
            </p:nvSpPr>
            <p:spPr>
              <a:xfrm>
                <a:off x="2298200" y="3398750"/>
                <a:ext cx="59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930" extrusionOk="0">
                    <a:moveTo>
                      <a:pt x="119" y="1"/>
                    </a:moveTo>
                    <a:cubicBezTo>
                      <a:pt x="60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60" y="2930"/>
                      <a:pt x="119" y="2930"/>
                    </a:cubicBezTo>
                    <a:cubicBezTo>
                      <a:pt x="179" y="2930"/>
                      <a:pt x="238" y="2882"/>
                      <a:pt x="238" y="2811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59"/>
              <p:cNvSpPr/>
              <p:nvPr/>
            </p:nvSpPr>
            <p:spPr>
              <a:xfrm>
                <a:off x="2521425" y="3320775"/>
                <a:ext cx="557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6192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27" y="6192"/>
                      <a:pt x="489" y="6192"/>
                    </a:cubicBezTo>
                    <a:lnTo>
                      <a:pt x="1739" y="6192"/>
                    </a:lnTo>
                    <a:cubicBezTo>
                      <a:pt x="2001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1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59"/>
              <p:cNvSpPr/>
              <p:nvPr/>
            </p:nvSpPr>
            <p:spPr>
              <a:xfrm>
                <a:off x="2513400" y="3306200"/>
                <a:ext cx="717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08" extrusionOk="0">
                    <a:moveTo>
                      <a:pt x="500" y="0"/>
                    </a:moveTo>
                    <a:cubicBezTo>
                      <a:pt x="227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27" y="3108"/>
                      <a:pt x="500" y="3108"/>
                    </a:cubicBezTo>
                    <a:lnTo>
                      <a:pt x="2370" y="3108"/>
                    </a:lnTo>
                    <a:cubicBezTo>
                      <a:pt x="2644" y="3108"/>
                      <a:pt x="2870" y="2881"/>
                      <a:pt x="2870" y="2608"/>
                    </a:cubicBezTo>
                    <a:lnTo>
                      <a:pt x="2870" y="488"/>
                    </a:lnTo>
                    <a:cubicBezTo>
                      <a:pt x="2870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59"/>
              <p:cNvSpPr/>
              <p:nvPr/>
            </p:nvSpPr>
            <p:spPr>
              <a:xfrm>
                <a:off x="2513400" y="3339825"/>
                <a:ext cx="71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63" extrusionOk="0">
                    <a:moveTo>
                      <a:pt x="2858" y="1"/>
                    </a:move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58" y="28"/>
                      <a:pt x="2858" y="14"/>
                      <a:pt x="2858" y="1"/>
                    </a:cubicBezTo>
                    <a:close/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47" y="296"/>
                      <a:pt x="2630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59"/>
              <p:cNvSpPr/>
              <p:nvPr/>
            </p:nvSpPr>
            <p:spPr>
              <a:xfrm>
                <a:off x="2521425" y="3391325"/>
                <a:ext cx="557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370" extrusionOk="0">
                    <a:moveTo>
                      <a:pt x="858" y="0"/>
                    </a:moveTo>
                    <a:cubicBezTo>
                      <a:pt x="799" y="0"/>
                      <a:pt x="739" y="60"/>
                      <a:pt x="739" y="119"/>
                    </a:cubicBezTo>
                    <a:lnTo>
                      <a:pt x="739" y="2620"/>
                    </a:lnTo>
                    <a:lnTo>
                      <a:pt x="489" y="2620"/>
                    </a:lnTo>
                    <a:cubicBezTo>
                      <a:pt x="477" y="2620"/>
                      <a:pt x="477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8" y="298"/>
                      <a:pt x="358" y="298"/>
                    </a:cubicBezTo>
                    <a:cubicBezTo>
                      <a:pt x="287" y="298"/>
                      <a:pt x="239" y="346"/>
                      <a:pt x="239" y="417"/>
                    </a:cubicBezTo>
                    <a:lnTo>
                      <a:pt x="239" y="2548"/>
                    </a:lnTo>
                    <a:cubicBezTo>
                      <a:pt x="96" y="2453"/>
                      <a:pt x="1" y="2298"/>
                      <a:pt x="1" y="2132"/>
                    </a:cubicBezTo>
                    <a:lnTo>
                      <a:pt x="1" y="2882"/>
                    </a:lnTo>
                    <a:cubicBezTo>
                      <a:pt x="1" y="3144"/>
                      <a:pt x="215" y="3370"/>
                      <a:pt x="489" y="3370"/>
                    </a:cubicBezTo>
                    <a:lnTo>
                      <a:pt x="1739" y="3370"/>
                    </a:lnTo>
                    <a:cubicBezTo>
                      <a:pt x="2001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2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30" y="298"/>
                      <a:pt x="1870" y="298"/>
                    </a:cubicBezTo>
                    <a:cubicBezTo>
                      <a:pt x="1811" y="298"/>
                      <a:pt x="1763" y="346"/>
                      <a:pt x="1763" y="417"/>
                    </a:cubicBezTo>
                    <a:lnTo>
                      <a:pt x="1763" y="2608"/>
                    </a:lnTo>
                    <a:cubicBezTo>
                      <a:pt x="1751" y="2608"/>
                      <a:pt x="1739" y="2620"/>
                      <a:pt x="1739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30" y="0"/>
                      <a:pt x="1370" y="0"/>
                    </a:cubicBezTo>
                    <a:cubicBezTo>
                      <a:pt x="1299" y="0"/>
                      <a:pt x="1251" y="60"/>
                      <a:pt x="1251" y="119"/>
                    </a:cubicBezTo>
                    <a:lnTo>
                      <a:pt x="1251" y="2620"/>
                    </a:lnTo>
                    <a:lnTo>
                      <a:pt x="977" y="2620"/>
                    </a:lnTo>
                    <a:lnTo>
                      <a:pt x="977" y="119"/>
                    </a:lnTo>
                    <a:cubicBezTo>
                      <a:pt x="977" y="60"/>
                      <a:pt x="918" y="0"/>
                      <a:pt x="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59"/>
              <p:cNvSpPr/>
              <p:nvPr/>
            </p:nvSpPr>
            <p:spPr>
              <a:xfrm>
                <a:off x="2367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59"/>
              <p:cNvSpPr/>
              <p:nvPr/>
            </p:nvSpPr>
            <p:spPr>
              <a:xfrm>
                <a:off x="2389575" y="2937400"/>
                <a:ext cx="74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59"/>
              <p:cNvSpPr/>
              <p:nvPr/>
            </p:nvSpPr>
            <p:spPr>
              <a:xfrm>
                <a:off x="241190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59"/>
              <p:cNvSpPr/>
              <p:nvPr/>
            </p:nvSpPr>
            <p:spPr>
              <a:xfrm>
                <a:off x="2434225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59"/>
              <p:cNvSpPr/>
              <p:nvPr/>
            </p:nvSpPr>
            <p:spPr>
              <a:xfrm>
                <a:off x="2456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93" name="Google Shape;4293;p59"/>
          <p:cNvGrpSpPr/>
          <p:nvPr/>
        </p:nvGrpSpPr>
        <p:grpSpPr>
          <a:xfrm>
            <a:off x="2682391" y="654563"/>
            <a:ext cx="744312" cy="221985"/>
            <a:chOff x="8652775" y="883650"/>
            <a:chExt cx="120875" cy="36050"/>
          </a:xfrm>
        </p:grpSpPr>
        <p:sp>
          <p:nvSpPr>
            <p:cNvPr id="4294" name="Google Shape;4294;p59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59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59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59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59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59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0" name="Google Shape;4300;p59"/>
          <p:cNvGrpSpPr/>
          <p:nvPr/>
        </p:nvGrpSpPr>
        <p:grpSpPr>
          <a:xfrm>
            <a:off x="1577854" y="2793700"/>
            <a:ext cx="234762" cy="218290"/>
            <a:chOff x="8652775" y="883650"/>
            <a:chExt cx="38125" cy="35450"/>
          </a:xfrm>
        </p:grpSpPr>
        <p:sp>
          <p:nvSpPr>
            <p:cNvPr id="4301" name="Google Shape;4301;p59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59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59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59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5" name="Google Shape;4305;p59"/>
          <p:cNvSpPr txBox="1">
            <a:spLocks noGrp="1"/>
          </p:cNvSpPr>
          <p:nvPr>
            <p:ph type="title"/>
          </p:nvPr>
        </p:nvSpPr>
        <p:spPr>
          <a:xfrm>
            <a:off x="4386300" y="527700"/>
            <a:ext cx="37590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306" name="Google Shape;4306;p59"/>
          <p:cNvSpPr txBox="1">
            <a:spLocks noGrp="1"/>
          </p:cNvSpPr>
          <p:nvPr>
            <p:ph type="title" idx="2"/>
          </p:nvPr>
        </p:nvSpPr>
        <p:spPr>
          <a:xfrm>
            <a:off x="4387449" y="1482000"/>
            <a:ext cx="37578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Does anyone have any questions?</a:t>
            </a:r>
            <a:br>
              <a:rPr lang="en" dirty="0">
                <a:solidFill>
                  <a:schemeClr val="accent6"/>
                </a:solidFill>
              </a:rPr>
            </a:br>
            <a:endParaRPr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tasneemfarag68@gmail.com</a:t>
            </a:r>
            <a:endParaRPr sz="1400" b="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+2010 1216 3936</a:t>
            </a:r>
            <a:br>
              <a:rPr lang="en-US" sz="14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 b="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https://github.com/tasnime1</a:t>
            </a:r>
            <a:br>
              <a:rPr lang="en-US" sz="14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https://www.linkedin.com/in/tasnime1/</a:t>
            </a:r>
            <a:r>
              <a:rPr lang="en-US" sz="14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7" name="Google Shape;4307;p59"/>
          <p:cNvSpPr txBox="1"/>
          <p:nvPr/>
        </p:nvSpPr>
        <p:spPr>
          <a:xfrm>
            <a:off x="4387455" y="4301325"/>
            <a:ext cx="375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4"/>
          <p:cNvSpPr/>
          <p:nvPr/>
        </p:nvSpPr>
        <p:spPr>
          <a:xfrm>
            <a:off x="551775" y="2979838"/>
            <a:ext cx="2615400" cy="16242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4"/>
          <p:cNvSpPr/>
          <p:nvPr/>
        </p:nvSpPr>
        <p:spPr>
          <a:xfrm>
            <a:off x="3264300" y="2979838"/>
            <a:ext cx="2615400" cy="16242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4"/>
          <p:cNvSpPr/>
          <p:nvPr/>
        </p:nvSpPr>
        <p:spPr>
          <a:xfrm>
            <a:off x="5976825" y="2979838"/>
            <a:ext cx="2615400" cy="16242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4"/>
          <p:cNvSpPr/>
          <p:nvPr/>
        </p:nvSpPr>
        <p:spPr>
          <a:xfrm>
            <a:off x="551775" y="1254025"/>
            <a:ext cx="2615400" cy="16242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4"/>
          <p:cNvSpPr/>
          <p:nvPr/>
        </p:nvSpPr>
        <p:spPr>
          <a:xfrm>
            <a:off x="3264300" y="1254025"/>
            <a:ext cx="2615400" cy="16242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4"/>
          <p:cNvSpPr/>
          <p:nvPr/>
        </p:nvSpPr>
        <p:spPr>
          <a:xfrm>
            <a:off x="5976825" y="1254025"/>
            <a:ext cx="2615400" cy="16242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36" name="Google Shape;836;p34"/>
          <p:cNvSpPr txBox="1">
            <a:spLocks noGrp="1"/>
          </p:cNvSpPr>
          <p:nvPr>
            <p:ph type="title" idx="2"/>
          </p:nvPr>
        </p:nvSpPr>
        <p:spPr>
          <a:xfrm>
            <a:off x="656800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837" name="Google Shape;837;p34"/>
          <p:cNvSpPr txBox="1">
            <a:spLocks noGrp="1"/>
          </p:cNvSpPr>
          <p:nvPr>
            <p:ph type="subTitle" idx="1"/>
          </p:nvPr>
        </p:nvSpPr>
        <p:spPr>
          <a:xfrm>
            <a:off x="656800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process of this project briefly.</a:t>
            </a:r>
            <a:endParaRPr dirty="0"/>
          </a:p>
        </p:txBody>
      </p:sp>
      <p:sp>
        <p:nvSpPr>
          <p:cNvPr id="838" name="Google Shape;838;p34"/>
          <p:cNvSpPr txBox="1">
            <a:spLocks noGrp="1"/>
          </p:cNvSpPr>
          <p:nvPr>
            <p:ph type="title" idx="3"/>
          </p:nvPr>
        </p:nvSpPr>
        <p:spPr>
          <a:xfrm>
            <a:off x="3369325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39" name="Google Shape;839;p34"/>
          <p:cNvSpPr txBox="1">
            <a:spLocks noGrp="1"/>
          </p:cNvSpPr>
          <p:nvPr>
            <p:ph type="subTitle" idx="4"/>
          </p:nvPr>
        </p:nvSpPr>
        <p:spPr>
          <a:xfrm>
            <a:off x="3369325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needed in the box.</a:t>
            </a:r>
            <a:endParaRPr dirty="0"/>
          </a:p>
        </p:txBody>
      </p:sp>
      <p:sp>
        <p:nvSpPr>
          <p:cNvPr id="840" name="Google Shape;840;p34"/>
          <p:cNvSpPr txBox="1">
            <a:spLocks noGrp="1"/>
          </p:cNvSpPr>
          <p:nvPr>
            <p:ph type="title" idx="5"/>
          </p:nvPr>
        </p:nvSpPr>
        <p:spPr>
          <a:xfrm>
            <a:off x="656800" y="3454049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</a:t>
            </a:r>
            <a:endParaRPr dirty="0"/>
          </a:p>
        </p:txBody>
      </p:sp>
      <p:sp>
        <p:nvSpPr>
          <p:cNvPr id="841" name="Google Shape;841;p34"/>
          <p:cNvSpPr txBox="1">
            <a:spLocks noGrp="1"/>
          </p:cNvSpPr>
          <p:nvPr>
            <p:ph type="subTitle" idx="6"/>
          </p:nvPr>
        </p:nvSpPr>
        <p:spPr>
          <a:xfrm>
            <a:off x="656800" y="3883588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Material and shape selection criteria</a:t>
            </a:r>
            <a:endParaRPr dirty="0"/>
          </a:p>
        </p:txBody>
      </p:sp>
      <p:sp>
        <p:nvSpPr>
          <p:cNvPr id="842" name="Google Shape;842;p34"/>
          <p:cNvSpPr txBox="1">
            <a:spLocks noGrp="1"/>
          </p:cNvSpPr>
          <p:nvPr>
            <p:ph type="title" idx="7"/>
          </p:nvPr>
        </p:nvSpPr>
        <p:spPr>
          <a:xfrm>
            <a:off x="3369300" y="3454049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</a:t>
            </a:r>
            <a:endParaRPr dirty="0"/>
          </a:p>
        </p:txBody>
      </p:sp>
      <p:sp>
        <p:nvSpPr>
          <p:cNvPr id="843" name="Google Shape;843;p34"/>
          <p:cNvSpPr txBox="1">
            <a:spLocks noGrp="1"/>
          </p:cNvSpPr>
          <p:nvPr>
            <p:ph type="subTitle" idx="8"/>
          </p:nvPr>
        </p:nvSpPr>
        <p:spPr>
          <a:xfrm>
            <a:off x="3369300" y="3883588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development and module-based structure</a:t>
            </a:r>
            <a:endParaRPr dirty="0"/>
          </a:p>
        </p:txBody>
      </p:sp>
      <p:sp>
        <p:nvSpPr>
          <p:cNvPr id="844" name="Google Shape;844;p34"/>
          <p:cNvSpPr txBox="1">
            <a:spLocks noGrp="1"/>
          </p:cNvSpPr>
          <p:nvPr>
            <p:ph type="title" idx="9"/>
          </p:nvPr>
        </p:nvSpPr>
        <p:spPr>
          <a:xfrm>
            <a:off x="2253625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5" name="Google Shape;845;p34"/>
          <p:cNvSpPr txBox="1">
            <a:spLocks noGrp="1"/>
          </p:cNvSpPr>
          <p:nvPr>
            <p:ph type="title" idx="13"/>
          </p:nvPr>
        </p:nvSpPr>
        <p:spPr>
          <a:xfrm>
            <a:off x="2253625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46" name="Google Shape;846;p34"/>
          <p:cNvSpPr txBox="1">
            <a:spLocks noGrp="1"/>
          </p:cNvSpPr>
          <p:nvPr>
            <p:ph type="title" idx="14"/>
          </p:nvPr>
        </p:nvSpPr>
        <p:spPr>
          <a:xfrm>
            <a:off x="4966150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7" name="Google Shape;847;p34"/>
          <p:cNvSpPr txBox="1">
            <a:spLocks noGrp="1"/>
          </p:cNvSpPr>
          <p:nvPr>
            <p:ph type="title" idx="15"/>
          </p:nvPr>
        </p:nvSpPr>
        <p:spPr>
          <a:xfrm>
            <a:off x="4966150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48" name="Google Shape;848;p34"/>
          <p:cNvSpPr txBox="1">
            <a:spLocks noGrp="1"/>
          </p:cNvSpPr>
          <p:nvPr>
            <p:ph type="title" idx="16"/>
          </p:nvPr>
        </p:nvSpPr>
        <p:spPr>
          <a:xfrm>
            <a:off x="6081850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Milestones</a:t>
            </a:r>
            <a:endParaRPr dirty="0"/>
          </a:p>
        </p:txBody>
      </p:sp>
      <p:sp>
        <p:nvSpPr>
          <p:cNvPr id="849" name="Google Shape;849;p34"/>
          <p:cNvSpPr txBox="1">
            <a:spLocks noGrp="1"/>
          </p:cNvSpPr>
          <p:nvPr>
            <p:ph type="subTitle" idx="17"/>
          </p:nvPr>
        </p:nvSpPr>
        <p:spPr>
          <a:xfrm>
            <a:off x="6081850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ultimate goal from this all.</a:t>
            </a:r>
            <a:endParaRPr dirty="0"/>
          </a:p>
        </p:txBody>
      </p:sp>
      <p:sp>
        <p:nvSpPr>
          <p:cNvPr id="850" name="Google Shape;850;p34"/>
          <p:cNvSpPr txBox="1">
            <a:spLocks noGrp="1"/>
          </p:cNvSpPr>
          <p:nvPr>
            <p:ph type="title" idx="18"/>
          </p:nvPr>
        </p:nvSpPr>
        <p:spPr>
          <a:xfrm>
            <a:off x="6081850" y="3454049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</a:t>
            </a:r>
            <a:endParaRPr dirty="0"/>
          </a:p>
        </p:txBody>
      </p:sp>
      <p:sp>
        <p:nvSpPr>
          <p:cNvPr id="851" name="Google Shape;851;p34"/>
          <p:cNvSpPr txBox="1">
            <a:spLocks noGrp="1"/>
          </p:cNvSpPr>
          <p:nvPr>
            <p:ph type="subTitle" idx="19"/>
          </p:nvPr>
        </p:nvSpPr>
        <p:spPr>
          <a:xfrm>
            <a:off x="6081850" y="3883588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 for this box</a:t>
            </a:r>
            <a:endParaRPr dirty="0"/>
          </a:p>
        </p:txBody>
      </p:sp>
      <p:sp>
        <p:nvSpPr>
          <p:cNvPr id="852" name="Google Shape;852;p34"/>
          <p:cNvSpPr txBox="1">
            <a:spLocks noGrp="1"/>
          </p:cNvSpPr>
          <p:nvPr>
            <p:ph type="title" idx="20"/>
          </p:nvPr>
        </p:nvSpPr>
        <p:spPr>
          <a:xfrm>
            <a:off x="7678675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3" name="Google Shape;853;p34"/>
          <p:cNvSpPr txBox="1">
            <a:spLocks noGrp="1"/>
          </p:cNvSpPr>
          <p:nvPr>
            <p:ph type="title" idx="21"/>
          </p:nvPr>
        </p:nvSpPr>
        <p:spPr>
          <a:xfrm>
            <a:off x="7678675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854" name="Google Shape;854;p34"/>
          <p:cNvGrpSpPr/>
          <p:nvPr/>
        </p:nvGrpSpPr>
        <p:grpSpPr>
          <a:xfrm>
            <a:off x="721016" y="1472140"/>
            <a:ext cx="744312" cy="221985"/>
            <a:chOff x="8652775" y="883650"/>
            <a:chExt cx="120875" cy="36050"/>
          </a:xfrm>
        </p:grpSpPr>
        <p:sp>
          <p:nvSpPr>
            <p:cNvPr id="855" name="Google Shape;855;p3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4"/>
          <p:cNvGrpSpPr/>
          <p:nvPr/>
        </p:nvGrpSpPr>
        <p:grpSpPr>
          <a:xfrm>
            <a:off x="3442429" y="1472140"/>
            <a:ext cx="234762" cy="218290"/>
            <a:chOff x="8652775" y="883650"/>
            <a:chExt cx="38125" cy="35450"/>
          </a:xfrm>
        </p:grpSpPr>
        <p:sp>
          <p:nvSpPr>
            <p:cNvPr id="862" name="Google Shape;862;p3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34"/>
          <p:cNvSpPr/>
          <p:nvPr/>
        </p:nvSpPr>
        <p:spPr>
          <a:xfrm>
            <a:off x="6182818" y="1544584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34"/>
          <p:cNvGrpSpPr/>
          <p:nvPr/>
        </p:nvGrpSpPr>
        <p:grpSpPr>
          <a:xfrm>
            <a:off x="721016" y="3219325"/>
            <a:ext cx="234762" cy="218290"/>
            <a:chOff x="8652775" y="883650"/>
            <a:chExt cx="38125" cy="35450"/>
          </a:xfrm>
        </p:grpSpPr>
        <p:sp>
          <p:nvSpPr>
            <p:cNvPr id="868" name="Google Shape;868;p3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34"/>
          <p:cNvGrpSpPr/>
          <p:nvPr/>
        </p:nvGrpSpPr>
        <p:grpSpPr>
          <a:xfrm>
            <a:off x="3475643" y="3226644"/>
            <a:ext cx="430885" cy="203666"/>
            <a:chOff x="8703675" y="886625"/>
            <a:chExt cx="69975" cy="33075"/>
          </a:xfrm>
        </p:grpSpPr>
        <p:sp>
          <p:nvSpPr>
            <p:cNvPr id="872" name="Google Shape;872;p34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34"/>
          <p:cNvGrpSpPr/>
          <p:nvPr/>
        </p:nvGrpSpPr>
        <p:grpSpPr>
          <a:xfrm>
            <a:off x="6182816" y="3208315"/>
            <a:ext cx="744312" cy="221985"/>
            <a:chOff x="8652775" y="883650"/>
            <a:chExt cx="120875" cy="36050"/>
          </a:xfrm>
        </p:grpSpPr>
        <p:sp>
          <p:nvSpPr>
            <p:cNvPr id="875" name="Google Shape;875;p3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34"/>
          <p:cNvGrpSpPr/>
          <p:nvPr/>
        </p:nvGrpSpPr>
        <p:grpSpPr>
          <a:xfrm rot="-1110522">
            <a:off x="6629268" y="494867"/>
            <a:ext cx="1055995" cy="905507"/>
            <a:chOff x="4041575" y="1574875"/>
            <a:chExt cx="296475" cy="254225"/>
          </a:xfrm>
        </p:grpSpPr>
        <p:sp>
          <p:nvSpPr>
            <p:cNvPr id="882" name="Google Shape;882;p34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3" name="Google Shape;883;p34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884" name="Google Shape;884;p34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4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4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4" name="Google Shape;894;p34"/>
          <p:cNvGrpSpPr/>
          <p:nvPr/>
        </p:nvGrpSpPr>
        <p:grpSpPr>
          <a:xfrm rot="398693">
            <a:off x="5048010" y="151420"/>
            <a:ext cx="1088305" cy="866925"/>
            <a:chOff x="5784050" y="1584700"/>
            <a:chExt cx="294100" cy="234275"/>
          </a:xfrm>
        </p:grpSpPr>
        <p:sp>
          <p:nvSpPr>
            <p:cNvPr id="895" name="Google Shape;895;p34"/>
            <p:cNvSpPr/>
            <p:nvPr/>
          </p:nvSpPr>
          <p:spPr>
            <a:xfrm>
              <a:off x="5784050" y="1584850"/>
              <a:ext cx="294100" cy="233975"/>
            </a:xfrm>
            <a:custGeom>
              <a:avLst/>
              <a:gdLst/>
              <a:ahLst/>
              <a:cxnLst/>
              <a:rect l="l" t="t" r="r" b="b"/>
              <a:pathLst>
                <a:path w="11764" h="9359" extrusionOk="0">
                  <a:moveTo>
                    <a:pt x="3941" y="0"/>
                  </a:moveTo>
                  <a:lnTo>
                    <a:pt x="1203" y="2739"/>
                  </a:lnTo>
                  <a:lnTo>
                    <a:pt x="1203" y="3536"/>
                  </a:lnTo>
                  <a:lnTo>
                    <a:pt x="1143" y="3536"/>
                  </a:lnTo>
                  <a:cubicBezTo>
                    <a:pt x="512" y="3536"/>
                    <a:pt x="0" y="4048"/>
                    <a:pt x="0" y="4679"/>
                  </a:cubicBezTo>
                  <a:cubicBezTo>
                    <a:pt x="0" y="5310"/>
                    <a:pt x="512" y="5822"/>
                    <a:pt x="1143" y="5822"/>
                  </a:cubicBezTo>
                  <a:lnTo>
                    <a:pt x="1203" y="5822"/>
                  </a:lnTo>
                  <a:lnTo>
                    <a:pt x="1203" y="6620"/>
                  </a:lnTo>
                  <a:lnTo>
                    <a:pt x="3941" y="9359"/>
                  </a:lnTo>
                  <a:lnTo>
                    <a:pt x="7823" y="9359"/>
                  </a:lnTo>
                  <a:lnTo>
                    <a:pt x="10561" y="6620"/>
                  </a:lnTo>
                  <a:lnTo>
                    <a:pt x="10561" y="5822"/>
                  </a:lnTo>
                  <a:lnTo>
                    <a:pt x="10621" y="5822"/>
                  </a:lnTo>
                  <a:cubicBezTo>
                    <a:pt x="11252" y="5822"/>
                    <a:pt x="11764" y="5310"/>
                    <a:pt x="11764" y="4679"/>
                  </a:cubicBezTo>
                  <a:cubicBezTo>
                    <a:pt x="11764" y="4048"/>
                    <a:pt x="11252" y="3536"/>
                    <a:pt x="10621" y="3536"/>
                  </a:cubicBezTo>
                  <a:lnTo>
                    <a:pt x="10561" y="3536"/>
                  </a:lnTo>
                  <a:lnTo>
                    <a:pt x="10561" y="2739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6" name="Google Shape;896;p34"/>
            <p:cNvGrpSpPr/>
            <p:nvPr/>
          </p:nvGrpSpPr>
          <p:grpSpPr>
            <a:xfrm>
              <a:off x="5784050" y="1584700"/>
              <a:ext cx="294100" cy="234275"/>
              <a:chOff x="5784050" y="-104950"/>
              <a:chExt cx="294100" cy="234275"/>
            </a:xfrm>
          </p:grpSpPr>
          <p:sp>
            <p:nvSpPr>
              <p:cNvPr id="897" name="Google Shape;897;p34"/>
              <p:cNvSpPr/>
              <p:nvPr/>
            </p:nvSpPr>
            <p:spPr>
              <a:xfrm>
                <a:off x="5784050" y="-16550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1"/>
                    </a:moveTo>
                    <a:cubicBezTo>
                      <a:pt x="512" y="1"/>
                      <a:pt x="0" y="513"/>
                      <a:pt x="0" y="1144"/>
                    </a:cubicBezTo>
                    <a:cubicBezTo>
                      <a:pt x="0" y="1775"/>
                      <a:pt x="512" y="2287"/>
                      <a:pt x="1143" y="2287"/>
                    </a:cubicBezTo>
                    <a:cubicBezTo>
                      <a:pt x="1774" y="2287"/>
                      <a:pt x="2286" y="1775"/>
                      <a:pt x="2286" y="1144"/>
                    </a:cubicBezTo>
                    <a:cubicBezTo>
                      <a:pt x="2286" y="513"/>
                      <a:pt x="1774" y="1"/>
                      <a:pt x="1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4"/>
              <p:cNvSpPr/>
              <p:nvPr/>
            </p:nvSpPr>
            <p:spPr>
              <a:xfrm>
                <a:off x="6020675" y="-16550"/>
                <a:ext cx="57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87" extrusionOk="0">
                    <a:moveTo>
                      <a:pt x="1156" y="1"/>
                    </a:moveTo>
                    <a:cubicBezTo>
                      <a:pt x="525" y="1"/>
                      <a:pt x="1" y="513"/>
                      <a:pt x="1" y="1144"/>
                    </a:cubicBezTo>
                    <a:cubicBezTo>
                      <a:pt x="1" y="1775"/>
                      <a:pt x="525" y="2287"/>
                      <a:pt x="1156" y="2287"/>
                    </a:cubicBezTo>
                    <a:cubicBezTo>
                      <a:pt x="1787" y="2287"/>
                      <a:pt x="2299" y="1775"/>
                      <a:pt x="2299" y="1144"/>
                    </a:cubicBezTo>
                    <a:cubicBezTo>
                      <a:pt x="2299" y="513"/>
                      <a:pt x="1787" y="1"/>
                      <a:pt x="1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4"/>
              <p:cNvSpPr/>
              <p:nvPr/>
            </p:nvSpPr>
            <p:spPr>
              <a:xfrm>
                <a:off x="5814100" y="-104950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1"/>
                    </a:moveTo>
                    <a:lnTo>
                      <a:pt x="1" y="2751"/>
                    </a:lnTo>
                    <a:lnTo>
                      <a:pt x="1" y="6621"/>
                    </a:lnTo>
                    <a:lnTo>
                      <a:pt x="2739" y="9371"/>
                    </a:lnTo>
                    <a:lnTo>
                      <a:pt x="6609" y="9371"/>
                    </a:lnTo>
                    <a:lnTo>
                      <a:pt x="9359" y="6621"/>
                    </a:lnTo>
                    <a:lnTo>
                      <a:pt x="9359" y="2751"/>
                    </a:lnTo>
                    <a:lnTo>
                      <a:pt x="66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4"/>
              <p:cNvSpPr/>
              <p:nvPr/>
            </p:nvSpPr>
            <p:spPr>
              <a:xfrm>
                <a:off x="5862025" y="-47800"/>
                <a:ext cx="137850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6" extrusionOk="0">
                    <a:moveTo>
                      <a:pt x="2763" y="1"/>
                    </a:moveTo>
                    <a:cubicBezTo>
                      <a:pt x="1227" y="1"/>
                      <a:pt x="1" y="1239"/>
                      <a:pt x="1" y="2763"/>
                    </a:cubicBezTo>
                    <a:cubicBezTo>
                      <a:pt x="1" y="4287"/>
                      <a:pt x="1239" y="5525"/>
                      <a:pt x="2763" y="5525"/>
                    </a:cubicBezTo>
                    <a:cubicBezTo>
                      <a:pt x="4287" y="5525"/>
                      <a:pt x="5513" y="4287"/>
                      <a:pt x="5513" y="2763"/>
                    </a:cubicBezTo>
                    <a:cubicBezTo>
                      <a:pt x="5513" y="1239"/>
                      <a:pt x="4287" y="1"/>
                      <a:pt x="2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4"/>
              <p:cNvSpPr/>
              <p:nvPr/>
            </p:nvSpPr>
            <p:spPr>
              <a:xfrm>
                <a:off x="5877800" y="-31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4"/>
              <p:cNvSpPr/>
              <p:nvPr/>
            </p:nvSpPr>
            <p:spPr>
              <a:xfrm>
                <a:off x="5877800" y="6075"/>
                <a:ext cx="10630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40" extrusionOk="0">
                    <a:moveTo>
                      <a:pt x="96" y="1"/>
                    </a:moveTo>
                    <a:cubicBezTo>
                      <a:pt x="36" y="203"/>
                      <a:pt x="1" y="394"/>
                      <a:pt x="1" y="608"/>
                    </a:cubicBezTo>
                    <a:cubicBezTo>
                      <a:pt x="1" y="1787"/>
                      <a:pt x="953" y="2739"/>
                      <a:pt x="2132" y="2739"/>
                    </a:cubicBezTo>
                    <a:cubicBezTo>
                      <a:pt x="3299" y="2739"/>
                      <a:pt x="4251" y="1787"/>
                      <a:pt x="4251" y="608"/>
                    </a:cubicBezTo>
                    <a:cubicBezTo>
                      <a:pt x="4251" y="406"/>
                      <a:pt x="4227" y="203"/>
                      <a:pt x="4168" y="1"/>
                    </a:cubicBezTo>
                    <a:cubicBezTo>
                      <a:pt x="3906" y="882"/>
                      <a:pt x="3096" y="1525"/>
                      <a:pt x="2132" y="1525"/>
                    </a:cubicBezTo>
                    <a:cubicBezTo>
                      <a:pt x="1168" y="1525"/>
                      <a:pt x="346" y="882"/>
                      <a:pt x="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>
            <a:spLocks noGrp="1"/>
          </p:cNvSpPr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secret box</a:t>
            </a:r>
            <a:endParaRPr dirty="0"/>
          </a:p>
        </p:txBody>
      </p:sp>
      <p:sp>
        <p:nvSpPr>
          <p:cNvPr id="1339" name="Google Shape;1339;p37"/>
          <p:cNvSpPr txBox="1">
            <a:spLocks noGrp="1"/>
          </p:cNvSpPr>
          <p:nvPr>
            <p:ph type="title" idx="2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341" name="Google Shape;1341;p37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1342" name="Google Shape;1342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37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1349" name="Google Shape;1349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7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1353" name="Google Shape;1353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37"/>
          <p:cNvGrpSpPr/>
          <p:nvPr/>
        </p:nvGrpSpPr>
        <p:grpSpPr>
          <a:xfrm rot="940696">
            <a:off x="4525208" y="1751943"/>
            <a:ext cx="1599617" cy="1935136"/>
            <a:chOff x="3922200" y="2432125"/>
            <a:chExt cx="534925" cy="647125"/>
          </a:xfrm>
        </p:grpSpPr>
        <p:sp>
          <p:nvSpPr>
            <p:cNvPr id="1358" name="Google Shape;1358;p37"/>
            <p:cNvSpPr/>
            <p:nvPr/>
          </p:nvSpPr>
          <p:spPr>
            <a:xfrm>
              <a:off x="3922200" y="2432125"/>
              <a:ext cx="534625" cy="647125"/>
            </a:xfrm>
            <a:custGeom>
              <a:avLst/>
              <a:gdLst/>
              <a:ahLst/>
              <a:cxnLst/>
              <a:rect l="l" t="t" r="r" b="b"/>
              <a:pathLst>
                <a:path w="21385" h="25885" extrusionOk="0">
                  <a:moveTo>
                    <a:pt x="5430" y="1"/>
                  </a:moveTo>
                  <a:cubicBezTo>
                    <a:pt x="5061" y="1"/>
                    <a:pt x="4775" y="298"/>
                    <a:pt x="4775" y="656"/>
                  </a:cubicBezTo>
                  <a:cubicBezTo>
                    <a:pt x="4775" y="941"/>
                    <a:pt x="4954" y="1179"/>
                    <a:pt x="5204" y="1275"/>
                  </a:cubicBezTo>
                  <a:lnTo>
                    <a:pt x="5204" y="4573"/>
                  </a:lnTo>
                  <a:cubicBezTo>
                    <a:pt x="5013" y="4751"/>
                    <a:pt x="4894" y="5001"/>
                    <a:pt x="4894" y="5275"/>
                  </a:cubicBezTo>
                  <a:cubicBezTo>
                    <a:pt x="4894" y="5811"/>
                    <a:pt x="5323" y="6251"/>
                    <a:pt x="5859" y="6251"/>
                  </a:cubicBezTo>
                  <a:cubicBezTo>
                    <a:pt x="5870" y="6251"/>
                    <a:pt x="5894" y="6251"/>
                    <a:pt x="5906" y="6240"/>
                  </a:cubicBezTo>
                  <a:cubicBezTo>
                    <a:pt x="6275" y="8133"/>
                    <a:pt x="7752" y="9621"/>
                    <a:pt x="9621" y="10050"/>
                  </a:cubicBezTo>
                  <a:lnTo>
                    <a:pt x="9621" y="11050"/>
                  </a:lnTo>
                  <a:lnTo>
                    <a:pt x="8633" y="11050"/>
                  </a:lnTo>
                  <a:cubicBezTo>
                    <a:pt x="8299" y="11050"/>
                    <a:pt x="8037" y="11300"/>
                    <a:pt x="7990" y="11621"/>
                  </a:cubicBezTo>
                  <a:lnTo>
                    <a:pt x="7597" y="11621"/>
                  </a:lnTo>
                  <a:cubicBezTo>
                    <a:pt x="7383" y="11621"/>
                    <a:pt x="7204" y="11776"/>
                    <a:pt x="7168" y="11990"/>
                  </a:cubicBezTo>
                  <a:lnTo>
                    <a:pt x="7049" y="12740"/>
                  </a:lnTo>
                  <a:lnTo>
                    <a:pt x="6954" y="12740"/>
                  </a:lnTo>
                  <a:cubicBezTo>
                    <a:pt x="6513" y="12740"/>
                    <a:pt x="6132" y="12955"/>
                    <a:pt x="5906" y="13300"/>
                  </a:cubicBezTo>
                  <a:lnTo>
                    <a:pt x="3465" y="13300"/>
                  </a:lnTo>
                  <a:cubicBezTo>
                    <a:pt x="3072" y="13300"/>
                    <a:pt x="2763" y="12978"/>
                    <a:pt x="2763" y="12586"/>
                  </a:cubicBezTo>
                  <a:lnTo>
                    <a:pt x="2763" y="10133"/>
                  </a:lnTo>
                  <a:cubicBezTo>
                    <a:pt x="3037" y="10133"/>
                    <a:pt x="3263" y="9907"/>
                    <a:pt x="3263" y="9633"/>
                  </a:cubicBezTo>
                  <a:cubicBezTo>
                    <a:pt x="3263" y="9359"/>
                    <a:pt x="3049" y="9145"/>
                    <a:pt x="2787" y="9133"/>
                  </a:cubicBezTo>
                  <a:lnTo>
                    <a:pt x="2787" y="8573"/>
                  </a:lnTo>
                  <a:cubicBezTo>
                    <a:pt x="3549" y="8287"/>
                    <a:pt x="4096" y="7537"/>
                    <a:pt x="4096" y="6668"/>
                  </a:cubicBezTo>
                  <a:lnTo>
                    <a:pt x="2953" y="6668"/>
                  </a:lnTo>
                  <a:cubicBezTo>
                    <a:pt x="2953" y="7180"/>
                    <a:pt x="2549" y="7585"/>
                    <a:pt x="2049" y="7585"/>
                  </a:cubicBezTo>
                  <a:cubicBezTo>
                    <a:pt x="1548" y="7585"/>
                    <a:pt x="1132" y="7180"/>
                    <a:pt x="1132" y="6668"/>
                  </a:cubicBezTo>
                  <a:lnTo>
                    <a:pt x="1" y="6668"/>
                  </a:lnTo>
                  <a:cubicBezTo>
                    <a:pt x="1" y="7537"/>
                    <a:pt x="548" y="8287"/>
                    <a:pt x="1310" y="8573"/>
                  </a:cubicBezTo>
                  <a:lnTo>
                    <a:pt x="1310" y="9133"/>
                  </a:lnTo>
                  <a:cubicBezTo>
                    <a:pt x="1048" y="9145"/>
                    <a:pt x="834" y="9359"/>
                    <a:pt x="834" y="9633"/>
                  </a:cubicBezTo>
                  <a:cubicBezTo>
                    <a:pt x="834" y="9907"/>
                    <a:pt x="1060" y="10133"/>
                    <a:pt x="1334" y="10133"/>
                  </a:cubicBezTo>
                  <a:lnTo>
                    <a:pt x="1334" y="12586"/>
                  </a:lnTo>
                  <a:cubicBezTo>
                    <a:pt x="1334" y="13764"/>
                    <a:pt x="2299" y="14705"/>
                    <a:pt x="3465" y="14705"/>
                  </a:cubicBezTo>
                  <a:lnTo>
                    <a:pt x="5906" y="14705"/>
                  </a:lnTo>
                  <a:cubicBezTo>
                    <a:pt x="6073" y="14979"/>
                    <a:pt x="6347" y="15169"/>
                    <a:pt x="6668" y="15241"/>
                  </a:cubicBezTo>
                  <a:lnTo>
                    <a:pt x="6335" y="17467"/>
                  </a:lnTo>
                  <a:lnTo>
                    <a:pt x="6299" y="17658"/>
                  </a:lnTo>
                  <a:lnTo>
                    <a:pt x="5859" y="20539"/>
                  </a:lnTo>
                  <a:lnTo>
                    <a:pt x="5632" y="22027"/>
                  </a:lnTo>
                  <a:lnTo>
                    <a:pt x="4835" y="22027"/>
                  </a:lnTo>
                  <a:lnTo>
                    <a:pt x="4835" y="21753"/>
                  </a:lnTo>
                  <a:lnTo>
                    <a:pt x="4835" y="21420"/>
                  </a:lnTo>
                  <a:lnTo>
                    <a:pt x="4835" y="21146"/>
                  </a:lnTo>
                  <a:lnTo>
                    <a:pt x="5287" y="21146"/>
                  </a:lnTo>
                  <a:lnTo>
                    <a:pt x="5287" y="19789"/>
                  </a:lnTo>
                  <a:lnTo>
                    <a:pt x="5287" y="17324"/>
                  </a:lnTo>
                  <a:cubicBezTo>
                    <a:pt x="5287" y="16550"/>
                    <a:pt x="4656" y="15907"/>
                    <a:pt x="3870" y="15907"/>
                  </a:cubicBezTo>
                  <a:lnTo>
                    <a:pt x="2013" y="15907"/>
                  </a:lnTo>
                  <a:cubicBezTo>
                    <a:pt x="1239" y="15907"/>
                    <a:pt x="596" y="16550"/>
                    <a:pt x="596" y="17324"/>
                  </a:cubicBezTo>
                  <a:lnTo>
                    <a:pt x="596" y="19789"/>
                  </a:lnTo>
                  <a:lnTo>
                    <a:pt x="596" y="21146"/>
                  </a:lnTo>
                  <a:lnTo>
                    <a:pt x="1060" y="21146"/>
                  </a:lnTo>
                  <a:lnTo>
                    <a:pt x="1060" y="21420"/>
                  </a:lnTo>
                  <a:lnTo>
                    <a:pt x="1060" y="21753"/>
                  </a:lnTo>
                  <a:lnTo>
                    <a:pt x="1060" y="22277"/>
                  </a:lnTo>
                  <a:lnTo>
                    <a:pt x="1060" y="22599"/>
                  </a:lnTo>
                  <a:lnTo>
                    <a:pt x="1060" y="23123"/>
                  </a:lnTo>
                  <a:lnTo>
                    <a:pt x="1060" y="23456"/>
                  </a:lnTo>
                  <a:lnTo>
                    <a:pt x="1060" y="23980"/>
                  </a:lnTo>
                  <a:lnTo>
                    <a:pt x="1060" y="24301"/>
                  </a:lnTo>
                  <a:lnTo>
                    <a:pt x="1060" y="24789"/>
                  </a:lnTo>
                  <a:cubicBezTo>
                    <a:pt x="1060" y="25397"/>
                    <a:pt x="1548" y="25885"/>
                    <a:pt x="2156" y="25885"/>
                  </a:cubicBezTo>
                  <a:lnTo>
                    <a:pt x="3739" y="25885"/>
                  </a:lnTo>
                  <a:cubicBezTo>
                    <a:pt x="4215" y="25885"/>
                    <a:pt x="4620" y="25575"/>
                    <a:pt x="4763" y="25159"/>
                  </a:cubicBezTo>
                  <a:cubicBezTo>
                    <a:pt x="4811" y="25039"/>
                    <a:pt x="4835" y="24920"/>
                    <a:pt x="4835" y="24789"/>
                  </a:cubicBezTo>
                  <a:lnTo>
                    <a:pt x="4835" y="24301"/>
                  </a:lnTo>
                  <a:lnTo>
                    <a:pt x="4835" y="23980"/>
                  </a:lnTo>
                  <a:lnTo>
                    <a:pt x="4835" y="23456"/>
                  </a:lnTo>
                  <a:lnTo>
                    <a:pt x="4835" y="23123"/>
                  </a:lnTo>
                  <a:lnTo>
                    <a:pt x="4835" y="22849"/>
                  </a:lnTo>
                  <a:lnTo>
                    <a:pt x="5513" y="22849"/>
                  </a:lnTo>
                  <a:cubicBezTo>
                    <a:pt x="5489" y="22980"/>
                    <a:pt x="5525" y="23099"/>
                    <a:pt x="5609" y="23206"/>
                  </a:cubicBezTo>
                  <a:cubicBezTo>
                    <a:pt x="5692" y="23301"/>
                    <a:pt x="5811" y="23349"/>
                    <a:pt x="5942" y="23349"/>
                  </a:cubicBezTo>
                  <a:lnTo>
                    <a:pt x="15443" y="23349"/>
                  </a:lnTo>
                  <a:cubicBezTo>
                    <a:pt x="15574" y="23349"/>
                    <a:pt x="15693" y="23301"/>
                    <a:pt x="15776" y="23206"/>
                  </a:cubicBezTo>
                  <a:cubicBezTo>
                    <a:pt x="15860" y="23099"/>
                    <a:pt x="15896" y="22980"/>
                    <a:pt x="15872" y="22849"/>
                  </a:cubicBezTo>
                  <a:lnTo>
                    <a:pt x="16550" y="22849"/>
                  </a:lnTo>
                  <a:lnTo>
                    <a:pt x="16550" y="23123"/>
                  </a:lnTo>
                  <a:lnTo>
                    <a:pt x="16550" y="23456"/>
                  </a:lnTo>
                  <a:lnTo>
                    <a:pt x="16550" y="23980"/>
                  </a:lnTo>
                  <a:lnTo>
                    <a:pt x="16550" y="24301"/>
                  </a:lnTo>
                  <a:lnTo>
                    <a:pt x="16550" y="24789"/>
                  </a:lnTo>
                  <a:cubicBezTo>
                    <a:pt x="16550" y="25397"/>
                    <a:pt x="17050" y="25885"/>
                    <a:pt x="17646" y="25885"/>
                  </a:cubicBezTo>
                  <a:lnTo>
                    <a:pt x="19229" y="25885"/>
                  </a:lnTo>
                  <a:cubicBezTo>
                    <a:pt x="19836" y="25885"/>
                    <a:pt x="20325" y="25397"/>
                    <a:pt x="20325" y="24789"/>
                  </a:cubicBezTo>
                  <a:lnTo>
                    <a:pt x="20325" y="24301"/>
                  </a:lnTo>
                  <a:lnTo>
                    <a:pt x="20325" y="23980"/>
                  </a:lnTo>
                  <a:lnTo>
                    <a:pt x="20325" y="23456"/>
                  </a:lnTo>
                  <a:lnTo>
                    <a:pt x="20325" y="23123"/>
                  </a:lnTo>
                  <a:lnTo>
                    <a:pt x="20325" y="22599"/>
                  </a:lnTo>
                  <a:lnTo>
                    <a:pt x="20325" y="22277"/>
                  </a:lnTo>
                  <a:lnTo>
                    <a:pt x="20325" y="21753"/>
                  </a:lnTo>
                  <a:lnTo>
                    <a:pt x="20325" y="21420"/>
                  </a:lnTo>
                  <a:lnTo>
                    <a:pt x="20325" y="21146"/>
                  </a:lnTo>
                  <a:lnTo>
                    <a:pt x="20789" y="21146"/>
                  </a:lnTo>
                  <a:lnTo>
                    <a:pt x="20789" y="19789"/>
                  </a:lnTo>
                  <a:lnTo>
                    <a:pt x="20789" y="17324"/>
                  </a:lnTo>
                  <a:cubicBezTo>
                    <a:pt x="20789" y="16550"/>
                    <a:pt x="20158" y="15907"/>
                    <a:pt x="19372" y="15907"/>
                  </a:cubicBezTo>
                  <a:lnTo>
                    <a:pt x="17515" y="15907"/>
                  </a:lnTo>
                  <a:cubicBezTo>
                    <a:pt x="16729" y="15907"/>
                    <a:pt x="16098" y="16550"/>
                    <a:pt x="16098" y="17324"/>
                  </a:cubicBezTo>
                  <a:lnTo>
                    <a:pt x="16098" y="19777"/>
                  </a:lnTo>
                  <a:lnTo>
                    <a:pt x="16098" y="21134"/>
                  </a:lnTo>
                  <a:lnTo>
                    <a:pt x="16562" y="21134"/>
                  </a:lnTo>
                  <a:lnTo>
                    <a:pt x="16562" y="21420"/>
                  </a:lnTo>
                  <a:lnTo>
                    <a:pt x="16562" y="21753"/>
                  </a:lnTo>
                  <a:lnTo>
                    <a:pt x="16562" y="22027"/>
                  </a:lnTo>
                  <a:lnTo>
                    <a:pt x="15753" y="22027"/>
                  </a:lnTo>
                  <a:lnTo>
                    <a:pt x="15526" y="20539"/>
                  </a:lnTo>
                  <a:lnTo>
                    <a:pt x="15086" y="17658"/>
                  </a:lnTo>
                  <a:lnTo>
                    <a:pt x="15014" y="17169"/>
                  </a:lnTo>
                  <a:lnTo>
                    <a:pt x="14717" y="15241"/>
                  </a:lnTo>
                  <a:cubicBezTo>
                    <a:pt x="15038" y="15169"/>
                    <a:pt x="15312" y="14979"/>
                    <a:pt x="15491" y="14705"/>
                  </a:cubicBezTo>
                  <a:lnTo>
                    <a:pt x="17931" y="14705"/>
                  </a:lnTo>
                  <a:cubicBezTo>
                    <a:pt x="19098" y="14705"/>
                    <a:pt x="20051" y="13752"/>
                    <a:pt x="20051" y="12586"/>
                  </a:cubicBezTo>
                  <a:lnTo>
                    <a:pt x="20051" y="10133"/>
                  </a:lnTo>
                  <a:lnTo>
                    <a:pt x="20063" y="10133"/>
                  </a:lnTo>
                  <a:cubicBezTo>
                    <a:pt x="20337" y="10133"/>
                    <a:pt x="20563" y="9907"/>
                    <a:pt x="20563" y="9633"/>
                  </a:cubicBezTo>
                  <a:cubicBezTo>
                    <a:pt x="20563" y="9359"/>
                    <a:pt x="20348" y="9145"/>
                    <a:pt x="20087" y="9133"/>
                  </a:cubicBezTo>
                  <a:lnTo>
                    <a:pt x="20087" y="8573"/>
                  </a:lnTo>
                  <a:cubicBezTo>
                    <a:pt x="20849" y="8287"/>
                    <a:pt x="21384" y="7537"/>
                    <a:pt x="21384" y="6668"/>
                  </a:cubicBezTo>
                  <a:lnTo>
                    <a:pt x="20253" y="6668"/>
                  </a:lnTo>
                  <a:cubicBezTo>
                    <a:pt x="20253" y="7180"/>
                    <a:pt x="19848" y="7585"/>
                    <a:pt x="19348" y="7585"/>
                  </a:cubicBezTo>
                  <a:cubicBezTo>
                    <a:pt x="18836" y="7585"/>
                    <a:pt x="18432" y="7180"/>
                    <a:pt x="18432" y="6668"/>
                  </a:cubicBezTo>
                  <a:lnTo>
                    <a:pt x="17300" y="6668"/>
                  </a:lnTo>
                  <a:cubicBezTo>
                    <a:pt x="17300" y="7537"/>
                    <a:pt x="17848" y="8287"/>
                    <a:pt x="18610" y="8573"/>
                  </a:cubicBezTo>
                  <a:lnTo>
                    <a:pt x="18610" y="9133"/>
                  </a:lnTo>
                  <a:cubicBezTo>
                    <a:pt x="18348" y="9145"/>
                    <a:pt x="18134" y="9359"/>
                    <a:pt x="18134" y="9633"/>
                  </a:cubicBezTo>
                  <a:cubicBezTo>
                    <a:pt x="18134" y="9907"/>
                    <a:pt x="18360" y="10133"/>
                    <a:pt x="18634" y="10133"/>
                  </a:cubicBezTo>
                  <a:lnTo>
                    <a:pt x="18634" y="12586"/>
                  </a:lnTo>
                  <a:cubicBezTo>
                    <a:pt x="18634" y="12978"/>
                    <a:pt x="18312" y="13300"/>
                    <a:pt x="17931" y="13300"/>
                  </a:cubicBezTo>
                  <a:lnTo>
                    <a:pt x="15491" y="13300"/>
                  </a:lnTo>
                  <a:cubicBezTo>
                    <a:pt x="15264" y="12955"/>
                    <a:pt x="14872" y="12740"/>
                    <a:pt x="14443" y="12740"/>
                  </a:cubicBezTo>
                  <a:lnTo>
                    <a:pt x="14336" y="12740"/>
                  </a:lnTo>
                  <a:lnTo>
                    <a:pt x="14229" y="11990"/>
                  </a:lnTo>
                  <a:cubicBezTo>
                    <a:pt x="14193" y="11776"/>
                    <a:pt x="14002" y="11621"/>
                    <a:pt x="13788" y="11621"/>
                  </a:cubicBezTo>
                  <a:lnTo>
                    <a:pt x="13407" y="11621"/>
                  </a:lnTo>
                  <a:cubicBezTo>
                    <a:pt x="13359" y="11300"/>
                    <a:pt x="13086" y="11050"/>
                    <a:pt x="12764" y="11050"/>
                  </a:cubicBezTo>
                  <a:lnTo>
                    <a:pt x="11776" y="11050"/>
                  </a:lnTo>
                  <a:lnTo>
                    <a:pt x="11776" y="10050"/>
                  </a:lnTo>
                  <a:cubicBezTo>
                    <a:pt x="13645" y="9633"/>
                    <a:pt x="15110" y="8133"/>
                    <a:pt x="15491" y="6240"/>
                  </a:cubicBezTo>
                  <a:cubicBezTo>
                    <a:pt x="15503" y="6240"/>
                    <a:pt x="15526" y="6251"/>
                    <a:pt x="15538" y="6251"/>
                  </a:cubicBezTo>
                  <a:cubicBezTo>
                    <a:pt x="16074" y="6251"/>
                    <a:pt x="16503" y="5811"/>
                    <a:pt x="16503" y="5275"/>
                  </a:cubicBezTo>
                  <a:cubicBezTo>
                    <a:pt x="16503" y="5001"/>
                    <a:pt x="16384" y="4751"/>
                    <a:pt x="16193" y="4573"/>
                  </a:cubicBezTo>
                  <a:lnTo>
                    <a:pt x="16193" y="1275"/>
                  </a:lnTo>
                  <a:cubicBezTo>
                    <a:pt x="16443" y="1179"/>
                    <a:pt x="16622" y="941"/>
                    <a:pt x="16622" y="656"/>
                  </a:cubicBezTo>
                  <a:cubicBezTo>
                    <a:pt x="16622" y="298"/>
                    <a:pt x="16336" y="1"/>
                    <a:pt x="15967" y="1"/>
                  </a:cubicBezTo>
                  <a:cubicBezTo>
                    <a:pt x="15610" y="1"/>
                    <a:pt x="15312" y="298"/>
                    <a:pt x="15312" y="656"/>
                  </a:cubicBezTo>
                  <a:cubicBezTo>
                    <a:pt x="15312" y="941"/>
                    <a:pt x="15491" y="1179"/>
                    <a:pt x="15741" y="1275"/>
                  </a:cubicBezTo>
                  <a:lnTo>
                    <a:pt x="15741" y="4335"/>
                  </a:lnTo>
                  <a:cubicBezTo>
                    <a:pt x="15681" y="4323"/>
                    <a:pt x="15610" y="4311"/>
                    <a:pt x="15538" y="4311"/>
                  </a:cubicBezTo>
                  <a:lnTo>
                    <a:pt x="15491" y="4311"/>
                  </a:lnTo>
                  <a:cubicBezTo>
                    <a:pt x="15038" y="2072"/>
                    <a:pt x="13062" y="394"/>
                    <a:pt x="10692" y="394"/>
                  </a:cubicBezTo>
                  <a:cubicBezTo>
                    <a:pt x="8323" y="394"/>
                    <a:pt x="6347" y="2072"/>
                    <a:pt x="5906" y="4311"/>
                  </a:cubicBezTo>
                  <a:lnTo>
                    <a:pt x="5859" y="4311"/>
                  </a:lnTo>
                  <a:cubicBezTo>
                    <a:pt x="5787" y="4311"/>
                    <a:pt x="5716" y="4323"/>
                    <a:pt x="5644" y="4335"/>
                  </a:cubicBezTo>
                  <a:lnTo>
                    <a:pt x="5644" y="1275"/>
                  </a:lnTo>
                  <a:cubicBezTo>
                    <a:pt x="5906" y="1179"/>
                    <a:pt x="6085" y="941"/>
                    <a:pt x="6085" y="656"/>
                  </a:cubicBezTo>
                  <a:cubicBezTo>
                    <a:pt x="6085" y="298"/>
                    <a:pt x="5787" y="1"/>
                    <a:pt x="543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7"/>
            <p:cNvGrpSpPr/>
            <p:nvPr/>
          </p:nvGrpSpPr>
          <p:grpSpPr>
            <a:xfrm>
              <a:off x="3922500" y="2432125"/>
              <a:ext cx="534625" cy="647125"/>
              <a:chOff x="3922500" y="1079725"/>
              <a:chExt cx="534625" cy="647125"/>
            </a:xfrm>
          </p:grpSpPr>
          <p:sp>
            <p:nvSpPr>
              <p:cNvPr id="1360" name="Google Shape;1360;p37"/>
              <p:cNvSpPr/>
              <p:nvPr/>
            </p:nvSpPr>
            <p:spPr>
              <a:xfrm>
                <a:off x="3955250" y="1274400"/>
                <a:ext cx="366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191" extrusionOk="0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22" y="2191"/>
                      <a:pt x="727" y="2191"/>
                    </a:cubicBezTo>
                    <a:cubicBezTo>
                      <a:pt x="1143" y="2191"/>
                      <a:pt x="1465" y="1870"/>
                      <a:pt x="1465" y="1465"/>
                    </a:cubicBezTo>
                    <a:lnTo>
                      <a:pt x="1465" y="727"/>
                    </a:lnTo>
                    <a:cubicBezTo>
                      <a:pt x="1465" y="322"/>
                      <a:pt x="1143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955850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0" y="1"/>
                    </a:moveTo>
                    <a:lnTo>
                      <a:pt x="0" y="3453"/>
                    </a:lnTo>
                    <a:cubicBezTo>
                      <a:pt x="0" y="4620"/>
                      <a:pt x="953" y="5573"/>
                      <a:pt x="2119" y="5573"/>
                    </a:cubicBezTo>
                    <a:lnTo>
                      <a:pt x="6441" y="5573"/>
                    </a:lnTo>
                    <a:lnTo>
                      <a:pt x="6441" y="4156"/>
                    </a:lnTo>
                    <a:lnTo>
                      <a:pt x="2119" y="4156"/>
                    </a:lnTo>
                    <a:cubicBezTo>
                      <a:pt x="1738" y="4156"/>
                      <a:pt x="1417" y="3846"/>
                      <a:pt x="1417" y="3453"/>
                    </a:cubicBezTo>
                    <a:lnTo>
                      <a:pt x="1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4064475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63" y="2536"/>
                    </a:cubicBezTo>
                    <a:cubicBezTo>
                      <a:pt x="1965" y="2536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3943350" y="1308025"/>
                <a:ext cx="60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989" extrusionOk="0">
                    <a:moveTo>
                      <a:pt x="488" y="1"/>
                    </a:moveTo>
                    <a:cubicBezTo>
                      <a:pt x="214" y="1"/>
                      <a:pt x="0" y="215"/>
                      <a:pt x="0" y="501"/>
                    </a:cubicBezTo>
                    <a:cubicBezTo>
                      <a:pt x="0" y="775"/>
                      <a:pt x="214" y="989"/>
                      <a:pt x="488" y="989"/>
                    </a:cubicBezTo>
                    <a:lnTo>
                      <a:pt x="1917" y="989"/>
                    </a:lnTo>
                    <a:cubicBezTo>
                      <a:pt x="2191" y="989"/>
                      <a:pt x="2417" y="775"/>
                      <a:pt x="2417" y="501"/>
                    </a:cubicBezTo>
                    <a:cubicBezTo>
                      <a:pt x="2417" y="215"/>
                      <a:pt x="2191" y="1"/>
                      <a:pt x="1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3922500" y="1246425"/>
                <a:ext cx="1021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8" extrusionOk="0">
                    <a:moveTo>
                      <a:pt x="1" y="0"/>
                    </a:moveTo>
                    <a:cubicBezTo>
                      <a:pt x="1" y="1131"/>
                      <a:pt x="917" y="2048"/>
                      <a:pt x="2037" y="2048"/>
                    </a:cubicBezTo>
                    <a:cubicBezTo>
                      <a:pt x="3168" y="2048"/>
                      <a:pt x="4084" y="1131"/>
                      <a:pt x="4084" y="0"/>
                    </a:cubicBezTo>
                    <a:lnTo>
                      <a:pt x="2953" y="0"/>
                    </a:lnTo>
                    <a:cubicBezTo>
                      <a:pt x="2953" y="512"/>
                      <a:pt x="2549" y="917"/>
                      <a:pt x="2037" y="917"/>
                    </a:cubicBezTo>
                    <a:cubicBezTo>
                      <a:pt x="1536" y="917"/>
                      <a:pt x="1132" y="500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4387450" y="1274400"/>
                <a:ext cx="369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91" extrusionOk="0">
                    <a:moveTo>
                      <a:pt x="738" y="0"/>
                    </a:moveTo>
                    <a:cubicBezTo>
                      <a:pt x="334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34" y="2191"/>
                      <a:pt x="738" y="2191"/>
                    </a:cubicBezTo>
                    <a:cubicBezTo>
                      <a:pt x="1143" y="2191"/>
                      <a:pt x="1477" y="1870"/>
                      <a:pt x="1477" y="1465"/>
                    </a:cubicBezTo>
                    <a:lnTo>
                      <a:pt x="1477" y="727"/>
                    </a:lnTo>
                    <a:cubicBezTo>
                      <a:pt x="1477" y="322"/>
                      <a:pt x="1143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4262425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5025" y="1"/>
                    </a:moveTo>
                    <a:lnTo>
                      <a:pt x="5025" y="3453"/>
                    </a:lnTo>
                    <a:cubicBezTo>
                      <a:pt x="5025" y="3846"/>
                      <a:pt x="4715" y="4156"/>
                      <a:pt x="4322" y="4156"/>
                    </a:cubicBezTo>
                    <a:lnTo>
                      <a:pt x="1" y="4156"/>
                    </a:lnTo>
                    <a:lnTo>
                      <a:pt x="1" y="5573"/>
                    </a:lnTo>
                    <a:lnTo>
                      <a:pt x="4322" y="5573"/>
                    </a:lnTo>
                    <a:cubicBezTo>
                      <a:pt x="5489" y="5573"/>
                      <a:pt x="6442" y="4620"/>
                      <a:pt x="6442" y="3453"/>
                    </a:cubicBezTo>
                    <a:lnTo>
                      <a:pt x="6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4251400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75" y="2536"/>
                    </a:cubicBezTo>
                    <a:cubicBezTo>
                      <a:pt x="1977" y="2536"/>
                      <a:pt x="2537" y="1977"/>
                      <a:pt x="2537" y="1274"/>
                    </a:cubicBezTo>
                    <a:cubicBezTo>
                      <a:pt x="2537" y="572"/>
                      <a:pt x="1977" y="0"/>
                      <a:pt x="1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4375525" y="1308025"/>
                <a:ext cx="6075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989" extrusionOk="0">
                    <a:moveTo>
                      <a:pt x="501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75"/>
                      <a:pt x="227" y="989"/>
                      <a:pt x="501" y="989"/>
                    </a:cubicBezTo>
                    <a:lnTo>
                      <a:pt x="1930" y="989"/>
                    </a:lnTo>
                    <a:cubicBezTo>
                      <a:pt x="2204" y="989"/>
                      <a:pt x="2430" y="775"/>
                      <a:pt x="2430" y="501"/>
                    </a:cubicBezTo>
                    <a:cubicBezTo>
                      <a:pt x="2430" y="215"/>
                      <a:pt x="2204" y="1"/>
                      <a:pt x="19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4354700" y="1246425"/>
                <a:ext cx="1024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048" extrusionOk="0">
                    <a:moveTo>
                      <a:pt x="0" y="0"/>
                    </a:moveTo>
                    <a:cubicBezTo>
                      <a:pt x="0" y="1131"/>
                      <a:pt x="917" y="2048"/>
                      <a:pt x="2048" y="2048"/>
                    </a:cubicBezTo>
                    <a:cubicBezTo>
                      <a:pt x="3179" y="2048"/>
                      <a:pt x="4096" y="1131"/>
                      <a:pt x="4096" y="0"/>
                    </a:cubicBezTo>
                    <a:lnTo>
                      <a:pt x="2953" y="0"/>
                    </a:lnTo>
                    <a:cubicBezTo>
                      <a:pt x="2953" y="500"/>
                      <a:pt x="2548" y="917"/>
                      <a:pt x="2048" y="917"/>
                    </a:cubicBezTo>
                    <a:cubicBezTo>
                      <a:pt x="1548" y="917"/>
                      <a:pt x="1132" y="512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4162700" y="1246125"/>
                <a:ext cx="539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621" extrusionOk="0">
                    <a:moveTo>
                      <a:pt x="1084" y="0"/>
                    </a:moveTo>
                    <a:cubicBezTo>
                      <a:pt x="489" y="0"/>
                      <a:pt x="1" y="476"/>
                      <a:pt x="1" y="1072"/>
                    </a:cubicBezTo>
                    <a:lnTo>
                      <a:pt x="1" y="5548"/>
                    </a:lnTo>
                    <a:cubicBezTo>
                      <a:pt x="1" y="6144"/>
                      <a:pt x="489" y="6620"/>
                      <a:pt x="1084" y="6620"/>
                    </a:cubicBezTo>
                    <a:cubicBezTo>
                      <a:pt x="1680" y="6620"/>
                      <a:pt x="2156" y="6144"/>
                      <a:pt x="2156" y="5548"/>
                    </a:cubicBezTo>
                    <a:lnTo>
                      <a:pt x="2156" y="1072"/>
                    </a:lnTo>
                    <a:cubicBezTo>
                      <a:pt x="2156" y="476"/>
                      <a:pt x="1680" y="0"/>
                      <a:pt x="1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4121625" y="1355950"/>
                <a:ext cx="136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323" extrusionOk="0">
                    <a:moveTo>
                      <a:pt x="656" y="1"/>
                    </a:moveTo>
                    <a:cubicBezTo>
                      <a:pt x="299" y="1"/>
                      <a:pt x="1" y="298"/>
                      <a:pt x="1" y="667"/>
                    </a:cubicBezTo>
                    <a:cubicBezTo>
                      <a:pt x="1" y="1024"/>
                      <a:pt x="299" y="1322"/>
                      <a:pt x="656" y="1322"/>
                    </a:cubicBezTo>
                    <a:lnTo>
                      <a:pt x="4787" y="1322"/>
                    </a:lnTo>
                    <a:cubicBezTo>
                      <a:pt x="5144" y="1322"/>
                      <a:pt x="5442" y="1024"/>
                      <a:pt x="5442" y="667"/>
                    </a:cubicBezTo>
                    <a:cubicBezTo>
                      <a:pt x="5442" y="298"/>
                      <a:pt x="5144" y="1"/>
                      <a:pt x="4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4005250" y="1630400"/>
                <a:ext cx="1292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68" y="822"/>
                    </a:lnTo>
                    <a:lnTo>
                      <a:pt x="5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3949000" y="1490800"/>
                <a:ext cx="940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67" y="9442"/>
                    </a:lnTo>
                    <a:cubicBezTo>
                      <a:pt x="3274" y="9442"/>
                      <a:pt x="3763" y="8942"/>
                      <a:pt x="3763" y="8346"/>
                    </a:cubicBezTo>
                    <a:lnTo>
                      <a:pt x="3763" y="1095"/>
                    </a:lnTo>
                    <a:cubicBezTo>
                      <a:pt x="3763" y="488"/>
                      <a:pt x="3274" y="0"/>
                      <a:pt x="2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3949000" y="1551500"/>
                <a:ext cx="940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63" y="322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3949000" y="15726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3949000" y="16789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3949000" y="1530075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3949000" y="1593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394900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0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3949000" y="15089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60" y="0"/>
                    </a:moveTo>
                    <a:cubicBezTo>
                      <a:pt x="24" y="108"/>
                      <a:pt x="0" y="215"/>
                      <a:pt x="0" y="322"/>
                    </a:cubicBezTo>
                    <a:lnTo>
                      <a:pt x="3763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3949000" y="1657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3949000" y="16363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3949000" y="16152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393737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32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393737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4245150" y="1630400"/>
                <a:ext cx="1289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56" y="822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4336250" y="1490800"/>
                <a:ext cx="943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79" y="9442"/>
                    </a:lnTo>
                    <a:cubicBezTo>
                      <a:pt x="3274" y="9442"/>
                      <a:pt x="3775" y="8942"/>
                      <a:pt x="3775" y="8346"/>
                    </a:cubicBezTo>
                    <a:lnTo>
                      <a:pt x="3775" y="1095"/>
                    </a:lnTo>
                    <a:cubicBezTo>
                      <a:pt x="3775" y="488"/>
                      <a:pt x="3274" y="0"/>
                      <a:pt x="2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7"/>
              <p:cNvSpPr/>
              <p:nvPr/>
            </p:nvSpPr>
            <p:spPr>
              <a:xfrm>
                <a:off x="4336250" y="1551500"/>
                <a:ext cx="943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75" y="322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4336250" y="15726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4336250" y="16789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4336250" y="1530075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4336250" y="1593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433625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12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4336250" y="1508950"/>
                <a:ext cx="943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2" extrusionOk="0">
                    <a:moveTo>
                      <a:pt x="72" y="0"/>
                    </a:moveTo>
                    <a:cubicBezTo>
                      <a:pt x="24" y="108"/>
                      <a:pt x="12" y="215"/>
                      <a:pt x="0" y="322"/>
                    </a:cubicBezTo>
                    <a:lnTo>
                      <a:pt x="3775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4336250" y="1657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4336250" y="16363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4336250" y="16152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432462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44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432462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4059425" y="1369950"/>
                <a:ext cx="260475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1740" extrusionOk="0">
                    <a:moveTo>
                      <a:pt x="2120" y="0"/>
                    </a:moveTo>
                    <a:cubicBezTo>
                      <a:pt x="1905" y="0"/>
                      <a:pt x="1715" y="167"/>
                      <a:pt x="1679" y="381"/>
                    </a:cubicBezTo>
                    <a:lnTo>
                      <a:pt x="24" y="11240"/>
                    </a:lnTo>
                    <a:cubicBezTo>
                      <a:pt x="0" y="11359"/>
                      <a:pt x="48" y="11490"/>
                      <a:pt x="131" y="11585"/>
                    </a:cubicBezTo>
                    <a:cubicBezTo>
                      <a:pt x="215" y="11680"/>
                      <a:pt x="334" y="11740"/>
                      <a:pt x="453" y="11740"/>
                    </a:cubicBezTo>
                    <a:lnTo>
                      <a:pt x="9966" y="11740"/>
                    </a:lnTo>
                    <a:cubicBezTo>
                      <a:pt x="10085" y="11740"/>
                      <a:pt x="10204" y="11680"/>
                      <a:pt x="10287" y="11585"/>
                    </a:cubicBezTo>
                    <a:cubicBezTo>
                      <a:pt x="10383" y="11490"/>
                      <a:pt x="10418" y="11359"/>
                      <a:pt x="10395" y="11240"/>
                    </a:cubicBezTo>
                    <a:lnTo>
                      <a:pt x="8740" y="381"/>
                    </a:lnTo>
                    <a:cubicBezTo>
                      <a:pt x="8704" y="167"/>
                      <a:pt x="8525" y="0"/>
                      <a:pt x="8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4059725" y="1593175"/>
                <a:ext cx="2601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0407" h="2811" extrusionOk="0">
                    <a:moveTo>
                      <a:pt x="369" y="1"/>
                    </a:moveTo>
                    <a:lnTo>
                      <a:pt x="12" y="2311"/>
                    </a:lnTo>
                    <a:cubicBezTo>
                      <a:pt x="0" y="2430"/>
                      <a:pt x="36" y="2561"/>
                      <a:pt x="119" y="2656"/>
                    </a:cubicBezTo>
                    <a:cubicBezTo>
                      <a:pt x="203" y="2751"/>
                      <a:pt x="322" y="2811"/>
                      <a:pt x="453" y="2811"/>
                    </a:cubicBezTo>
                    <a:lnTo>
                      <a:pt x="9954" y="2811"/>
                    </a:lnTo>
                    <a:cubicBezTo>
                      <a:pt x="10073" y="2811"/>
                      <a:pt x="10204" y="2751"/>
                      <a:pt x="10287" y="2656"/>
                    </a:cubicBezTo>
                    <a:cubicBezTo>
                      <a:pt x="10371" y="2561"/>
                      <a:pt x="10406" y="2430"/>
                      <a:pt x="10383" y="2311"/>
                    </a:cubicBezTo>
                    <a:lnTo>
                      <a:pt x="10025" y="1"/>
                    </a:lnTo>
                    <a:cubicBezTo>
                      <a:pt x="10002" y="1"/>
                      <a:pt x="9978" y="13"/>
                      <a:pt x="9954" y="13"/>
                    </a:cubicBezTo>
                    <a:lnTo>
                      <a:pt x="453" y="13"/>
                    </a:lnTo>
                    <a:cubicBezTo>
                      <a:pt x="417" y="13"/>
                      <a:pt x="393" y="1"/>
                      <a:pt x="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4052275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27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27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4041575" y="107972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25"/>
                      <a:pt x="286" y="1310"/>
                      <a:pt x="655" y="1310"/>
                    </a:cubicBezTo>
                    <a:cubicBezTo>
                      <a:pt x="1012" y="1310"/>
                      <a:pt x="1310" y="1025"/>
                      <a:pt x="1310" y="655"/>
                    </a:cubicBezTo>
                    <a:cubicBezTo>
                      <a:pt x="1310" y="298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4316000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15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15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4305000" y="107972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98"/>
                      <a:pt x="0" y="655"/>
                    </a:cubicBezTo>
                    <a:cubicBezTo>
                      <a:pt x="0" y="1013"/>
                      <a:pt x="298" y="1310"/>
                      <a:pt x="655" y="1310"/>
                    </a:cubicBezTo>
                    <a:cubicBezTo>
                      <a:pt x="1024" y="1310"/>
                      <a:pt x="1322" y="1025"/>
                      <a:pt x="1322" y="655"/>
                    </a:cubicBezTo>
                    <a:cubicBezTo>
                      <a:pt x="1322" y="298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4286525" y="1187475"/>
                <a:ext cx="4825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2" extrusionOk="0">
                    <a:moveTo>
                      <a:pt x="965" y="1"/>
                    </a:moveTo>
                    <a:cubicBezTo>
                      <a:pt x="430" y="1"/>
                      <a:pt x="1" y="429"/>
                      <a:pt x="1" y="965"/>
                    </a:cubicBezTo>
                    <a:cubicBezTo>
                      <a:pt x="1" y="1501"/>
                      <a:pt x="430" y="1941"/>
                      <a:pt x="965" y="1941"/>
                    </a:cubicBezTo>
                    <a:cubicBezTo>
                      <a:pt x="1501" y="1941"/>
                      <a:pt x="1930" y="1501"/>
                      <a:pt x="1930" y="965"/>
                    </a:cubicBezTo>
                    <a:cubicBezTo>
                      <a:pt x="1930" y="429"/>
                      <a:pt x="1501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4044550" y="1187475"/>
                <a:ext cx="4852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2" extrusionOk="0">
                    <a:moveTo>
                      <a:pt x="965" y="1"/>
                    </a:moveTo>
                    <a:cubicBezTo>
                      <a:pt x="429" y="1"/>
                      <a:pt x="0" y="429"/>
                      <a:pt x="0" y="965"/>
                    </a:cubicBezTo>
                    <a:cubicBezTo>
                      <a:pt x="0" y="1501"/>
                      <a:pt x="429" y="1941"/>
                      <a:pt x="965" y="1941"/>
                    </a:cubicBezTo>
                    <a:cubicBezTo>
                      <a:pt x="1500" y="1941"/>
                      <a:pt x="1941" y="1501"/>
                      <a:pt x="1941" y="965"/>
                    </a:cubicBezTo>
                    <a:cubicBezTo>
                      <a:pt x="1941" y="429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4067450" y="1089250"/>
                <a:ext cx="244400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88" extrusionOk="0">
                    <a:moveTo>
                      <a:pt x="4894" y="1"/>
                    </a:moveTo>
                    <a:cubicBezTo>
                      <a:pt x="2192" y="1"/>
                      <a:pt x="1" y="2191"/>
                      <a:pt x="1" y="4894"/>
                    </a:cubicBezTo>
                    <a:cubicBezTo>
                      <a:pt x="1" y="7597"/>
                      <a:pt x="2192" y="9787"/>
                      <a:pt x="4894" y="9787"/>
                    </a:cubicBezTo>
                    <a:cubicBezTo>
                      <a:pt x="7585" y="9787"/>
                      <a:pt x="9776" y="7597"/>
                      <a:pt x="9776" y="4894"/>
                    </a:cubicBezTo>
                    <a:cubicBezTo>
                      <a:pt x="9776" y="2191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4090375" y="117617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79"/>
                    </a:cubicBezTo>
                    <a:lnTo>
                      <a:pt x="1" y="2120"/>
                    </a:lnTo>
                    <a:cubicBezTo>
                      <a:pt x="1" y="2489"/>
                      <a:pt x="298" y="2798"/>
                      <a:pt x="679" y="2798"/>
                    </a:cubicBezTo>
                    <a:lnTo>
                      <a:pt x="7275" y="2798"/>
                    </a:lnTo>
                    <a:cubicBezTo>
                      <a:pt x="7645" y="2798"/>
                      <a:pt x="7942" y="2489"/>
                      <a:pt x="7942" y="2120"/>
                    </a:cubicBezTo>
                    <a:lnTo>
                      <a:pt x="7942" y="679"/>
                    </a:lnTo>
                    <a:cubicBezTo>
                      <a:pt x="7942" y="298"/>
                      <a:pt x="7645" y="0"/>
                      <a:pt x="7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4119550" y="1199375"/>
                <a:ext cx="24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90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63"/>
                      <a:pt x="215" y="989"/>
                      <a:pt x="489" y="989"/>
                    </a:cubicBezTo>
                    <a:cubicBezTo>
                      <a:pt x="763" y="989"/>
                      <a:pt x="989" y="763"/>
                      <a:pt x="989" y="489"/>
                    </a:cubicBezTo>
                    <a:cubicBezTo>
                      <a:pt x="989" y="215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4235050" y="1199375"/>
                <a:ext cx="250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90" extrusionOk="0">
                    <a:moveTo>
                      <a:pt x="500" y="1"/>
                    </a:moveTo>
                    <a:cubicBezTo>
                      <a:pt x="226" y="1"/>
                      <a:pt x="0" y="215"/>
                      <a:pt x="0" y="489"/>
                    </a:cubicBezTo>
                    <a:cubicBezTo>
                      <a:pt x="0" y="763"/>
                      <a:pt x="226" y="989"/>
                      <a:pt x="500" y="989"/>
                    </a:cubicBezTo>
                    <a:cubicBezTo>
                      <a:pt x="774" y="989"/>
                      <a:pt x="1000" y="763"/>
                      <a:pt x="1000" y="489"/>
                    </a:cubicBezTo>
                    <a:cubicBezTo>
                      <a:pt x="1000" y="215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40841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41222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41606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>
                <a:off x="41987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>
                <a:off x="42368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>
                <a:off x="42752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0" y="191"/>
                      <a:pt x="0" y="405"/>
                    </a:cubicBezTo>
                    <a:cubicBezTo>
                      <a:pt x="0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>
                <a:off x="4079950" y="1369950"/>
                <a:ext cx="219700" cy="1509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6037" extrusionOk="0">
                    <a:moveTo>
                      <a:pt x="4144" y="0"/>
                    </a:moveTo>
                    <a:lnTo>
                      <a:pt x="4144" y="5560"/>
                    </a:lnTo>
                    <a:lnTo>
                      <a:pt x="72" y="5560"/>
                    </a:lnTo>
                    <a:lnTo>
                      <a:pt x="1" y="6037"/>
                    </a:lnTo>
                    <a:lnTo>
                      <a:pt x="8788" y="6037"/>
                    </a:lnTo>
                    <a:lnTo>
                      <a:pt x="8704" y="5560"/>
                    </a:lnTo>
                    <a:lnTo>
                      <a:pt x="4633" y="5560"/>
                    </a:lnTo>
                    <a:lnTo>
                      <a:pt x="46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9" name="Google Shape;1419;p37"/>
          <p:cNvGrpSpPr/>
          <p:nvPr/>
        </p:nvGrpSpPr>
        <p:grpSpPr>
          <a:xfrm rot="-648347">
            <a:off x="7441152" y="1011866"/>
            <a:ext cx="1761368" cy="2000683"/>
            <a:chOff x="532500" y="3321500"/>
            <a:chExt cx="573900" cy="651875"/>
          </a:xfrm>
        </p:grpSpPr>
        <p:sp>
          <p:nvSpPr>
            <p:cNvPr id="1420" name="Google Shape;1420;p37"/>
            <p:cNvSpPr/>
            <p:nvPr/>
          </p:nvSpPr>
          <p:spPr>
            <a:xfrm>
              <a:off x="532500" y="3321500"/>
              <a:ext cx="573900" cy="651875"/>
            </a:xfrm>
            <a:custGeom>
              <a:avLst/>
              <a:gdLst/>
              <a:ahLst/>
              <a:cxnLst/>
              <a:rect l="l" t="t" r="r" b="b"/>
              <a:pathLst>
                <a:path w="22956" h="26075" extrusionOk="0">
                  <a:moveTo>
                    <a:pt x="0" y="0"/>
                  </a:moveTo>
                  <a:cubicBezTo>
                    <a:pt x="0" y="750"/>
                    <a:pt x="536" y="1369"/>
                    <a:pt x="1250" y="1512"/>
                  </a:cubicBezTo>
                  <a:lnTo>
                    <a:pt x="1250" y="2036"/>
                  </a:lnTo>
                  <a:lnTo>
                    <a:pt x="1000" y="2036"/>
                  </a:lnTo>
                  <a:lnTo>
                    <a:pt x="1000" y="4536"/>
                  </a:lnTo>
                  <a:cubicBezTo>
                    <a:pt x="1000" y="6191"/>
                    <a:pt x="2334" y="7537"/>
                    <a:pt x="3989" y="7549"/>
                  </a:cubicBezTo>
                  <a:lnTo>
                    <a:pt x="4156" y="7549"/>
                  </a:lnTo>
                  <a:cubicBezTo>
                    <a:pt x="4322" y="8025"/>
                    <a:pt x="4763" y="8382"/>
                    <a:pt x="5287" y="8418"/>
                  </a:cubicBezTo>
                  <a:lnTo>
                    <a:pt x="5287" y="11359"/>
                  </a:lnTo>
                  <a:cubicBezTo>
                    <a:pt x="4763" y="11406"/>
                    <a:pt x="4322" y="11752"/>
                    <a:pt x="4156" y="12228"/>
                  </a:cubicBezTo>
                  <a:lnTo>
                    <a:pt x="3989" y="12228"/>
                  </a:lnTo>
                  <a:cubicBezTo>
                    <a:pt x="2334" y="12252"/>
                    <a:pt x="1000" y="13597"/>
                    <a:pt x="1000" y="15252"/>
                  </a:cubicBezTo>
                  <a:lnTo>
                    <a:pt x="1000" y="17740"/>
                  </a:lnTo>
                  <a:lnTo>
                    <a:pt x="1250" y="17740"/>
                  </a:lnTo>
                  <a:lnTo>
                    <a:pt x="1250" y="18276"/>
                  </a:lnTo>
                  <a:cubicBezTo>
                    <a:pt x="536" y="18407"/>
                    <a:pt x="0" y="19038"/>
                    <a:pt x="0" y="19776"/>
                  </a:cubicBezTo>
                  <a:lnTo>
                    <a:pt x="619" y="19776"/>
                  </a:lnTo>
                  <a:cubicBezTo>
                    <a:pt x="619" y="19276"/>
                    <a:pt x="1036" y="18860"/>
                    <a:pt x="1536" y="18860"/>
                  </a:cubicBezTo>
                  <a:cubicBezTo>
                    <a:pt x="2036" y="18860"/>
                    <a:pt x="2453" y="19276"/>
                    <a:pt x="2453" y="19776"/>
                  </a:cubicBezTo>
                  <a:lnTo>
                    <a:pt x="3072" y="19776"/>
                  </a:lnTo>
                  <a:cubicBezTo>
                    <a:pt x="3072" y="19038"/>
                    <a:pt x="2536" y="18407"/>
                    <a:pt x="1822" y="18276"/>
                  </a:cubicBezTo>
                  <a:lnTo>
                    <a:pt x="1822" y="17740"/>
                  </a:lnTo>
                  <a:lnTo>
                    <a:pt x="2001" y="17740"/>
                  </a:lnTo>
                  <a:lnTo>
                    <a:pt x="2001" y="15252"/>
                  </a:lnTo>
                  <a:cubicBezTo>
                    <a:pt x="2001" y="14133"/>
                    <a:pt x="2905" y="13240"/>
                    <a:pt x="4013" y="13240"/>
                  </a:cubicBezTo>
                  <a:lnTo>
                    <a:pt x="4191" y="13240"/>
                  </a:lnTo>
                  <a:cubicBezTo>
                    <a:pt x="4382" y="13669"/>
                    <a:pt x="4799" y="13966"/>
                    <a:pt x="5287" y="14014"/>
                  </a:cubicBezTo>
                  <a:lnTo>
                    <a:pt x="5287" y="16347"/>
                  </a:lnTo>
                  <a:lnTo>
                    <a:pt x="5287" y="18419"/>
                  </a:lnTo>
                  <a:lnTo>
                    <a:pt x="7656" y="18419"/>
                  </a:lnTo>
                  <a:cubicBezTo>
                    <a:pt x="8097" y="19241"/>
                    <a:pt x="8811" y="19907"/>
                    <a:pt x="9680" y="20300"/>
                  </a:cubicBezTo>
                  <a:cubicBezTo>
                    <a:pt x="9144" y="20610"/>
                    <a:pt x="8549" y="20955"/>
                    <a:pt x="7977" y="21300"/>
                  </a:cubicBezTo>
                  <a:cubicBezTo>
                    <a:pt x="7966" y="21300"/>
                    <a:pt x="7954" y="21312"/>
                    <a:pt x="7954" y="21312"/>
                  </a:cubicBezTo>
                  <a:cubicBezTo>
                    <a:pt x="7823" y="21396"/>
                    <a:pt x="7692" y="21467"/>
                    <a:pt x="7561" y="21550"/>
                  </a:cubicBezTo>
                  <a:lnTo>
                    <a:pt x="7549" y="21550"/>
                  </a:lnTo>
                  <a:cubicBezTo>
                    <a:pt x="7251" y="21729"/>
                    <a:pt x="6965" y="21908"/>
                    <a:pt x="6704" y="22074"/>
                  </a:cubicBezTo>
                  <a:lnTo>
                    <a:pt x="6692" y="22086"/>
                  </a:lnTo>
                  <a:cubicBezTo>
                    <a:pt x="6632" y="22122"/>
                    <a:pt x="6573" y="22158"/>
                    <a:pt x="6513" y="22193"/>
                  </a:cubicBezTo>
                  <a:cubicBezTo>
                    <a:pt x="6501" y="22205"/>
                    <a:pt x="6489" y="22205"/>
                    <a:pt x="6489" y="22217"/>
                  </a:cubicBezTo>
                  <a:cubicBezTo>
                    <a:pt x="6430" y="22253"/>
                    <a:pt x="6370" y="22289"/>
                    <a:pt x="6311" y="22324"/>
                  </a:cubicBezTo>
                  <a:lnTo>
                    <a:pt x="6275" y="22348"/>
                  </a:lnTo>
                  <a:cubicBezTo>
                    <a:pt x="6227" y="22384"/>
                    <a:pt x="6168" y="22420"/>
                    <a:pt x="6120" y="22443"/>
                  </a:cubicBezTo>
                  <a:cubicBezTo>
                    <a:pt x="6108" y="22455"/>
                    <a:pt x="6108" y="22455"/>
                    <a:pt x="6096" y="22467"/>
                  </a:cubicBezTo>
                  <a:cubicBezTo>
                    <a:pt x="6037" y="22503"/>
                    <a:pt x="5989" y="22539"/>
                    <a:pt x="5942" y="22574"/>
                  </a:cubicBezTo>
                  <a:cubicBezTo>
                    <a:pt x="5537" y="22836"/>
                    <a:pt x="5287" y="23039"/>
                    <a:pt x="5287" y="23110"/>
                  </a:cubicBezTo>
                  <a:lnTo>
                    <a:pt x="5287" y="23920"/>
                  </a:lnTo>
                  <a:cubicBezTo>
                    <a:pt x="5287" y="24265"/>
                    <a:pt x="5572" y="24551"/>
                    <a:pt x="5918" y="24551"/>
                  </a:cubicBezTo>
                  <a:lnTo>
                    <a:pt x="6263" y="24551"/>
                  </a:lnTo>
                  <a:lnTo>
                    <a:pt x="6263" y="25503"/>
                  </a:lnTo>
                  <a:cubicBezTo>
                    <a:pt x="6263" y="25813"/>
                    <a:pt x="6513" y="26075"/>
                    <a:pt x="6834" y="26075"/>
                  </a:cubicBezTo>
                  <a:cubicBezTo>
                    <a:pt x="7144" y="26075"/>
                    <a:pt x="7406" y="25813"/>
                    <a:pt x="7406" y="25503"/>
                  </a:cubicBezTo>
                  <a:lnTo>
                    <a:pt x="7406" y="24551"/>
                  </a:lnTo>
                  <a:lnTo>
                    <a:pt x="8585" y="24551"/>
                  </a:lnTo>
                  <a:lnTo>
                    <a:pt x="8585" y="25503"/>
                  </a:lnTo>
                  <a:cubicBezTo>
                    <a:pt x="8585" y="25813"/>
                    <a:pt x="8835" y="26075"/>
                    <a:pt x="9156" y="26075"/>
                  </a:cubicBezTo>
                  <a:cubicBezTo>
                    <a:pt x="9478" y="26075"/>
                    <a:pt x="9728" y="25813"/>
                    <a:pt x="9728" y="25503"/>
                  </a:cubicBezTo>
                  <a:lnTo>
                    <a:pt x="9728" y="24551"/>
                  </a:lnTo>
                  <a:lnTo>
                    <a:pt x="10906" y="24551"/>
                  </a:lnTo>
                  <a:lnTo>
                    <a:pt x="10906" y="25503"/>
                  </a:lnTo>
                  <a:cubicBezTo>
                    <a:pt x="10906" y="25813"/>
                    <a:pt x="11168" y="26075"/>
                    <a:pt x="11478" y="26075"/>
                  </a:cubicBezTo>
                  <a:cubicBezTo>
                    <a:pt x="11799" y="26075"/>
                    <a:pt x="12049" y="25813"/>
                    <a:pt x="12049" y="25503"/>
                  </a:cubicBezTo>
                  <a:lnTo>
                    <a:pt x="12049" y="24551"/>
                  </a:lnTo>
                  <a:lnTo>
                    <a:pt x="13228" y="24551"/>
                  </a:lnTo>
                  <a:lnTo>
                    <a:pt x="13228" y="25503"/>
                  </a:lnTo>
                  <a:cubicBezTo>
                    <a:pt x="13228" y="25813"/>
                    <a:pt x="13490" y="26075"/>
                    <a:pt x="13800" y="26075"/>
                  </a:cubicBezTo>
                  <a:cubicBezTo>
                    <a:pt x="14121" y="26075"/>
                    <a:pt x="14383" y="25813"/>
                    <a:pt x="14383" y="25503"/>
                  </a:cubicBezTo>
                  <a:lnTo>
                    <a:pt x="14383" y="24551"/>
                  </a:lnTo>
                  <a:lnTo>
                    <a:pt x="15562" y="24551"/>
                  </a:lnTo>
                  <a:lnTo>
                    <a:pt x="15562" y="25503"/>
                  </a:lnTo>
                  <a:cubicBezTo>
                    <a:pt x="15562" y="25813"/>
                    <a:pt x="15812" y="26075"/>
                    <a:pt x="16133" y="26075"/>
                  </a:cubicBezTo>
                  <a:cubicBezTo>
                    <a:pt x="16443" y="26075"/>
                    <a:pt x="16705" y="25813"/>
                    <a:pt x="16705" y="25503"/>
                  </a:cubicBezTo>
                  <a:lnTo>
                    <a:pt x="16705" y="24551"/>
                  </a:lnTo>
                  <a:lnTo>
                    <a:pt x="17050" y="24551"/>
                  </a:lnTo>
                  <a:cubicBezTo>
                    <a:pt x="17395" y="24551"/>
                    <a:pt x="17669" y="24265"/>
                    <a:pt x="17669" y="23920"/>
                  </a:cubicBezTo>
                  <a:lnTo>
                    <a:pt x="17669" y="23110"/>
                  </a:lnTo>
                  <a:cubicBezTo>
                    <a:pt x="17669" y="23039"/>
                    <a:pt x="17419" y="22836"/>
                    <a:pt x="17026" y="22574"/>
                  </a:cubicBezTo>
                  <a:cubicBezTo>
                    <a:pt x="16967" y="22539"/>
                    <a:pt x="16919" y="22503"/>
                    <a:pt x="16860" y="22467"/>
                  </a:cubicBezTo>
                  <a:cubicBezTo>
                    <a:pt x="16860" y="22455"/>
                    <a:pt x="16848" y="22455"/>
                    <a:pt x="16848" y="22455"/>
                  </a:cubicBezTo>
                  <a:cubicBezTo>
                    <a:pt x="16788" y="22420"/>
                    <a:pt x="16729" y="22384"/>
                    <a:pt x="16669" y="22336"/>
                  </a:cubicBezTo>
                  <a:cubicBezTo>
                    <a:pt x="16669" y="22336"/>
                    <a:pt x="16657" y="22336"/>
                    <a:pt x="16657" y="22324"/>
                  </a:cubicBezTo>
                  <a:cubicBezTo>
                    <a:pt x="16598" y="22289"/>
                    <a:pt x="16526" y="22253"/>
                    <a:pt x="16467" y="22205"/>
                  </a:cubicBezTo>
                  <a:cubicBezTo>
                    <a:pt x="16407" y="22170"/>
                    <a:pt x="16336" y="22122"/>
                    <a:pt x="16264" y="22086"/>
                  </a:cubicBezTo>
                  <a:cubicBezTo>
                    <a:pt x="16264" y="22086"/>
                    <a:pt x="16264" y="22074"/>
                    <a:pt x="16252" y="22074"/>
                  </a:cubicBezTo>
                  <a:cubicBezTo>
                    <a:pt x="15990" y="21908"/>
                    <a:pt x="15705" y="21741"/>
                    <a:pt x="15407" y="21562"/>
                  </a:cubicBezTo>
                  <a:cubicBezTo>
                    <a:pt x="15407" y="21550"/>
                    <a:pt x="15407" y="21550"/>
                    <a:pt x="15395" y="21550"/>
                  </a:cubicBezTo>
                  <a:cubicBezTo>
                    <a:pt x="15264" y="21479"/>
                    <a:pt x="15145" y="21396"/>
                    <a:pt x="15014" y="21324"/>
                  </a:cubicBezTo>
                  <a:cubicBezTo>
                    <a:pt x="15002" y="21312"/>
                    <a:pt x="14990" y="21300"/>
                    <a:pt x="14978" y="21300"/>
                  </a:cubicBezTo>
                  <a:cubicBezTo>
                    <a:pt x="14859" y="21229"/>
                    <a:pt x="14728" y="21158"/>
                    <a:pt x="14609" y="21086"/>
                  </a:cubicBezTo>
                  <a:lnTo>
                    <a:pt x="14585" y="21062"/>
                  </a:lnTo>
                  <a:cubicBezTo>
                    <a:pt x="14133" y="20800"/>
                    <a:pt x="13692" y="20538"/>
                    <a:pt x="13276" y="20300"/>
                  </a:cubicBezTo>
                  <a:cubicBezTo>
                    <a:pt x="14145" y="19907"/>
                    <a:pt x="14859" y="19241"/>
                    <a:pt x="15300" y="18419"/>
                  </a:cubicBezTo>
                  <a:lnTo>
                    <a:pt x="17669" y="18419"/>
                  </a:lnTo>
                  <a:lnTo>
                    <a:pt x="17669" y="16347"/>
                  </a:lnTo>
                  <a:lnTo>
                    <a:pt x="17669" y="14014"/>
                  </a:lnTo>
                  <a:cubicBezTo>
                    <a:pt x="18157" y="13978"/>
                    <a:pt x="18574" y="13669"/>
                    <a:pt x="18765" y="13240"/>
                  </a:cubicBezTo>
                  <a:lnTo>
                    <a:pt x="18943" y="13240"/>
                  </a:lnTo>
                  <a:cubicBezTo>
                    <a:pt x="20062" y="13240"/>
                    <a:pt x="20955" y="14145"/>
                    <a:pt x="20955" y="15252"/>
                  </a:cubicBezTo>
                  <a:lnTo>
                    <a:pt x="20955" y="17752"/>
                  </a:lnTo>
                  <a:lnTo>
                    <a:pt x="21134" y="17752"/>
                  </a:lnTo>
                  <a:lnTo>
                    <a:pt x="21134" y="18276"/>
                  </a:lnTo>
                  <a:cubicBezTo>
                    <a:pt x="20420" y="18419"/>
                    <a:pt x="19884" y="19038"/>
                    <a:pt x="19884" y="19776"/>
                  </a:cubicBezTo>
                  <a:lnTo>
                    <a:pt x="20503" y="19776"/>
                  </a:lnTo>
                  <a:cubicBezTo>
                    <a:pt x="20503" y="19276"/>
                    <a:pt x="20920" y="18872"/>
                    <a:pt x="21420" y="18872"/>
                  </a:cubicBezTo>
                  <a:cubicBezTo>
                    <a:pt x="21920" y="18872"/>
                    <a:pt x="22336" y="19276"/>
                    <a:pt x="22336" y="19776"/>
                  </a:cubicBezTo>
                  <a:lnTo>
                    <a:pt x="22956" y="19776"/>
                  </a:lnTo>
                  <a:cubicBezTo>
                    <a:pt x="22956" y="19038"/>
                    <a:pt x="22420" y="18407"/>
                    <a:pt x="21717" y="18276"/>
                  </a:cubicBezTo>
                  <a:lnTo>
                    <a:pt x="21717" y="17740"/>
                  </a:lnTo>
                  <a:lnTo>
                    <a:pt x="21967" y="17740"/>
                  </a:lnTo>
                  <a:lnTo>
                    <a:pt x="21967" y="15252"/>
                  </a:lnTo>
                  <a:cubicBezTo>
                    <a:pt x="21967" y="13597"/>
                    <a:pt x="20634" y="12252"/>
                    <a:pt x="18979" y="12228"/>
                  </a:cubicBezTo>
                  <a:lnTo>
                    <a:pt x="18812" y="12228"/>
                  </a:lnTo>
                  <a:cubicBezTo>
                    <a:pt x="18634" y="11752"/>
                    <a:pt x="18193" y="11406"/>
                    <a:pt x="17669" y="11359"/>
                  </a:cubicBezTo>
                  <a:lnTo>
                    <a:pt x="17669" y="8418"/>
                  </a:lnTo>
                  <a:cubicBezTo>
                    <a:pt x="18193" y="8382"/>
                    <a:pt x="18634" y="8025"/>
                    <a:pt x="18812" y="7549"/>
                  </a:cubicBezTo>
                  <a:lnTo>
                    <a:pt x="18979" y="7549"/>
                  </a:lnTo>
                  <a:cubicBezTo>
                    <a:pt x="20622" y="7537"/>
                    <a:pt x="21967" y="6191"/>
                    <a:pt x="21967" y="4536"/>
                  </a:cubicBezTo>
                  <a:lnTo>
                    <a:pt x="21967" y="2036"/>
                  </a:lnTo>
                  <a:lnTo>
                    <a:pt x="21717" y="2036"/>
                  </a:lnTo>
                  <a:lnTo>
                    <a:pt x="21717" y="1512"/>
                  </a:lnTo>
                  <a:cubicBezTo>
                    <a:pt x="22420" y="1369"/>
                    <a:pt x="22956" y="750"/>
                    <a:pt x="22956" y="0"/>
                  </a:cubicBezTo>
                  <a:lnTo>
                    <a:pt x="22336" y="0"/>
                  </a:lnTo>
                  <a:cubicBezTo>
                    <a:pt x="22336" y="512"/>
                    <a:pt x="21932" y="917"/>
                    <a:pt x="21420" y="917"/>
                  </a:cubicBezTo>
                  <a:cubicBezTo>
                    <a:pt x="20920" y="917"/>
                    <a:pt x="20515" y="512"/>
                    <a:pt x="20515" y="0"/>
                  </a:cubicBezTo>
                  <a:lnTo>
                    <a:pt x="19896" y="0"/>
                  </a:lnTo>
                  <a:cubicBezTo>
                    <a:pt x="19896" y="750"/>
                    <a:pt x="20431" y="1369"/>
                    <a:pt x="21134" y="1512"/>
                  </a:cubicBezTo>
                  <a:lnTo>
                    <a:pt x="21134" y="2036"/>
                  </a:lnTo>
                  <a:lnTo>
                    <a:pt x="20967" y="2036"/>
                  </a:lnTo>
                  <a:lnTo>
                    <a:pt x="20967" y="4536"/>
                  </a:lnTo>
                  <a:cubicBezTo>
                    <a:pt x="20967" y="5644"/>
                    <a:pt x="20062" y="6549"/>
                    <a:pt x="18955" y="6549"/>
                  </a:cubicBezTo>
                  <a:lnTo>
                    <a:pt x="18776" y="6549"/>
                  </a:lnTo>
                  <a:cubicBezTo>
                    <a:pt x="18574" y="6120"/>
                    <a:pt x="18157" y="5810"/>
                    <a:pt x="17669" y="5775"/>
                  </a:cubicBezTo>
                  <a:lnTo>
                    <a:pt x="17669" y="4024"/>
                  </a:lnTo>
                  <a:cubicBezTo>
                    <a:pt x="17669" y="2643"/>
                    <a:pt x="16550" y="1512"/>
                    <a:pt x="15169" y="1512"/>
                  </a:cubicBezTo>
                  <a:lnTo>
                    <a:pt x="7787" y="1512"/>
                  </a:lnTo>
                  <a:cubicBezTo>
                    <a:pt x="6406" y="1512"/>
                    <a:pt x="5287" y="2643"/>
                    <a:pt x="5287" y="4024"/>
                  </a:cubicBezTo>
                  <a:lnTo>
                    <a:pt x="5287" y="5775"/>
                  </a:lnTo>
                  <a:cubicBezTo>
                    <a:pt x="4799" y="5810"/>
                    <a:pt x="4382" y="6120"/>
                    <a:pt x="4191" y="6549"/>
                  </a:cubicBezTo>
                  <a:lnTo>
                    <a:pt x="4013" y="6549"/>
                  </a:lnTo>
                  <a:cubicBezTo>
                    <a:pt x="2894" y="6549"/>
                    <a:pt x="1989" y="5644"/>
                    <a:pt x="1989" y="4536"/>
                  </a:cubicBezTo>
                  <a:lnTo>
                    <a:pt x="1989" y="2036"/>
                  </a:lnTo>
                  <a:lnTo>
                    <a:pt x="1822" y="2036"/>
                  </a:lnTo>
                  <a:lnTo>
                    <a:pt x="1822" y="1512"/>
                  </a:lnTo>
                  <a:cubicBezTo>
                    <a:pt x="2536" y="1369"/>
                    <a:pt x="3072" y="750"/>
                    <a:pt x="3072" y="0"/>
                  </a:cubicBezTo>
                  <a:lnTo>
                    <a:pt x="2453" y="0"/>
                  </a:lnTo>
                  <a:cubicBezTo>
                    <a:pt x="2453" y="512"/>
                    <a:pt x="2036" y="917"/>
                    <a:pt x="1536" y="917"/>
                  </a:cubicBezTo>
                  <a:cubicBezTo>
                    <a:pt x="1036" y="917"/>
                    <a:pt x="619" y="512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1421;p37"/>
            <p:cNvGrpSpPr/>
            <p:nvPr/>
          </p:nvGrpSpPr>
          <p:grpSpPr>
            <a:xfrm>
              <a:off x="532500" y="3321500"/>
              <a:ext cx="573900" cy="651875"/>
              <a:chOff x="532500" y="2817450"/>
              <a:chExt cx="573900" cy="651875"/>
            </a:xfrm>
          </p:grpSpPr>
          <p:sp>
            <p:nvSpPr>
              <p:cNvPr id="1422" name="Google Shape;1422;p37"/>
              <p:cNvSpPr/>
              <p:nvPr/>
            </p:nvSpPr>
            <p:spPr>
              <a:xfrm>
                <a:off x="1060825" y="2849000"/>
                <a:ext cx="146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584" y="1143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>
                <a:off x="1029875" y="2817450"/>
                <a:ext cx="765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37" extrusionOk="0">
                    <a:moveTo>
                      <a:pt x="1" y="0"/>
                    </a:moveTo>
                    <a:cubicBezTo>
                      <a:pt x="1" y="845"/>
                      <a:pt x="691" y="1536"/>
                      <a:pt x="1525" y="1536"/>
                    </a:cubicBezTo>
                    <a:cubicBezTo>
                      <a:pt x="2370" y="1536"/>
                      <a:pt x="3061" y="845"/>
                      <a:pt x="3061" y="0"/>
                    </a:cubicBezTo>
                    <a:lnTo>
                      <a:pt x="2441" y="0"/>
                    </a:lnTo>
                    <a:cubicBezTo>
                      <a:pt x="2441" y="512"/>
                      <a:pt x="2037" y="917"/>
                      <a:pt x="1525" y="917"/>
                    </a:cubicBezTo>
                    <a:cubicBezTo>
                      <a:pt x="1025" y="917"/>
                      <a:pt x="620" y="512"/>
                      <a:pt x="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962900" y="2868350"/>
                <a:ext cx="1188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3" extrusionOk="0">
                    <a:moveTo>
                      <a:pt x="3751" y="0"/>
                    </a:moveTo>
                    <a:lnTo>
                      <a:pt x="3751" y="2500"/>
                    </a:lnTo>
                    <a:cubicBezTo>
                      <a:pt x="3751" y="3608"/>
                      <a:pt x="2846" y="4513"/>
                      <a:pt x="1739" y="4513"/>
                    </a:cubicBezTo>
                    <a:lnTo>
                      <a:pt x="1" y="4513"/>
                    </a:lnTo>
                    <a:lnTo>
                      <a:pt x="1" y="5513"/>
                    </a:lnTo>
                    <a:lnTo>
                      <a:pt x="1763" y="5513"/>
                    </a:lnTo>
                    <a:cubicBezTo>
                      <a:pt x="3418" y="5501"/>
                      <a:pt x="4751" y="4155"/>
                      <a:pt x="4751" y="2500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>
                <a:off x="938200" y="2961500"/>
                <a:ext cx="667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68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34"/>
                    </a:cubicBezTo>
                    <a:cubicBezTo>
                      <a:pt x="1" y="2072"/>
                      <a:pt x="596" y="2668"/>
                      <a:pt x="1334" y="2668"/>
                    </a:cubicBezTo>
                    <a:cubicBezTo>
                      <a:pt x="2072" y="2668"/>
                      <a:pt x="2668" y="2072"/>
                      <a:pt x="2668" y="1334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>
                <a:off x="1060825" y="3252025"/>
                <a:ext cx="146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32" extrusionOk="0">
                    <a:moveTo>
                      <a:pt x="1" y="0"/>
                    </a:moveTo>
                    <a:lnTo>
                      <a:pt x="1" y="1131"/>
                    </a:lnTo>
                    <a:lnTo>
                      <a:pt x="584" y="1131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>
                <a:off x="1029875" y="3273750"/>
                <a:ext cx="765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25" extrusionOk="0">
                    <a:moveTo>
                      <a:pt x="1546" y="0"/>
                    </a:moveTo>
                    <a:cubicBezTo>
                      <a:pt x="1539" y="0"/>
                      <a:pt x="1532" y="0"/>
                      <a:pt x="1525" y="0"/>
                    </a:cubicBezTo>
                    <a:cubicBezTo>
                      <a:pt x="691" y="0"/>
                      <a:pt x="1" y="679"/>
                      <a:pt x="1" y="1524"/>
                    </a:cubicBezTo>
                    <a:lnTo>
                      <a:pt x="620" y="1524"/>
                    </a:lnTo>
                    <a:cubicBezTo>
                      <a:pt x="620" y="1024"/>
                      <a:pt x="1025" y="608"/>
                      <a:pt x="1525" y="608"/>
                    </a:cubicBezTo>
                    <a:cubicBezTo>
                      <a:pt x="2037" y="608"/>
                      <a:pt x="2441" y="1024"/>
                      <a:pt x="2441" y="1524"/>
                    </a:cubicBezTo>
                    <a:lnTo>
                      <a:pt x="3061" y="1524"/>
                    </a:lnTo>
                    <a:cubicBezTo>
                      <a:pt x="3061" y="686"/>
                      <a:pt x="2382" y="0"/>
                      <a:pt x="1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>
                <a:off x="962900" y="3123125"/>
                <a:ext cx="1188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4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739" y="1001"/>
                    </a:lnTo>
                    <a:cubicBezTo>
                      <a:pt x="2846" y="1001"/>
                      <a:pt x="3751" y="1906"/>
                      <a:pt x="3751" y="3025"/>
                    </a:cubicBezTo>
                    <a:lnTo>
                      <a:pt x="3751" y="5513"/>
                    </a:lnTo>
                    <a:lnTo>
                      <a:pt x="4751" y="5513"/>
                    </a:lnTo>
                    <a:lnTo>
                      <a:pt x="4751" y="3025"/>
                    </a:lnTo>
                    <a:cubicBezTo>
                      <a:pt x="4751" y="1370"/>
                      <a:pt x="3418" y="25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7"/>
              <p:cNvSpPr/>
              <p:nvPr/>
            </p:nvSpPr>
            <p:spPr>
              <a:xfrm>
                <a:off x="938200" y="3101400"/>
                <a:ext cx="667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22"/>
                    </a:cubicBezTo>
                    <a:cubicBezTo>
                      <a:pt x="1" y="2060"/>
                      <a:pt x="596" y="2656"/>
                      <a:pt x="1334" y="2656"/>
                    </a:cubicBezTo>
                    <a:cubicBezTo>
                      <a:pt x="2072" y="2656"/>
                      <a:pt x="2668" y="2060"/>
                      <a:pt x="2668" y="1322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>
                <a:off x="563750" y="2849000"/>
                <a:ext cx="143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572" y="1143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>
                <a:off x="532500" y="2817450"/>
                <a:ext cx="768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37" extrusionOk="0">
                    <a:moveTo>
                      <a:pt x="0" y="0"/>
                    </a:moveTo>
                    <a:cubicBezTo>
                      <a:pt x="0" y="845"/>
                      <a:pt x="691" y="1536"/>
                      <a:pt x="1536" y="1536"/>
                    </a:cubicBezTo>
                    <a:cubicBezTo>
                      <a:pt x="2382" y="1536"/>
                      <a:pt x="3072" y="845"/>
                      <a:pt x="3072" y="0"/>
                    </a:cubicBezTo>
                    <a:lnTo>
                      <a:pt x="2453" y="0"/>
                    </a:lnTo>
                    <a:cubicBezTo>
                      <a:pt x="2453" y="512"/>
                      <a:pt x="2036" y="917"/>
                      <a:pt x="1536" y="917"/>
                    </a:cubicBezTo>
                    <a:cubicBezTo>
                      <a:pt x="1036" y="917"/>
                      <a:pt x="619" y="512"/>
                      <a:pt x="6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>
                <a:off x="557500" y="2868350"/>
                <a:ext cx="1185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3" extrusionOk="0">
                    <a:moveTo>
                      <a:pt x="0" y="0"/>
                    </a:moveTo>
                    <a:lnTo>
                      <a:pt x="0" y="2500"/>
                    </a:lnTo>
                    <a:cubicBezTo>
                      <a:pt x="0" y="4155"/>
                      <a:pt x="1334" y="5501"/>
                      <a:pt x="2989" y="5513"/>
                    </a:cubicBezTo>
                    <a:lnTo>
                      <a:pt x="4739" y="5513"/>
                    </a:lnTo>
                    <a:lnTo>
                      <a:pt x="4739" y="4513"/>
                    </a:lnTo>
                    <a:lnTo>
                      <a:pt x="3013" y="4513"/>
                    </a:lnTo>
                    <a:cubicBezTo>
                      <a:pt x="1905" y="4513"/>
                      <a:pt x="1001" y="3608"/>
                      <a:pt x="1001" y="2500"/>
                    </a:cubicBez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>
                <a:off x="634300" y="2961500"/>
                <a:ext cx="664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68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34"/>
                    </a:cubicBezTo>
                    <a:cubicBezTo>
                      <a:pt x="0" y="2072"/>
                      <a:pt x="596" y="2668"/>
                      <a:pt x="1334" y="2668"/>
                    </a:cubicBezTo>
                    <a:cubicBezTo>
                      <a:pt x="2060" y="2668"/>
                      <a:pt x="2655" y="2072"/>
                      <a:pt x="2655" y="1334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>
                <a:off x="563750" y="3252025"/>
                <a:ext cx="143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572" y="11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>
                <a:off x="532500" y="3273750"/>
                <a:ext cx="768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25" extrusionOk="0">
                    <a:moveTo>
                      <a:pt x="1515" y="0"/>
                    </a:moveTo>
                    <a:cubicBezTo>
                      <a:pt x="679" y="0"/>
                      <a:pt x="0" y="686"/>
                      <a:pt x="0" y="1524"/>
                    </a:cubicBezTo>
                    <a:lnTo>
                      <a:pt x="619" y="1524"/>
                    </a:lnTo>
                    <a:cubicBezTo>
                      <a:pt x="619" y="1024"/>
                      <a:pt x="1036" y="608"/>
                      <a:pt x="1536" y="608"/>
                    </a:cubicBezTo>
                    <a:cubicBezTo>
                      <a:pt x="2036" y="608"/>
                      <a:pt x="2453" y="1024"/>
                      <a:pt x="2453" y="1524"/>
                    </a:cubicBezTo>
                    <a:lnTo>
                      <a:pt x="3072" y="1524"/>
                    </a:lnTo>
                    <a:cubicBezTo>
                      <a:pt x="3072" y="679"/>
                      <a:pt x="2382" y="0"/>
                      <a:pt x="1536" y="0"/>
                    </a:cubicBezTo>
                    <a:cubicBezTo>
                      <a:pt x="1529" y="0"/>
                      <a:pt x="1522" y="0"/>
                      <a:pt x="15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>
                <a:off x="557500" y="3123125"/>
                <a:ext cx="1185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4" extrusionOk="0">
                    <a:moveTo>
                      <a:pt x="2989" y="1"/>
                    </a:moveTo>
                    <a:cubicBezTo>
                      <a:pt x="1334" y="25"/>
                      <a:pt x="0" y="1370"/>
                      <a:pt x="0" y="3025"/>
                    </a:cubicBezTo>
                    <a:lnTo>
                      <a:pt x="0" y="5513"/>
                    </a:lnTo>
                    <a:lnTo>
                      <a:pt x="989" y="5513"/>
                    </a:lnTo>
                    <a:lnTo>
                      <a:pt x="989" y="3025"/>
                    </a:lnTo>
                    <a:cubicBezTo>
                      <a:pt x="989" y="1906"/>
                      <a:pt x="1894" y="1001"/>
                      <a:pt x="3013" y="1001"/>
                    </a:cubicBezTo>
                    <a:lnTo>
                      <a:pt x="4739" y="1001"/>
                    </a:lnTo>
                    <a:lnTo>
                      <a:pt x="4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>
                <a:off x="634300" y="3101400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60"/>
                      <a:pt x="596" y="2656"/>
                      <a:pt x="1334" y="2656"/>
                    </a:cubicBezTo>
                    <a:cubicBezTo>
                      <a:pt x="2060" y="2656"/>
                      <a:pt x="2655" y="2060"/>
                      <a:pt x="2655" y="1322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>
                <a:off x="664650" y="3299050"/>
                <a:ext cx="30960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5287" extrusionOk="0">
                    <a:moveTo>
                      <a:pt x="6192" y="0"/>
                    </a:moveTo>
                    <a:cubicBezTo>
                      <a:pt x="6192" y="0"/>
                      <a:pt x="1" y="3489"/>
                      <a:pt x="1" y="3846"/>
                    </a:cubicBezTo>
                    <a:lnTo>
                      <a:pt x="1" y="4656"/>
                    </a:lnTo>
                    <a:cubicBezTo>
                      <a:pt x="1" y="5001"/>
                      <a:pt x="286" y="5287"/>
                      <a:pt x="632" y="5287"/>
                    </a:cubicBezTo>
                    <a:lnTo>
                      <a:pt x="11764" y="5287"/>
                    </a:lnTo>
                    <a:cubicBezTo>
                      <a:pt x="12109" y="5287"/>
                      <a:pt x="12383" y="5001"/>
                      <a:pt x="12383" y="4656"/>
                    </a:cubicBezTo>
                    <a:lnTo>
                      <a:pt x="12383" y="3846"/>
                    </a:lnTo>
                    <a:cubicBezTo>
                      <a:pt x="12383" y="3501"/>
                      <a:pt x="6192" y="0"/>
                      <a:pt x="6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>
                <a:off x="710800" y="3225825"/>
                <a:ext cx="217600" cy="108975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4359" extrusionOk="0">
                    <a:moveTo>
                      <a:pt x="0" y="0"/>
                    </a:moveTo>
                    <a:cubicBezTo>
                      <a:pt x="0" y="2406"/>
                      <a:pt x="1941" y="4358"/>
                      <a:pt x="4346" y="4358"/>
                    </a:cubicBezTo>
                    <a:cubicBezTo>
                      <a:pt x="6751" y="4358"/>
                      <a:pt x="8704" y="2406"/>
                      <a:pt x="8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>
                <a:off x="664650" y="2855250"/>
                <a:ext cx="3096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6908" extrusionOk="0">
                    <a:moveTo>
                      <a:pt x="2501" y="0"/>
                    </a:moveTo>
                    <a:cubicBezTo>
                      <a:pt x="1120" y="0"/>
                      <a:pt x="1" y="1131"/>
                      <a:pt x="1" y="2512"/>
                    </a:cubicBezTo>
                    <a:lnTo>
                      <a:pt x="1" y="4572"/>
                    </a:lnTo>
                    <a:lnTo>
                      <a:pt x="1" y="14835"/>
                    </a:lnTo>
                    <a:lnTo>
                      <a:pt x="1" y="16907"/>
                    </a:lnTo>
                    <a:lnTo>
                      <a:pt x="12383" y="16907"/>
                    </a:lnTo>
                    <a:lnTo>
                      <a:pt x="12383" y="14835"/>
                    </a:lnTo>
                    <a:lnTo>
                      <a:pt x="12383" y="4572"/>
                    </a:lnTo>
                    <a:lnTo>
                      <a:pt x="12383" y="2512"/>
                    </a:lnTo>
                    <a:cubicBezTo>
                      <a:pt x="12383" y="1131"/>
                      <a:pt x="11264" y="0"/>
                      <a:pt x="9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915575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857525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61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>
                <a:off x="683100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>
                <a:off x="74145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46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>
                <a:off x="79950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>
                <a:off x="6890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>
                <a:off x="74710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94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94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8051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72" y="2322"/>
                    </a:cubicBezTo>
                    <a:cubicBezTo>
                      <a:pt x="893" y="2322"/>
                      <a:pt x="1143" y="2060"/>
                      <a:pt x="1143" y="1750"/>
                    </a:cubicBezTo>
                    <a:lnTo>
                      <a:pt x="1143" y="583"/>
                    </a:lnTo>
                    <a:cubicBezTo>
                      <a:pt x="1143" y="262"/>
                      <a:pt x="893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863200" y="3411275"/>
                <a:ext cx="289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22" extrusionOk="0">
                    <a:moveTo>
                      <a:pt x="584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84" y="2322"/>
                    </a:cubicBezTo>
                    <a:cubicBezTo>
                      <a:pt x="893" y="2322"/>
                      <a:pt x="1155" y="2060"/>
                      <a:pt x="1155" y="1750"/>
                    </a:cubicBezTo>
                    <a:lnTo>
                      <a:pt x="1155" y="583"/>
                    </a:lnTo>
                    <a:cubicBezTo>
                      <a:pt x="1155" y="262"/>
                      <a:pt x="893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921525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>
                <a:off x="681025" y="3369300"/>
                <a:ext cx="2771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501" extrusionOk="0">
                    <a:moveTo>
                      <a:pt x="763" y="0"/>
                    </a:moveTo>
                    <a:cubicBezTo>
                      <a:pt x="477" y="179"/>
                      <a:pt x="215" y="346"/>
                      <a:pt x="1" y="500"/>
                    </a:cubicBezTo>
                    <a:lnTo>
                      <a:pt x="11085" y="500"/>
                    </a:lnTo>
                    <a:cubicBezTo>
                      <a:pt x="10859" y="346"/>
                      <a:pt x="10609" y="179"/>
                      <a:pt x="103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>
                <a:off x="721200" y="3344000"/>
                <a:ext cx="1967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7871" h="489" extrusionOk="0">
                    <a:moveTo>
                      <a:pt x="834" y="0"/>
                    </a:moveTo>
                    <a:cubicBezTo>
                      <a:pt x="549" y="167"/>
                      <a:pt x="275" y="334"/>
                      <a:pt x="1" y="488"/>
                    </a:cubicBezTo>
                    <a:lnTo>
                      <a:pt x="7871" y="488"/>
                    </a:lnTo>
                    <a:cubicBezTo>
                      <a:pt x="7597" y="334"/>
                      <a:pt x="7311" y="167"/>
                      <a:pt x="7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38475" y="2930550"/>
                <a:ext cx="16195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478" extrusionOk="0">
                    <a:moveTo>
                      <a:pt x="3239" y="0"/>
                    </a:moveTo>
                    <a:cubicBezTo>
                      <a:pt x="1453" y="0"/>
                      <a:pt x="0" y="1441"/>
                      <a:pt x="0" y="3239"/>
                    </a:cubicBezTo>
                    <a:cubicBezTo>
                      <a:pt x="0" y="5025"/>
                      <a:pt x="1453" y="6477"/>
                      <a:pt x="3239" y="6477"/>
                    </a:cubicBezTo>
                    <a:cubicBezTo>
                      <a:pt x="5037" y="6477"/>
                      <a:pt x="6477" y="5025"/>
                      <a:pt x="6477" y="3239"/>
                    </a:cubicBezTo>
                    <a:cubicBezTo>
                      <a:pt x="6477" y="1441"/>
                      <a:pt x="5037" y="0"/>
                      <a:pt x="3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839075" y="2964175"/>
                <a:ext cx="235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54" extrusionOk="0">
                    <a:moveTo>
                      <a:pt x="477" y="1"/>
                    </a:moveTo>
                    <a:cubicBezTo>
                      <a:pt x="203" y="1"/>
                      <a:pt x="1" y="215"/>
                      <a:pt x="1" y="477"/>
                    </a:cubicBezTo>
                    <a:cubicBezTo>
                      <a:pt x="1" y="739"/>
                      <a:pt x="215" y="953"/>
                      <a:pt x="477" y="953"/>
                    </a:cubicBezTo>
                    <a:cubicBezTo>
                      <a:pt x="739" y="953"/>
                      <a:pt x="941" y="739"/>
                      <a:pt x="941" y="477"/>
                    </a:cubicBezTo>
                    <a:cubicBezTo>
                      <a:pt x="941" y="215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203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775375" y="2876975"/>
                <a:ext cx="333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34" extrusionOk="0">
                    <a:moveTo>
                      <a:pt x="668" y="0"/>
                    </a:moveTo>
                    <a:cubicBezTo>
                      <a:pt x="298" y="0"/>
                      <a:pt x="1" y="298"/>
                      <a:pt x="1" y="667"/>
                    </a:cubicBezTo>
                    <a:cubicBezTo>
                      <a:pt x="1" y="1036"/>
                      <a:pt x="298" y="1334"/>
                      <a:pt x="668" y="1334"/>
                    </a:cubicBezTo>
                    <a:cubicBezTo>
                      <a:pt x="1037" y="1334"/>
                      <a:pt x="1334" y="1036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830450" y="2876975"/>
                <a:ext cx="330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24" y="1334"/>
                      <a:pt x="1322" y="1036"/>
                      <a:pt x="1322" y="667"/>
                    </a:cubicBezTo>
                    <a:cubicBezTo>
                      <a:pt x="1322" y="298"/>
                      <a:pt x="1024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8852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664650" y="2858525"/>
                <a:ext cx="309600" cy="26462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0585" extrusionOk="0">
                    <a:moveTo>
                      <a:pt x="10681" y="0"/>
                    </a:moveTo>
                    <a:lnTo>
                      <a:pt x="10681" y="10240"/>
                    </a:lnTo>
                    <a:lnTo>
                      <a:pt x="1" y="10240"/>
                    </a:lnTo>
                    <a:lnTo>
                      <a:pt x="1" y="10585"/>
                    </a:lnTo>
                    <a:lnTo>
                      <a:pt x="12383" y="10585"/>
                    </a:lnTo>
                    <a:lnTo>
                      <a:pt x="12383" y="10251"/>
                    </a:lnTo>
                    <a:lnTo>
                      <a:pt x="11014" y="10251"/>
                    </a:lnTo>
                    <a:lnTo>
                      <a:pt x="11014" y="143"/>
                    </a:lnTo>
                    <a:cubicBezTo>
                      <a:pt x="10907" y="95"/>
                      <a:pt x="10788" y="48"/>
                      <a:pt x="106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947725" y="2893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947725" y="2932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50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947725" y="29710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51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947725" y="3010300"/>
                <a:ext cx="1222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257" y="1"/>
                    </a:moveTo>
                    <a:cubicBezTo>
                      <a:pt x="251" y="1"/>
                      <a:pt x="245" y="1"/>
                      <a:pt x="239" y="1"/>
                    </a:cubicBezTo>
                    <a:cubicBezTo>
                      <a:pt x="108" y="1"/>
                      <a:pt x="1" y="109"/>
                      <a:pt x="1" y="239"/>
                    </a:cubicBezTo>
                    <a:cubicBezTo>
                      <a:pt x="1" y="370"/>
                      <a:pt x="108" y="490"/>
                      <a:pt x="239" y="490"/>
                    </a:cubicBezTo>
                    <a:cubicBezTo>
                      <a:pt x="370" y="490"/>
                      <a:pt x="489" y="370"/>
                      <a:pt x="489" y="239"/>
                    </a:cubicBezTo>
                    <a:cubicBezTo>
                      <a:pt x="489" y="115"/>
                      <a:pt x="380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947725" y="30493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69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947725" y="308830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39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746500" y="314010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7777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8093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8405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8718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746500" y="31731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7777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8093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8405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8718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746500" y="3206175"/>
                <a:ext cx="2057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7777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8093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8405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8718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746500" y="3239225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7777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8093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8405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8718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6" name="Google Shape;1486;p37"/>
          <p:cNvGrpSpPr/>
          <p:nvPr/>
        </p:nvGrpSpPr>
        <p:grpSpPr>
          <a:xfrm rot="-1214228">
            <a:off x="6802556" y="3497715"/>
            <a:ext cx="1142081" cy="979326"/>
            <a:chOff x="4041575" y="1574875"/>
            <a:chExt cx="296475" cy="254225"/>
          </a:xfrm>
        </p:grpSpPr>
        <p:sp>
          <p:nvSpPr>
            <p:cNvPr id="1487" name="Google Shape;1487;p37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37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1489" name="Google Shape;1489;p37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7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7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7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7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7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7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7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37"/>
          <p:cNvGrpSpPr/>
          <p:nvPr/>
        </p:nvGrpSpPr>
        <p:grpSpPr>
          <a:xfrm rot="-603175">
            <a:off x="737506" y="715848"/>
            <a:ext cx="812360" cy="950133"/>
            <a:chOff x="1550475" y="1522188"/>
            <a:chExt cx="307200" cy="359300"/>
          </a:xfrm>
        </p:grpSpPr>
        <p:sp>
          <p:nvSpPr>
            <p:cNvPr id="1500" name="Google Shape;1500;p37"/>
            <p:cNvSpPr/>
            <p:nvPr/>
          </p:nvSpPr>
          <p:spPr>
            <a:xfrm>
              <a:off x="1550475" y="1522350"/>
              <a:ext cx="307200" cy="358975"/>
            </a:xfrm>
            <a:custGeom>
              <a:avLst/>
              <a:gdLst/>
              <a:ahLst/>
              <a:cxnLst/>
              <a:rect l="l" t="t" r="r" b="b"/>
              <a:pathLst>
                <a:path w="12288" h="14359" extrusionOk="0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37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1502" name="Google Shape;1502;p37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23" extrusionOk="0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7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5" extrusionOk="0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7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" extrusionOk="0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74" extrusionOk="0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7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2" extrusionOk="0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12" extrusionOk="0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25" extrusionOk="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7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7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7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7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7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3" name="Google Shape;1523;p37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1524" name="Google Shape;1524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7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1528" name="Google Shape;1528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7"/>
          <p:cNvGrpSpPr/>
          <p:nvPr/>
        </p:nvGrpSpPr>
        <p:grpSpPr>
          <a:xfrm rot="1192132">
            <a:off x="5993344" y="220180"/>
            <a:ext cx="752083" cy="1129251"/>
            <a:chOff x="6630575" y="1482600"/>
            <a:chExt cx="292025" cy="438475"/>
          </a:xfrm>
        </p:grpSpPr>
        <p:sp>
          <p:nvSpPr>
            <p:cNvPr id="1531" name="Google Shape;1531;p37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2" name="Google Shape;1532;p37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533" name="Google Shape;1533;p37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7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7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7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7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7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7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7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9"/>
          <p:cNvSpPr txBox="1">
            <a:spLocks noGrp="1"/>
          </p:cNvSpPr>
          <p:nvPr>
            <p:ph type="title"/>
          </p:nvPr>
        </p:nvSpPr>
        <p:spPr>
          <a:xfrm>
            <a:off x="2451423" y="1571250"/>
            <a:ext cx="42411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Secret Box</a:t>
            </a:r>
            <a:endParaRPr dirty="0"/>
          </a:p>
        </p:txBody>
      </p:sp>
      <p:sp>
        <p:nvSpPr>
          <p:cNvPr id="1664" name="Google Shape;1664;p39"/>
          <p:cNvSpPr txBox="1">
            <a:spLocks noGrp="1"/>
          </p:cNvSpPr>
          <p:nvPr>
            <p:ph type="subTitle" idx="1"/>
          </p:nvPr>
        </p:nvSpPr>
        <p:spPr>
          <a:xfrm>
            <a:off x="2451400" y="2310150"/>
            <a:ext cx="42411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box can be thought of anything from an at home personal assistant to a security or military device that needs to be tracked and watched for if opened or fallen.</a:t>
            </a:r>
          </a:p>
        </p:txBody>
      </p:sp>
      <p:grpSp>
        <p:nvGrpSpPr>
          <p:cNvPr id="1665" name="Google Shape;1665;p39"/>
          <p:cNvGrpSpPr/>
          <p:nvPr/>
        </p:nvGrpSpPr>
        <p:grpSpPr>
          <a:xfrm rot="10800000">
            <a:off x="1846616" y="1146450"/>
            <a:ext cx="234762" cy="218290"/>
            <a:chOff x="8652775" y="883650"/>
            <a:chExt cx="38125" cy="35450"/>
          </a:xfrm>
        </p:grpSpPr>
        <p:sp>
          <p:nvSpPr>
            <p:cNvPr id="1666" name="Google Shape;1666;p39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9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39"/>
          <p:cNvGrpSpPr/>
          <p:nvPr/>
        </p:nvGrpSpPr>
        <p:grpSpPr>
          <a:xfrm>
            <a:off x="7124241" y="3824282"/>
            <a:ext cx="234762" cy="218290"/>
            <a:chOff x="8652775" y="883650"/>
            <a:chExt cx="38125" cy="35450"/>
          </a:xfrm>
        </p:grpSpPr>
        <p:sp>
          <p:nvSpPr>
            <p:cNvPr id="1670" name="Google Shape;1670;p39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39"/>
          <p:cNvGrpSpPr/>
          <p:nvPr/>
        </p:nvGrpSpPr>
        <p:grpSpPr>
          <a:xfrm rot="461313">
            <a:off x="7066456" y="543729"/>
            <a:ext cx="1374880" cy="2436445"/>
            <a:chOff x="2225575" y="3305850"/>
            <a:chExt cx="380125" cy="673625"/>
          </a:xfrm>
        </p:grpSpPr>
        <p:sp>
          <p:nvSpPr>
            <p:cNvPr id="1675" name="Google Shape;1675;p39"/>
            <p:cNvSpPr/>
            <p:nvPr/>
          </p:nvSpPr>
          <p:spPr>
            <a:xfrm>
              <a:off x="2225850" y="3306013"/>
              <a:ext cx="379850" cy="673300"/>
            </a:xfrm>
            <a:custGeom>
              <a:avLst/>
              <a:gdLst/>
              <a:ahLst/>
              <a:cxnLst/>
              <a:rect l="l" t="t" r="r" b="b"/>
              <a:pathLst>
                <a:path w="15194" h="26932" extrusionOk="0">
                  <a:moveTo>
                    <a:pt x="8978" y="16395"/>
                  </a:moveTo>
                  <a:lnTo>
                    <a:pt x="8978" y="17097"/>
                  </a:lnTo>
                  <a:lnTo>
                    <a:pt x="8835" y="17097"/>
                  </a:lnTo>
                  <a:cubicBezTo>
                    <a:pt x="8573" y="17097"/>
                    <a:pt x="8359" y="17312"/>
                    <a:pt x="8359" y="17574"/>
                  </a:cubicBezTo>
                  <a:lnTo>
                    <a:pt x="8359" y="17967"/>
                  </a:lnTo>
                  <a:lnTo>
                    <a:pt x="8252" y="17967"/>
                  </a:lnTo>
                  <a:cubicBezTo>
                    <a:pt x="8121" y="17967"/>
                    <a:pt x="8002" y="18074"/>
                    <a:pt x="8002" y="18217"/>
                  </a:cubicBezTo>
                  <a:cubicBezTo>
                    <a:pt x="8002" y="18348"/>
                    <a:pt x="8121" y="18467"/>
                    <a:pt x="8252" y="18467"/>
                  </a:cubicBezTo>
                  <a:lnTo>
                    <a:pt x="8359" y="18467"/>
                  </a:lnTo>
                  <a:lnTo>
                    <a:pt x="8359" y="21634"/>
                  </a:lnTo>
                  <a:lnTo>
                    <a:pt x="8252" y="21634"/>
                  </a:lnTo>
                  <a:cubicBezTo>
                    <a:pt x="8121" y="21634"/>
                    <a:pt x="8002" y="21741"/>
                    <a:pt x="8002" y="21884"/>
                  </a:cubicBezTo>
                  <a:cubicBezTo>
                    <a:pt x="8002" y="22015"/>
                    <a:pt x="8121" y="22134"/>
                    <a:pt x="8252" y="22134"/>
                  </a:cubicBezTo>
                  <a:lnTo>
                    <a:pt x="8359" y="22134"/>
                  </a:lnTo>
                  <a:lnTo>
                    <a:pt x="8359" y="22527"/>
                  </a:lnTo>
                  <a:cubicBezTo>
                    <a:pt x="8359" y="22789"/>
                    <a:pt x="8573" y="22991"/>
                    <a:pt x="8835" y="22991"/>
                  </a:cubicBezTo>
                  <a:lnTo>
                    <a:pt x="8966" y="22991"/>
                  </a:lnTo>
                  <a:lnTo>
                    <a:pt x="8966" y="24086"/>
                  </a:lnTo>
                  <a:cubicBezTo>
                    <a:pt x="8966" y="24086"/>
                    <a:pt x="8978" y="24098"/>
                    <a:pt x="8978" y="24098"/>
                  </a:cubicBezTo>
                  <a:lnTo>
                    <a:pt x="6216" y="24098"/>
                  </a:lnTo>
                  <a:cubicBezTo>
                    <a:pt x="6216" y="24098"/>
                    <a:pt x="6216" y="24086"/>
                    <a:pt x="6216" y="24086"/>
                  </a:cubicBezTo>
                  <a:lnTo>
                    <a:pt x="6216" y="22991"/>
                  </a:lnTo>
                  <a:lnTo>
                    <a:pt x="6359" y="22991"/>
                  </a:lnTo>
                  <a:cubicBezTo>
                    <a:pt x="6621" y="22991"/>
                    <a:pt x="6835" y="22789"/>
                    <a:pt x="6835" y="22527"/>
                  </a:cubicBezTo>
                  <a:lnTo>
                    <a:pt x="6835" y="22134"/>
                  </a:lnTo>
                  <a:lnTo>
                    <a:pt x="6930" y="22134"/>
                  </a:lnTo>
                  <a:cubicBezTo>
                    <a:pt x="7073" y="22134"/>
                    <a:pt x="7180" y="22015"/>
                    <a:pt x="7180" y="21884"/>
                  </a:cubicBezTo>
                  <a:cubicBezTo>
                    <a:pt x="7180" y="21741"/>
                    <a:pt x="7073" y="21634"/>
                    <a:pt x="6930" y="21634"/>
                  </a:cubicBezTo>
                  <a:lnTo>
                    <a:pt x="6835" y="21634"/>
                  </a:lnTo>
                  <a:lnTo>
                    <a:pt x="6835" y="18467"/>
                  </a:lnTo>
                  <a:lnTo>
                    <a:pt x="6930" y="18467"/>
                  </a:lnTo>
                  <a:cubicBezTo>
                    <a:pt x="7073" y="18467"/>
                    <a:pt x="7180" y="18348"/>
                    <a:pt x="7180" y="18217"/>
                  </a:cubicBezTo>
                  <a:cubicBezTo>
                    <a:pt x="7180" y="18074"/>
                    <a:pt x="7073" y="17967"/>
                    <a:pt x="6930" y="17967"/>
                  </a:cubicBezTo>
                  <a:lnTo>
                    <a:pt x="6835" y="17967"/>
                  </a:lnTo>
                  <a:lnTo>
                    <a:pt x="6835" y="17574"/>
                  </a:lnTo>
                  <a:cubicBezTo>
                    <a:pt x="6835" y="17312"/>
                    <a:pt x="6621" y="17097"/>
                    <a:pt x="6359" y="17097"/>
                  </a:cubicBezTo>
                  <a:lnTo>
                    <a:pt x="6216" y="17097"/>
                  </a:lnTo>
                  <a:lnTo>
                    <a:pt x="6216" y="16395"/>
                  </a:lnTo>
                  <a:close/>
                  <a:moveTo>
                    <a:pt x="7597" y="0"/>
                  </a:moveTo>
                  <a:cubicBezTo>
                    <a:pt x="7204" y="0"/>
                    <a:pt x="6895" y="322"/>
                    <a:pt x="6895" y="703"/>
                  </a:cubicBezTo>
                  <a:lnTo>
                    <a:pt x="4811" y="703"/>
                  </a:lnTo>
                  <a:cubicBezTo>
                    <a:pt x="4561" y="703"/>
                    <a:pt x="4359" y="905"/>
                    <a:pt x="4359" y="1167"/>
                  </a:cubicBezTo>
                  <a:lnTo>
                    <a:pt x="4359" y="3203"/>
                  </a:lnTo>
                  <a:cubicBezTo>
                    <a:pt x="4359" y="3119"/>
                    <a:pt x="4287" y="3048"/>
                    <a:pt x="4204" y="3048"/>
                  </a:cubicBezTo>
                  <a:cubicBezTo>
                    <a:pt x="4121" y="3048"/>
                    <a:pt x="4049" y="3119"/>
                    <a:pt x="4049" y="3203"/>
                  </a:cubicBezTo>
                  <a:lnTo>
                    <a:pt x="4049" y="3322"/>
                  </a:lnTo>
                  <a:cubicBezTo>
                    <a:pt x="3775" y="3441"/>
                    <a:pt x="3573" y="3715"/>
                    <a:pt x="3573" y="4036"/>
                  </a:cubicBezTo>
                  <a:cubicBezTo>
                    <a:pt x="3573" y="4358"/>
                    <a:pt x="3775" y="4632"/>
                    <a:pt x="4049" y="4751"/>
                  </a:cubicBezTo>
                  <a:lnTo>
                    <a:pt x="4049" y="4870"/>
                  </a:lnTo>
                  <a:cubicBezTo>
                    <a:pt x="4049" y="4953"/>
                    <a:pt x="4121" y="5013"/>
                    <a:pt x="4204" y="5013"/>
                  </a:cubicBezTo>
                  <a:cubicBezTo>
                    <a:pt x="4287" y="5013"/>
                    <a:pt x="4359" y="4953"/>
                    <a:pt x="4359" y="4870"/>
                  </a:cubicBezTo>
                  <a:lnTo>
                    <a:pt x="4359" y="6906"/>
                  </a:lnTo>
                  <a:cubicBezTo>
                    <a:pt x="4359" y="7156"/>
                    <a:pt x="4561" y="7358"/>
                    <a:pt x="4811" y="7358"/>
                  </a:cubicBezTo>
                  <a:lnTo>
                    <a:pt x="6609" y="7358"/>
                  </a:lnTo>
                  <a:lnTo>
                    <a:pt x="6609" y="7477"/>
                  </a:lnTo>
                  <a:cubicBezTo>
                    <a:pt x="6537" y="7489"/>
                    <a:pt x="6478" y="7549"/>
                    <a:pt x="6478" y="7620"/>
                  </a:cubicBezTo>
                  <a:cubicBezTo>
                    <a:pt x="6478" y="7691"/>
                    <a:pt x="6537" y="7751"/>
                    <a:pt x="6609" y="7763"/>
                  </a:cubicBezTo>
                  <a:lnTo>
                    <a:pt x="6609" y="7906"/>
                  </a:lnTo>
                  <a:cubicBezTo>
                    <a:pt x="6537" y="7906"/>
                    <a:pt x="6478" y="7965"/>
                    <a:pt x="6478" y="8037"/>
                  </a:cubicBezTo>
                  <a:cubicBezTo>
                    <a:pt x="6478" y="8120"/>
                    <a:pt x="6537" y="8180"/>
                    <a:pt x="6609" y="8180"/>
                  </a:cubicBezTo>
                  <a:lnTo>
                    <a:pt x="6609" y="8311"/>
                  </a:lnTo>
                  <a:lnTo>
                    <a:pt x="4537" y="8311"/>
                  </a:lnTo>
                  <a:cubicBezTo>
                    <a:pt x="4323" y="8311"/>
                    <a:pt x="4144" y="8489"/>
                    <a:pt x="4144" y="8703"/>
                  </a:cubicBezTo>
                  <a:lnTo>
                    <a:pt x="4144" y="8799"/>
                  </a:lnTo>
                  <a:lnTo>
                    <a:pt x="3930" y="8799"/>
                  </a:lnTo>
                  <a:lnTo>
                    <a:pt x="3930" y="8763"/>
                  </a:lnTo>
                  <a:cubicBezTo>
                    <a:pt x="3930" y="8692"/>
                    <a:pt x="3870" y="8632"/>
                    <a:pt x="3799" y="8632"/>
                  </a:cubicBezTo>
                  <a:cubicBezTo>
                    <a:pt x="3728" y="8632"/>
                    <a:pt x="3668" y="8692"/>
                    <a:pt x="3668" y="8763"/>
                  </a:cubicBezTo>
                  <a:lnTo>
                    <a:pt x="3668" y="8799"/>
                  </a:lnTo>
                  <a:lnTo>
                    <a:pt x="3466" y="8799"/>
                  </a:lnTo>
                  <a:lnTo>
                    <a:pt x="3466" y="8763"/>
                  </a:lnTo>
                  <a:cubicBezTo>
                    <a:pt x="3466" y="8692"/>
                    <a:pt x="3406" y="8632"/>
                    <a:pt x="3335" y="8632"/>
                  </a:cubicBezTo>
                  <a:cubicBezTo>
                    <a:pt x="3263" y="8632"/>
                    <a:pt x="3204" y="8692"/>
                    <a:pt x="3204" y="8763"/>
                  </a:cubicBezTo>
                  <a:lnTo>
                    <a:pt x="3204" y="8894"/>
                  </a:lnTo>
                  <a:cubicBezTo>
                    <a:pt x="3192" y="8906"/>
                    <a:pt x="3180" y="8918"/>
                    <a:pt x="3168" y="8930"/>
                  </a:cubicBezTo>
                  <a:lnTo>
                    <a:pt x="2501" y="8930"/>
                  </a:lnTo>
                  <a:cubicBezTo>
                    <a:pt x="1477" y="8930"/>
                    <a:pt x="644" y="9751"/>
                    <a:pt x="644" y="10775"/>
                  </a:cubicBezTo>
                  <a:lnTo>
                    <a:pt x="644" y="10966"/>
                  </a:lnTo>
                  <a:lnTo>
                    <a:pt x="572" y="10966"/>
                  </a:lnTo>
                  <a:cubicBezTo>
                    <a:pt x="489" y="10966"/>
                    <a:pt x="430" y="11025"/>
                    <a:pt x="430" y="11109"/>
                  </a:cubicBezTo>
                  <a:cubicBezTo>
                    <a:pt x="430" y="11180"/>
                    <a:pt x="489" y="11251"/>
                    <a:pt x="572" y="11251"/>
                  </a:cubicBezTo>
                  <a:lnTo>
                    <a:pt x="644" y="11251"/>
                  </a:lnTo>
                  <a:lnTo>
                    <a:pt x="644" y="11799"/>
                  </a:lnTo>
                  <a:lnTo>
                    <a:pt x="572" y="11799"/>
                  </a:lnTo>
                  <a:cubicBezTo>
                    <a:pt x="489" y="11799"/>
                    <a:pt x="430" y="11859"/>
                    <a:pt x="430" y="11942"/>
                  </a:cubicBezTo>
                  <a:cubicBezTo>
                    <a:pt x="430" y="12013"/>
                    <a:pt x="489" y="12085"/>
                    <a:pt x="572" y="12085"/>
                  </a:cubicBezTo>
                  <a:lnTo>
                    <a:pt x="644" y="12085"/>
                  </a:lnTo>
                  <a:lnTo>
                    <a:pt x="644" y="12633"/>
                  </a:lnTo>
                  <a:lnTo>
                    <a:pt x="572" y="12633"/>
                  </a:lnTo>
                  <a:cubicBezTo>
                    <a:pt x="489" y="12633"/>
                    <a:pt x="430" y="12692"/>
                    <a:pt x="430" y="12775"/>
                  </a:cubicBezTo>
                  <a:cubicBezTo>
                    <a:pt x="430" y="12847"/>
                    <a:pt x="489" y="12918"/>
                    <a:pt x="572" y="12918"/>
                  </a:cubicBezTo>
                  <a:lnTo>
                    <a:pt x="644" y="12918"/>
                  </a:lnTo>
                  <a:lnTo>
                    <a:pt x="644" y="13466"/>
                  </a:lnTo>
                  <a:lnTo>
                    <a:pt x="572" y="13466"/>
                  </a:lnTo>
                  <a:cubicBezTo>
                    <a:pt x="489" y="13466"/>
                    <a:pt x="430" y="13526"/>
                    <a:pt x="430" y="13609"/>
                  </a:cubicBezTo>
                  <a:cubicBezTo>
                    <a:pt x="430" y="13680"/>
                    <a:pt x="489" y="13752"/>
                    <a:pt x="572" y="13752"/>
                  </a:cubicBezTo>
                  <a:lnTo>
                    <a:pt x="644" y="13752"/>
                  </a:lnTo>
                  <a:lnTo>
                    <a:pt x="644" y="14002"/>
                  </a:lnTo>
                  <a:lnTo>
                    <a:pt x="906" y="14002"/>
                  </a:lnTo>
                  <a:lnTo>
                    <a:pt x="906" y="14395"/>
                  </a:lnTo>
                  <a:lnTo>
                    <a:pt x="739" y="14395"/>
                  </a:lnTo>
                  <a:cubicBezTo>
                    <a:pt x="561" y="14395"/>
                    <a:pt x="430" y="14526"/>
                    <a:pt x="430" y="14704"/>
                  </a:cubicBezTo>
                  <a:cubicBezTo>
                    <a:pt x="430" y="14871"/>
                    <a:pt x="561" y="15014"/>
                    <a:pt x="739" y="15014"/>
                  </a:cubicBezTo>
                  <a:lnTo>
                    <a:pt x="906" y="15014"/>
                  </a:lnTo>
                  <a:lnTo>
                    <a:pt x="906" y="16145"/>
                  </a:lnTo>
                  <a:cubicBezTo>
                    <a:pt x="382" y="16264"/>
                    <a:pt x="1" y="16728"/>
                    <a:pt x="1" y="17288"/>
                  </a:cubicBezTo>
                  <a:lnTo>
                    <a:pt x="477" y="17288"/>
                  </a:lnTo>
                  <a:cubicBezTo>
                    <a:pt x="477" y="16895"/>
                    <a:pt x="787" y="16585"/>
                    <a:pt x="1180" y="16585"/>
                  </a:cubicBezTo>
                  <a:cubicBezTo>
                    <a:pt x="1561" y="16585"/>
                    <a:pt x="1882" y="16895"/>
                    <a:pt x="1882" y="17288"/>
                  </a:cubicBezTo>
                  <a:lnTo>
                    <a:pt x="2358" y="17288"/>
                  </a:lnTo>
                  <a:cubicBezTo>
                    <a:pt x="2358" y="16728"/>
                    <a:pt x="1965" y="16264"/>
                    <a:pt x="1442" y="16145"/>
                  </a:cubicBezTo>
                  <a:lnTo>
                    <a:pt x="1442" y="15014"/>
                  </a:lnTo>
                  <a:lnTo>
                    <a:pt x="1620" y="15014"/>
                  </a:lnTo>
                  <a:cubicBezTo>
                    <a:pt x="1787" y="15014"/>
                    <a:pt x="1930" y="14871"/>
                    <a:pt x="1930" y="14704"/>
                  </a:cubicBezTo>
                  <a:cubicBezTo>
                    <a:pt x="1930" y="14526"/>
                    <a:pt x="1787" y="14395"/>
                    <a:pt x="1620" y="14395"/>
                  </a:cubicBezTo>
                  <a:lnTo>
                    <a:pt x="1442" y="14395"/>
                  </a:lnTo>
                  <a:lnTo>
                    <a:pt x="1442" y="14002"/>
                  </a:lnTo>
                  <a:lnTo>
                    <a:pt x="1704" y="14002"/>
                  </a:lnTo>
                  <a:lnTo>
                    <a:pt x="1704" y="13752"/>
                  </a:lnTo>
                  <a:lnTo>
                    <a:pt x="1787" y="13752"/>
                  </a:lnTo>
                  <a:cubicBezTo>
                    <a:pt x="1858" y="13752"/>
                    <a:pt x="1930" y="13680"/>
                    <a:pt x="1930" y="13609"/>
                  </a:cubicBezTo>
                  <a:cubicBezTo>
                    <a:pt x="1930" y="13526"/>
                    <a:pt x="1870" y="13466"/>
                    <a:pt x="1787" y="13466"/>
                  </a:cubicBezTo>
                  <a:lnTo>
                    <a:pt x="1704" y="13466"/>
                  </a:lnTo>
                  <a:lnTo>
                    <a:pt x="1704" y="12918"/>
                  </a:lnTo>
                  <a:lnTo>
                    <a:pt x="1787" y="12918"/>
                  </a:lnTo>
                  <a:cubicBezTo>
                    <a:pt x="1858" y="12918"/>
                    <a:pt x="1930" y="12847"/>
                    <a:pt x="1930" y="12775"/>
                  </a:cubicBezTo>
                  <a:cubicBezTo>
                    <a:pt x="1930" y="12692"/>
                    <a:pt x="1870" y="12633"/>
                    <a:pt x="1787" y="12633"/>
                  </a:cubicBezTo>
                  <a:lnTo>
                    <a:pt x="1704" y="12633"/>
                  </a:lnTo>
                  <a:lnTo>
                    <a:pt x="1704" y="12085"/>
                  </a:lnTo>
                  <a:lnTo>
                    <a:pt x="1787" y="12085"/>
                  </a:lnTo>
                  <a:cubicBezTo>
                    <a:pt x="1858" y="12085"/>
                    <a:pt x="1930" y="12013"/>
                    <a:pt x="1930" y="11942"/>
                  </a:cubicBezTo>
                  <a:cubicBezTo>
                    <a:pt x="1930" y="11859"/>
                    <a:pt x="1870" y="11799"/>
                    <a:pt x="1787" y="11799"/>
                  </a:cubicBezTo>
                  <a:lnTo>
                    <a:pt x="1704" y="11799"/>
                  </a:lnTo>
                  <a:lnTo>
                    <a:pt x="1704" y="11251"/>
                  </a:lnTo>
                  <a:lnTo>
                    <a:pt x="1787" y="11251"/>
                  </a:lnTo>
                  <a:cubicBezTo>
                    <a:pt x="1858" y="11251"/>
                    <a:pt x="1930" y="11180"/>
                    <a:pt x="1930" y="11109"/>
                  </a:cubicBezTo>
                  <a:cubicBezTo>
                    <a:pt x="1930" y="11025"/>
                    <a:pt x="1870" y="10966"/>
                    <a:pt x="1787" y="10966"/>
                  </a:cubicBezTo>
                  <a:lnTo>
                    <a:pt x="1704" y="10966"/>
                  </a:lnTo>
                  <a:lnTo>
                    <a:pt x="1704" y="10775"/>
                  </a:lnTo>
                  <a:cubicBezTo>
                    <a:pt x="1704" y="10335"/>
                    <a:pt x="2061" y="9977"/>
                    <a:pt x="2501" y="9977"/>
                  </a:cubicBezTo>
                  <a:lnTo>
                    <a:pt x="3168" y="9977"/>
                  </a:lnTo>
                  <a:cubicBezTo>
                    <a:pt x="3180" y="9989"/>
                    <a:pt x="3192" y="10001"/>
                    <a:pt x="3204" y="10013"/>
                  </a:cubicBezTo>
                  <a:lnTo>
                    <a:pt x="3204" y="10144"/>
                  </a:lnTo>
                  <a:cubicBezTo>
                    <a:pt x="3204" y="10216"/>
                    <a:pt x="3263" y="10275"/>
                    <a:pt x="3335" y="10275"/>
                  </a:cubicBezTo>
                  <a:cubicBezTo>
                    <a:pt x="3418" y="10275"/>
                    <a:pt x="3478" y="10216"/>
                    <a:pt x="3478" y="10144"/>
                  </a:cubicBezTo>
                  <a:lnTo>
                    <a:pt x="3478" y="10108"/>
                  </a:lnTo>
                  <a:lnTo>
                    <a:pt x="3668" y="10108"/>
                  </a:lnTo>
                  <a:lnTo>
                    <a:pt x="3668" y="10144"/>
                  </a:lnTo>
                  <a:cubicBezTo>
                    <a:pt x="3668" y="10216"/>
                    <a:pt x="3728" y="10275"/>
                    <a:pt x="3799" y="10275"/>
                  </a:cubicBezTo>
                  <a:cubicBezTo>
                    <a:pt x="3870" y="10275"/>
                    <a:pt x="3930" y="10216"/>
                    <a:pt x="3930" y="10144"/>
                  </a:cubicBezTo>
                  <a:lnTo>
                    <a:pt x="3930" y="10108"/>
                  </a:lnTo>
                  <a:lnTo>
                    <a:pt x="4144" y="10108"/>
                  </a:lnTo>
                  <a:lnTo>
                    <a:pt x="4144" y="13966"/>
                  </a:lnTo>
                  <a:lnTo>
                    <a:pt x="4144" y="14454"/>
                  </a:lnTo>
                  <a:lnTo>
                    <a:pt x="4144" y="14788"/>
                  </a:lnTo>
                  <a:cubicBezTo>
                    <a:pt x="4144" y="15014"/>
                    <a:pt x="4323" y="15180"/>
                    <a:pt x="4537" y="15180"/>
                  </a:cubicBezTo>
                  <a:lnTo>
                    <a:pt x="4799" y="15180"/>
                  </a:lnTo>
                  <a:lnTo>
                    <a:pt x="4799" y="15990"/>
                  </a:lnTo>
                  <a:cubicBezTo>
                    <a:pt x="4799" y="16204"/>
                    <a:pt x="4978" y="16383"/>
                    <a:pt x="5192" y="16383"/>
                  </a:cubicBezTo>
                  <a:lnTo>
                    <a:pt x="5240" y="16383"/>
                  </a:lnTo>
                  <a:lnTo>
                    <a:pt x="5240" y="17097"/>
                  </a:lnTo>
                  <a:lnTo>
                    <a:pt x="5097" y="17097"/>
                  </a:lnTo>
                  <a:cubicBezTo>
                    <a:pt x="4847" y="17097"/>
                    <a:pt x="4632" y="17300"/>
                    <a:pt x="4632" y="17562"/>
                  </a:cubicBezTo>
                  <a:lnTo>
                    <a:pt x="4632" y="17955"/>
                  </a:lnTo>
                  <a:lnTo>
                    <a:pt x="4502" y="17955"/>
                  </a:lnTo>
                  <a:cubicBezTo>
                    <a:pt x="4359" y="17955"/>
                    <a:pt x="4251" y="18074"/>
                    <a:pt x="4251" y="18205"/>
                  </a:cubicBezTo>
                  <a:cubicBezTo>
                    <a:pt x="4251" y="18348"/>
                    <a:pt x="4359" y="18455"/>
                    <a:pt x="4502" y="18455"/>
                  </a:cubicBezTo>
                  <a:lnTo>
                    <a:pt x="4632" y="18455"/>
                  </a:lnTo>
                  <a:lnTo>
                    <a:pt x="4632" y="21622"/>
                  </a:lnTo>
                  <a:lnTo>
                    <a:pt x="4502" y="21622"/>
                  </a:lnTo>
                  <a:cubicBezTo>
                    <a:pt x="4359" y="21622"/>
                    <a:pt x="4251" y="21741"/>
                    <a:pt x="4251" y="21872"/>
                  </a:cubicBezTo>
                  <a:cubicBezTo>
                    <a:pt x="4251" y="22015"/>
                    <a:pt x="4359" y="22122"/>
                    <a:pt x="4502" y="22122"/>
                  </a:cubicBezTo>
                  <a:lnTo>
                    <a:pt x="4632" y="22122"/>
                  </a:lnTo>
                  <a:lnTo>
                    <a:pt x="4632" y="22515"/>
                  </a:lnTo>
                  <a:cubicBezTo>
                    <a:pt x="4632" y="22777"/>
                    <a:pt x="4835" y="22991"/>
                    <a:pt x="5097" y="22991"/>
                  </a:cubicBezTo>
                  <a:lnTo>
                    <a:pt x="5240" y="22991"/>
                  </a:lnTo>
                  <a:lnTo>
                    <a:pt x="5240" y="24074"/>
                  </a:lnTo>
                  <a:cubicBezTo>
                    <a:pt x="5240" y="24086"/>
                    <a:pt x="5240" y="24086"/>
                    <a:pt x="5240" y="24098"/>
                  </a:cubicBezTo>
                  <a:lnTo>
                    <a:pt x="4406" y="24098"/>
                  </a:lnTo>
                  <a:cubicBezTo>
                    <a:pt x="4275" y="24098"/>
                    <a:pt x="4156" y="24182"/>
                    <a:pt x="4097" y="24289"/>
                  </a:cubicBezTo>
                  <a:lnTo>
                    <a:pt x="3370" y="24289"/>
                  </a:lnTo>
                  <a:lnTo>
                    <a:pt x="3370" y="23229"/>
                  </a:lnTo>
                  <a:cubicBezTo>
                    <a:pt x="3549" y="23170"/>
                    <a:pt x="3680" y="22991"/>
                    <a:pt x="3680" y="22777"/>
                  </a:cubicBezTo>
                  <a:lnTo>
                    <a:pt x="3680" y="21515"/>
                  </a:lnTo>
                  <a:lnTo>
                    <a:pt x="3680" y="20645"/>
                  </a:lnTo>
                  <a:cubicBezTo>
                    <a:pt x="3680" y="20384"/>
                    <a:pt x="3466" y="20157"/>
                    <a:pt x="3192" y="20157"/>
                  </a:cubicBezTo>
                  <a:lnTo>
                    <a:pt x="1311" y="20157"/>
                  </a:lnTo>
                  <a:cubicBezTo>
                    <a:pt x="1049" y="20157"/>
                    <a:pt x="822" y="20384"/>
                    <a:pt x="822" y="20645"/>
                  </a:cubicBezTo>
                  <a:lnTo>
                    <a:pt x="822" y="21515"/>
                  </a:lnTo>
                  <a:lnTo>
                    <a:pt x="822" y="22777"/>
                  </a:lnTo>
                  <a:cubicBezTo>
                    <a:pt x="822" y="22991"/>
                    <a:pt x="953" y="23170"/>
                    <a:pt x="1144" y="23229"/>
                  </a:cubicBezTo>
                  <a:lnTo>
                    <a:pt x="1144" y="25694"/>
                  </a:lnTo>
                  <a:lnTo>
                    <a:pt x="1144" y="26444"/>
                  </a:lnTo>
                  <a:cubicBezTo>
                    <a:pt x="1144" y="26718"/>
                    <a:pt x="1358" y="26932"/>
                    <a:pt x="1632" y="26932"/>
                  </a:cubicBezTo>
                  <a:lnTo>
                    <a:pt x="2870" y="26932"/>
                  </a:lnTo>
                  <a:cubicBezTo>
                    <a:pt x="3144" y="26932"/>
                    <a:pt x="3370" y="26718"/>
                    <a:pt x="3370" y="26444"/>
                  </a:cubicBezTo>
                  <a:lnTo>
                    <a:pt x="3370" y="25694"/>
                  </a:lnTo>
                  <a:lnTo>
                    <a:pt x="3370" y="24574"/>
                  </a:lnTo>
                  <a:lnTo>
                    <a:pt x="4097" y="24574"/>
                  </a:lnTo>
                  <a:cubicBezTo>
                    <a:pt x="4156" y="24682"/>
                    <a:pt x="4275" y="24765"/>
                    <a:pt x="4406" y="24765"/>
                  </a:cubicBezTo>
                  <a:lnTo>
                    <a:pt x="4573" y="24765"/>
                  </a:lnTo>
                  <a:lnTo>
                    <a:pt x="4573" y="25241"/>
                  </a:lnTo>
                  <a:cubicBezTo>
                    <a:pt x="4573" y="25456"/>
                    <a:pt x="4752" y="25634"/>
                    <a:pt x="4978" y="25634"/>
                  </a:cubicBezTo>
                  <a:lnTo>
                    <a:pt x="10217" y="25634"/>
                  </a:lnTo>
                  <a:cubicBezTo>
                    <a:pt x="10431" y="25634"/>
                    <a:pt x="10609" y="25456"/>
                    <a:pt x="10609" y="25241"/>
                  </a:cubicBezTo>
                  <a:lnTo>
                    <a:pt x="10609" y="24765"/>
                  </a:lnTo>
                  <a:lnTo>
                    <a:pt x="10788" y="24765"/>
                  </a:lnTo>
                  <a:cubicBezTo>
                    <a:pt x="10919" y="24765"/>
                    <a:pt x="11038" y="24682"/>
                    <a:pt x="11086" y="24574"/>
                  </a:cubicBezTo>
                  <a:lnTo>
                    <a:pt x="11824" y="24574"/>
                  </a:lnTo>
                  <a:lnTo>
                    <a:pt x="11824" y="25694"/>
                  </a:lnTo>
                  <a:lnTo>
                    <a:pt x="11824" y="26444"/>
                  </a:lnTo>
                  <a:cubicBezTo>
                    <a:pt x="11824" y="26718"/>
                    <a:pt x="12050" y="26932"/>
                    <a:pt x="12312" y="26932"/>
                  </a:cubicBezTo>
                  <a:lnTo>
                    <a:pt x="13562" y="26932"/>
                  </a:lnTo>
                  <a:cubicBezTo>
                    <a:pt x="13824" y="26932"/>
                    <a:pt x="14050" y="26718"/>
                    <a:pt x="14050" y="26444"/>
                  </a:cubicBezTo>
                  <a:lnTo>
                    <a:pt x="14050" y="25694"/>
                  </a:lnTo>
                  <a:lnTo>
                    <a:pt x="14050" y="23229"/>
                  </a:lnTo>
                  <a:cubicBezTo>
                    <a:pt x="14229" y="23170"/>
                    <a:pt x="14372" y="22991"/>
                    <a:pt x="14372" y="22777"/>
                  </a:cubicBezTo>
                  <a:lnTo>
                    <a:pt x="14372" y="21515"/>
                  </a:lnTo>
                  <a:lnTo>
                    <a:pt x="14372" y="20645"/>
                  </a:lnTo>
                  <a:cubicBezTo>
                    <a:pt x="14372" y="20384"/>
                    <a:pt x="14146" y="20157"/>
                    <a:pt x="13872" y="20157"/>
                  </a:cubicBezTo>
                  <a:lnTo>
                    <a:pt x="12002" y="20157"/>
                  </a:lnTo>
                  <a:cubicBezTo>
                    <a:pt x="11729" y="20157"/>
                    <a:pt x="11502" y="20384"/>
                    <a:pt x="11502" y="20645"/>
                  </a:cubicBezTo>
                  <a:lnTo>
                    <a:pt x="11502" y="21515"/>
                  </a:lnTo>
                  <a:lnTo>
                    <a:pt x="11502" y="22777"/>
                  </a:lnTo>
                  <a:cubicBezTo>
                    <a:pt x="11502" y="22991"/>
                    <a:pt x="11645" y="23170"/>
                    <a:pt x="11824" y="23229"/>
                  </a:cubicBezTo>
                  <a:lnTo>
                    <a:pt x="11824" y="24289"/>
                  </a:lnTo>
                  <a:lnTo>
                    <a:pt x="11086" y="24289"/>
                  </a:lnTo>
                  <a:cubicBezTo>
                    <a:pt x="11038" y="24182"/>
                    <a:pt x="10919" y="24098"/>
                    <a:pt x="10788" y="24098"/>
                  </a:cubicBezTo>
                  <a:lnTo>
                    <a:pt x="9943" y="24098"/>
                  </a:lnTo>
                  <a:cubicBezTo>
                    <a:pt x="9943" y="24086"/>
                    <a:pt x="9955" y="24086"/>
                    <a:pt x="9955" y="24074"/>
                  </a:cubicBezTo>
                  <a:lnTo>
                    <a:pt x="9955" y="22991"/>
                  </a:lnTo>
                  <a:lnTo>
                    <a:pt x="10086" y="22991"/>
                  </a:lnTo>
                  <a:cubicBezTo>
                    <a:pt x="10347" y="22991"/>
                    <a:pt x="10562" y="22777"/>
                    <a:pt x="10562" y="22515"/>
                  </a:cubicBezTo>
                  <a:lnTo>
                    <a:pt x="10562" y="22122"/>
                  </a:lnTo>
                  <a:lnTo>
                    <a:pt x="10693" y="22122"/>
                  </a:lnTo>
                  <a:cubicBezTo>
                    <a:pt x="10836" y="22122"/>
                    <a:pt x="10943" y="22015"/>
                    <a:pt x="10943" y="21872"/>
                  </a:cubicBezTo>
                  <a:cubicBezTo>
                    <a:pt x="10943" y="21741"/>
                    <a:pt x="10836" y="21622"/>
                    <a:pt x="10693" y="21622"/>
                  </a:cubicBezTo>
                  <a:lnTo>
                    <a:pt x="10562" y="21622"/>
                  </a:lnTo>
                  <a:lnTo>
                    <a:pt x="10562" y="18455"/>
                  </a:lnTo>
                  <a:lnTo>
                    <a:pt x="10693" y="18455"/>
                  </a:lnTo>
                  <a:cubicBezTo>
                    <a:pt x="10836" y="18455"/>
                    <a:pt x="10943" y="18348"/>
                    <a:pt x="10943" y="18205"/>
                  </a:cubicBezTo>
                  <a:cubicBezTo>
                    <a:pt x="10943" y="18074"/>
                    <a:pt x="10836" y="17955"/>
                    <a:pt x="10693" y="17955"/>
                  </a:cubicBezTo>
                  <a:lnTo>
                    <a:pt x="10562" y="17955"/>
                  </a:lnTo>
                  <a:lnTo>
                    <a:pt x="10562" y="17562"/>
                  </a:lnTo>
                  <a:cubicBezTo>
                    <a:pt x="10562" y="17300"/>
                    <a:pt x="10347" y="17097"/>
                    <a:pt x="10086" y="17097"/>
                  </a:cubicBezTo>
                  <a:lnTo>
                    <a:pt x="9955" y="17097"/>
                  </a:lnTo>
                  <a:lnTo>
                    <a:pt x="9955" y="16383"/>
                  </a:lnTo>
                  <a:lnTo>
                    <a:pt x="10002" y="16383"/>
                  </a:lnTo>
                  <a:cubicBezTo>
                    <a:pt x="10217" y="16383"/>
                    <a:pt x="10395" y="16204"/>
                    <a:pt x="10395" y="15990"/>
                  </a:cubicBezTo>
                  <a:lnTo>
                    <a:pt x="10395" y="15180"/>
                  </a:lnTo>
                  <a:lnTo>
                    <a:pt x="10645" y="15180"/>
                  </a:lnTo>
                  <a:cubicBezTo>
                    <a:pt x="10871" y="15180"/>
                    <a:pt x="11050" y="15014"/>
                    <a:pt x="11050" y="14788"/>
                  </a:cubicBezTo>
                  <a:lnTo>
                    <a:pt x="11050" y="14454"/>
                  </a:lnTo>
                  <a:lnTo>
                    <a:pt x="11050" y="13966"/>
                  </a:lnTo>
                  <a:lnTo>
                    <a:pt x="11050" y="10108"/>
                  </a:lnTo>
                  <a:lnTo>
                    <a:pt x="11264" y="10108"/>
                  </a:lnTo>
                  <a:lnTo>
                    <a:pt x="11264" y="10144"/>
                  </a:lnTo>
                  <a:cubicBezTo>
                    <a:pt x="11264" y="10216"/>
                    <a:pt x="11324" y="10275"/>
                    <a:pt x="11395" y="10275"/>
                  </a:cubicBezTo>
                  <a:cubicBezTo>
                    <a:pt x="11467" y="10275"/>
                    <a:pt x="11526" y="10216"/>
                    <a:pt x="11526" y="10144"/>
                  </a:cubicBezTo>
                  <a:lnTo>
                    <a:pt x="11526" y="10108"/>
                  </a:lnTo>
                  <a:lnTo>
                    <a:pt x="11717" y="10108"/>
                  </a:lnTo>
                  <a:lnTo>
                    <a:pt x="11717" y="10144"/>
                  </a:lnTo>
                  <a:cubicBezTo>
                    <a:pt x="11717" y="10216"/>
                    <a:pt x="11776" y="10275"/>
                    <a:pt x="11848" y="10275"/>
                  </a:cubicBezTo>
                  <a:cubicBezTo>
                    <a:pt x="11931" y="10275"/>
                    <a:pt x="11991" y="10216"/>
                    <a:pt x="11991" y="10144"/>
                  </a:cubicBezTo>
                  <a:lnTo>
                    <a:pt x="11991" y="10013"/>
                  </a:lnTo>
                  <a:cubicBezTo>
                    <a:pt x="12002" y="10001"/>
                    <a:pt x="12014" y="9989"/>
                    <a:pt x="12026" y="9977"/>
                  </a:cubicBezTo>
                  <a:lnTo>
                    <a:pt x="12693" y="9977"/>
                  </a:lnTo>
                  <a:cubicBezTo>
                    <a:pt x="13134" y="9977"/>
                    <a:pt x="13479" y="10335"/>
                    <a:pt x="13479" y="10775"/>
                  </a:cubicBezTo>
                  <a:lnTo>
                    <a:pt x="13479" y="10966"/>
                  </a:lnTo>
                  <a:lnTo>
                    <a:pt x="13407" y="10966"/>
                  </a:lnTo>
                  <a:cubicBezTo>
                    <a:pt x="13324" y="10966"/>
                    <a:pt x="13265" y="11025"/>
                    <a:pt x="13265" y="11109"/>
                  </a:cubicBezTo>
                  <a:cubicBezTo>
                    <a:pt x="13265" y="11180"/>
                    <a:pt x="13324" y="11251"/>
                    <a:pt x="13407" y="11251"/>
                  </a:cubicBezTo>
                  <a:lnTo>
                    <a:pt x="13479" y="11251"/>
                  </a:lnTo>
                  <a:lnTo>
                    <a:pt x="13479" y="11799"/>
                  </a:lnTo>
                  <a:lnTo>
                    <a:pt x="13407" y="11799"/>
                  </a:lnTo>
                  <a:cubicBezTo>
                    <a:pt x="13324" y="11799"/>
                    <a:pt x="13265" y="11859"/>
                    <a:pt x="13265" y="11942"/>
                  </a:cubicBezTo>
                  <a:cubicBezTo>
                    <a:pt x="13265" y="12013"/>
                    <a:pt x="13324" y="12085"/>
                    <a:pt x="13407" y="12085"/>
                  </a:cubicBezTo>
                  <a:lnTo>
                    <a:pt x="13479" y="12085"/>
                  </a:lnTo>
                  <a:lnTo>
                    <a:pt x="13479" y="12633"/>
                  </a:lnTo>
                  <a:lnTo>
                    <a:pt x="13407" y="12633"/>
                  </a:lnTo>
                  <a:cubicBezTo>
                    <a:pt x="13324" y="12633"/>
                    <a:pt x="13265" y="12692"/>
                    <a:pt x="13265" y="12775"/>
                  </a:cubicBezTo>
                  <a:cubicBezTo>
                    <a:pt x="13265" y="12847"/>
                    <a:pt x="13324" y="12918"/>
                    <a:pt x="13407" y="12918"/>
                  </a:cubicBezTo>
                  <a:lnTo>
                    <a:pt x="13479" y="12918"/>
                  </a:lnTo>
                  <a:lnTo>
                    <a:pt x="13479" y="13466"/>
                  </a:lnTo>
                  <a:lnTo>
                    <a:pt x="13407" y="13466"/>
                  </a:lnTo>
                  <a:cubicBezTo>
                    <a:pt x="13324" y="13466"/>
                    <a:pt x="13265" y="13526"/>
                    <a:pt x="13265" y="13609"/>
                  </a:cubicBezTo>
                  <a:cubicBezTo>
                    <a:pt x="13265" y="13680"/>
                    <a:pt x="13324" y="13752"/>
                    <a:pt x="13407" y="13752"/>
                  </a:cubicBezTo>
                  <a:lnTo>
                    <a:pt x="13479" y="13752"/>
                  </a:lnTo>
                  <a:lnTo>
                    <a:pt x="13479" y="14002"/>
                  </a:lnTo>
                  <a:lnTo>
                    <a:pt x="13753" y="14002"/>
                  </a:lnTo>
                  <a:lnTo>
                    <a:pt x="13753" y="14395"/>
                  </a:lnTo>
                  <a:lnTo>
                    <a:pt x="13574" y="14395"/>
                  </a:lnTo>
                  <a:cubicBezTo>
                    <a:pt x="13407" y="14395"/>
                    <a:pt x="13265" y="14526"/>
                    <a:pt x="13265" y="14704"/>
                  </a:cubicBezTo>
                  <a:cubicBezTo>
                    <a:pt x="13265" y="14871"/>
                    <a:pt x="13407" y="15014"/>
                    <a:pt x="13574" y="15014"/>
                  </a:cubicBezTo>
                  <a:lnTo>
                    <a:pt x="13753" y="15014"/>
                  </a:lnTo>
                  <a:lnTo>
                    <a:pt x="13753" y="16145"/>
                  </a:lnTo>
                  <a:cubicBezTo>
                    <a:pt x="13229" y="16264"/>
                    <a:pt x="12836" y="16728"/>
                    <a:pt x="12836" y="17288"/>
                  </a:cubicBezTo>
                  <a:lnTo>
                    <a:pt x="13312" y="17288"/>
                  </a:lnTo>
                  <a:cubicBezTo>
                    <a:pt x="13312" y="16895"/>
                    <a:pt x="13622" y="16585"/>
                    <a:pt x="14015" y="16585"/>
                  </a:cubicBezTo>
                  <a:cubicBezTo>
                    <a:pt x="14408" y="16585"/>
                    <a:pt x="14717" y="16895"/>
                    <a:pt x="14717" y="17288"/>
                  </a:cubicBezTo>
                  <a:lnTo>
                    <a:pt x="15193" y="17288"/>
                  </a:lnTo>
                  <a:cubicBezTo>
                    <a:pt x="15193" y="16728"/>
                    <a:pt x="14800" y="16264"/>
                    <a:pt x="14277" y="16145"/>
                  </a:cubicBezTo>
                  <a:lnTo>
                    <a:pt x="14277" y="15014"/>
                  </a:lnTo>
                  <a:lnTo>
                    <a:pt x="14455" y="15014"/>
                  </a:lnTo>
                  <a:cubicBezTo>
                    <a:pt x="14622" y="15014"/>
                    <a:pt x="14765" y="14871"/>
                    <a:pt x="14765" y="14704"/>
                  </a:cubicBezTo>
                  <a:cubicBezTo>
                    <a:pt x="14765" y="14526"/>
                    <a:pt x="14622" y="14395"/>
                    <a:pt x="14455" y="14395"/>
                  </a:cubicBezTo>
                  <a:lnTo>
                    <a:pt x="14277" y="14395"/>
                  </a:lnTo>
                  <a:lnTo>
                    <a:pt x="14277" y="14002"/>
                  </a:lnTo>
                  <a:lnTo>
                    <a:pt x="14538" y="14002"/>
                  </a:lnTo>
                  <a:lnTo>
                    <a:pt x="14538" y="13752"/>
                  </a:lnTo>
                  <a:lnTo>
                    <a:pt x="14622" y="13752"/>
                  </a:lnTo>
                  <a:cubicBezTo>
                    <a:pt x="14693" y="13752"/>
                    <a:pt x="14765" y="13680"/>
                    <a:pt x="14765" y="13609"/>
                  </a:cubicBezTo>
                  <a:cubicBezTo>
                    <a:pt x="14765" y="13526"/>
                    <a:pt x="14705" y="13466"/>
                    <a:pt x="14622" y="13466"/>
                  </a:cubicBezTo>
                  <a:lnTo>
                    <a:pt x="14538" y="13466"/>
                  </a:lnTo>
                  <a:lnTo>
                    <a:pt x="14538" y="12918"/>
                  </a:lnTo>
                  <a:lnTo>
                    <a:pt x="14622" y="12918"/>
                  </a:lnTo>
                  <a:cubicBezTo>
                    <a:pt x="14693" y="12918"/>
                    <a:pt x="14765" y="12847"/>
                    <a:pt x="14765" y="12775"/>
                  </a:cubicBezTo>
                  <a:cubicBezTo>
                    <a:pt x="14765" y="12692"/>
                    <a:pt x="14705" y="12633"/>
                    <a:pt x="14622" y="12633"/>
                  </a:cubicBezTo>
                  <a:lnTo>
                    <a:pt x="14538" y="12633"/>
                  </a:lnTo>
                  <a:lnTo>
                    <a:pt x="14538" y="12085"/>
                  </a:lnTo>
                  <a:lnTo>
                    <a:pt x="14622" y="12085"/>
                  </a:lnTo>
                  <a:cubicBezTo>
                    <a:pt x="14693" y="12085"/>
                    <a:pt x="14765" y="12013"/>
                    <a:pt x="14765" y="11942"/>
                  </a:cubicBezTo>
                  <a:cubicBezTo>
                    <a:pt x="14765" y="11859"/>
                    <a:pt x="14705" y="11799"/>
                    <a:pt x="14622" y="11799"/>
                  </a:cubicBezTo>
                  <a:lnTo>
                    <a:pt x="14538" y="11799"/>
                  </a:lnTo>
                  <a:lnTo>
                    <a:pt x="14538" y="11251"/>
                  </a:lnTo>
                  <a:lnTo>
                    <a:pt x="14622" y="11251"/>
                  </a:lnTo>
                  <a:cubicBezTo>
                    <a:pt x="14693" y="11251"/>
                    <a:pt x="14765" y="11180"/>
                    <a:pt x="14765" y="11109"/>
                  </a:cubicBezTo>
                  <a:cubicBezTo>
                    <a:pt x="14765" y="11025"/>
                    <a:pt x="14705" y="10966"/>
                    <a:pt x="14622" y="10966"/>
                  </a:cubicBezTo>
                  <a:lnTo>
                    <a:pt x="14538" y="10966"/>
                  </a:lnTo>
                  <a:lnTo>
                    <a:pt x="14538" y="10775"/>
                  </a:lnTo>
                  <a:cubicBezTo>
                    <a:pt x="14538" y="9751"/>
                    <a:pt x="13705" y="8930"/>
                    <a:pt x="12693" y="8930"/>
                  </a:cubicBezTo>
                  <a:lnTo>
                    <a:pt x="12026" y="8930"/>
                  </a:lnTo>
                  <a:cubicBezTo>
                    <a:pt x="12014" y="8918"/>
                    <a:pt x="12002" y="8906"/>
                    <a:pt x="11991" y="8894"/>
                  </a:cubicBezTo>
                  <a:lnTo>
                    <a:pt x="11991" y="8763"/>
                  </a:lnTo>
                  <a:cubicBezTo>
                    <a:pt x="11991" y="8692"/>
                    <a:pt x="11931" y="8632"/>
                    <a:pt x="11848" y="8632"/>
                  </a:cubicBezTo>
                  <a:cubicBezTo>
                    <a:pt x="11776" y="8632"/>
                    <a:pt x="11717" y="8692"/>
                    <a:pt x="11717" y="8763"/>
                  </a:cubicBezTo>
                  <a:lnTo>
                    <a:pt x="11717" y="8799"/>
                  </a:lnTo>
                  <a:lnTo>
                    <a:pt x="11526" y="8799"/>
                  </a:lnTo>
                  <a:lnTo>
                    <a:pt x="11526" y="8763"/>
                  </a:lnTo>
                  <a:cubicBezTo>
                    <a:pt x="11526" y="8692"/>
                    <a:pt x="11467" y="8632"/>
                    <a:pt x="11395" y="8632"/>
                  </a:cubicBezTo>
                  <a:cubicBezTo>
                    <a:pt x="11324" y="8632"/>
                    <a:pt x="11264" y="8692"/>
                    <a:pt x="11264" y="8763"/>
                  </a:cubicBezTo>
                  <a:lnTo>
                    <a:pt x="11264" y="8799"/>
                  </a:lnTo>
                  <a:lnTo>
                    <a:pt x="11050" y="8799"/>
                  </a:lnTo>
                  <a:lnTo>
                    <a:pt x="11050" y="8703"/>
                  </a:lnTo>
                  <a:cubicBezTo>
                    <a:pt x="11050" y="8489"/>
                    <a:pt x="10871" y="8311"/>
                    <a:pt x="10645" y="8311"/>
                  </a:cubicBezTo>
                  <a:lnTo>
                    <a:pt x="8573" y="8311"/>
                  </a:lnTo>
                  <a:lnTo>
                    <a:pt x="8573" y="8180"/>
                  </a:lnTo>
                  <a:cubicBezTo>
                    <a:pt x="8645" y="8180"/>
                    <a:pt x="8716" y="8120"/>
                    <a:pt x="8716" y="8037"/>
                  </a:cubicBezTo>
                  <a:cubicBezTo>
                    <a:pt x="8716" y="7965"/>
                    <a:pt x="8657" y="7906"/>
                    <a:pt x="8573" y="7906"/>
                  </a:cubicBezTo>
                  <a:lnTo>
                    <a:pt x="8573" y="7763"/>
                  </a:lnTo>
                  <a:cubicBezTo>
                    <a:pt x="8645" y="7751"/>
                    <a:pt x="8716" y="7691"/>
                    <a:pt x="8716" y="7620"/>
                  </a:cubicBezTo>
                  <a:cubicBezTo>
                    <a:pt x="8716" y="7549"/>
                    <a:pt x="8657" y="7489"/>
                    <a:pt x="8573" y="7477"/>
                  </a:cubicBezTo>
                  <a:lnTo>
                    <a:pt x="8573" y="7358"/>
                  </a:lnTo>
                  <a:lnTo>
                    <a:pt x="10371" y="7358"/>
                  </a:lnTo>
                  <a:cubicBezTo>
                    <a:pt x="10633" y="7358"/>
                    <a:pt x="10836" y="7156"/>
                    <a:pt x="10836" y="6906"/>
                  </a:cubicBezTo>
                  <a:lnTo>
                    <a:pt x="10836" y="4870"/>
                  </a:lnTo>
                  <a:cubicBezTo>
                    <a:pt x="10836" y="4953"/>
                    <a:pt x="10907" y="5013"/>
                    <a:pt x="10990" y="5013"/>
                  </a:cubicBezTo>
                  <a:cubicBezTo>
                    <a:pt x="11074" y="5013"/>
                    <a:pt x="11145" y="4953"/>
                    <a:pt x="11145" y="4870"/>
                  </a:cubicBezTo>
                  <a:lnTo>
                    <a:pt x="11145" y="4751"/>
                  </a:lnTo>
                  <a:cubicBezTo>
                    <a:pt x="11419" y="4632"/>
                    <a:pt x="11610" y="4358"/>
                    <a:pt x="11610" y="4036"/>
                  </a:cubicBezTo>
                  <a:cubicBezTo>
                    <a:pt x="11610" y="3715"/>
                    <a:pt x="11419" y="3441"/>
                    <a:pt x="11145" y="3322"/>
                  </a:cubicBezTo>
                  <a:lnTo>
                    <a:pt x="11145" y="3203"/>
                  </a:lnTo>
                  <a:cubicBezTo>
                    <a:pt x="11145" y="3119"/>
                    <a:pt x="11074" y="3048"/>
                    <a:pt x="10990" y="3048"/>
                  </a:cubicBezTo>
                  <a:cubicBezTo>
                    <a:pt x="10907" y="3048"/>
                    <a:pt x="10836" y="3119"/>
                    <a:pt x="10836" y="3203"/>
                  </a:cubicBezTo>
                  <a:lnTo>
                    <a:pt x="10836" y="1167"/>
                  </a:lnTo>
                  <a:cubicBezTo>
                    <a:pt x="10836" y="905"/>
                    <a:pt x="10633" y="703"/>
                    <a:pt x="10371" y="703"/>
                  </a:cubicBezTo>
                  <a:lnTo>
                    <a:pt x="8300" y="703"/>
                  </a:lnTo>
                  <a:cubicBezTo>
                    <a:pt x="8300" y="322"/>
                    <a:pt x="7978" y="0"/>
                    <a:pt x="759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6" name="Google Shape;1676;p39"/>
            <p:cNvGrpSpPr/>
            <p:nvPr/>
          </p:nvGrpSpPr>
          <p:grpSpPr>
            <a:xfrm>
              <a:off x="2225575" y="3305850"/>
              <a:ext cx="380125" cy="673625"/>
              <a:chOff x="2225575" y="2801950"/>
              <a:chExt cx="380125" cy="673625"/>
            </a:xfrm>
          </p:grpSpPr>
          <p:sp>
            <p:nvSpPr>
              <p:cNvPr id="1677" name="Google Shape;1677;p39"/>
              <p:cNvSpPr/>
              <p:nvPr/>
            </p:nvSpPr>
            <p:spPr>
              <a:xfrm>
                <a:off x="2356825" y="31978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1703"/>
                    </a:lnTo>
                    <a:cubicBezTo>
                      <a:pt x="1" y="1965"/>
                      <a:pt x="215" y="2179"/>
                      <a:pt x="465" y="2179"/>
                    </a:cubicBezTo>
                    <a:lnTo>
                      <a:pt x="513" y="2179"/>
                    </a:lnTo>
                    <a:cubicBezTo>
                      <a:pt x="763" y="2179"/>
                      <a:pt x="977" y="1965"/>
                      <a:pt x="977" y="1703"/>
                    </a:cubicBezTo>
                    <a:lnTo>
                      <a:pt x="977" y="465"/>
                    </a:lnTo>
                    <a:cubicBezTo>
                      <a:pt x="977" y="203"/>
                      <a:pt x="763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9"/>
              <p:cNvSpPr/>
              <p:nvPr/>
            </p:nvSpPr>
            <p:spPr>
              <a:xfrm>
                <a:off x="2356825" y="33612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1715"/>
                    </a:lnTo>
                    <a:cubicBezTo>
                      <a:pt x="1" y="1977"/>
                      <a:pt x="215" y="2180"/>
                      <a:pt x="465" y="2180"/>
                    </a:cubicBezTo>
                    <a:lnTo>
                      <a:pt x="513" y="2180"/>
                    </a:lnTo>
                    <a:cubicBezTo>
                      <a:pt x="763" y="2180"/>
                      <a:pt x="977" y="1977"/>
                      <a:pt x="977" y="1715"/>
                    </a:cubicBezTo>
                    <a:lnTo>
                      <a:pt x="977" y="477"/>
                    </a:lnTo>
                    <a:cubicBezTo>
                      <a:pt x="977" y="215"/>
                      <a:pt x="763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9"/>
              <p:cNvSpPr/>
              <p:nvPr/>
            </p:nvSpPr>
            <p:spPr>
              <a:xfrm>
                <a:off x="2341650" y="3229400"/>
                <a:ext cx="54800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894" extrusionOk="0">
                    <a:moveTo>
                      <a:pt x="465" y="0"/>
                    </a:moveTo>
                    <a:cubicBezTo>
                      <a:pt x="203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03" y="5894"/>
                      <a:pt x="465" y="5894"/>
                    </a:cubicBezTo>
                    <a:lnTo>
                      <a:pt x="1727" y="5894"/>
                    </a:lnTo>
                    <a:cubicBezTo>
                      <a:pt x="1989" y="5894"/>
                      <a:pt x="2191" y="5692"/>
                      <a:pt x="2191" y="5430"/>
                    </a:cubicBezTo>
                    <a:lnTo>
                      <a:pt x="2191" y="477"/>
                    </a:lnTo>
                    <a:cubicBezTo>
                      <a:pt x="2191" y="215"/>
                      <a:pt x="198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9"/>
              <p:cNvSpPr/>
              <p:nvPr/>
            </p:nvSpPr>
            <p:spPr>
              <a:xfrm>
                <a:off x="2349100" y="3283275"/>
                <a:ext cx="399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96" extrusionOk="0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596"/>
                      <a:pt x="798" y="1596"/>
                    </a:cubicBezTo>
                    <a:cubicBezTo>
                      <a:pt x="1238" y="1596"/>
                      <a:pt x="1596" y="1239"/>
                      <a:pt x="1596" y="798"/>
                    </a:cubicBezTo>
                    <a:cubicBezTo>
                      <a:pt x="1596" y="358"/>
                      <a:pt x="1238" y="0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9"/>
              <p:cNvSpPr/>
              <p:nvPr/>
            </p:nvSpPr>
            <p:spPr>
              <a:xfrm>
                <a:off x="2332125" y="32505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0" y="108"/>
                      <a:pt x="0" y="251"/>
                    </a:cubicBezTo>
                    <a:cubicBezTo>
                      <a:pt x="0" y="381"/>
                      <a:pt x="108" y="489"/>
                      <a:pt x="251" y="489"/>
                    </a:cubicBezTo>
                    <a:lnTo>
                      <a:pt x="2679" y="489"/>
                    </a:lnTo>
                    <a:cubicBezTo>
                      <a:pt x="2822" y="489"/>
                      <a:pt x="2929" y="381"/>
                      <a:pt x="2929" y="251"/>
                    </a:cubicBezTo>
                    <a:cubicBezTo>
                      <a:pt x="2929" y="108"/>
                      <a:pt x="2822" y="0"/>
                      <a:pt x="2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2332125" y="33422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82"/>
                      <a:pt x="108" y="501"/>
                      <a:pt x="251" y="501"/>
                    </a:cubicBezTo>
                    <a:lnTo>
                      <a:pt x="2679" y="501"/>
                    </a:lnTo>
                    <a:cubicBezTo>
                      <a:pt x="2822" y="501"/>
                      <a:pt x="2929" y="382"/>
                      <a:pt x="2929" y="251"/>
                    </a:cubicBezTo>
                    <a:cubicBezTo>
                      <a:pt x="2929" y="108"/>
                      <a:pt x="2822" y="1"/>
                      <a:pt x="2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2450000" y="31978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0"/>
                    </a:moveTo>
                    <a:cubicBezTo>
                      <a:pt x="215" y="0"/>
                      <a:pt x="0" y="203"/>
                      <a:pt x="0" y="465"/>
                    </a:cubicBezTo>
                    <a:lnTo>
                      <a:pt x="0" y="1703"/>
                    </a:lnTo>
                    <a:cubicBezTo>
                      <a:pt x="0" y="1965"/>
                      <a:pt x="215" y="2179"/>
                      <a:pt x="477" y="2179"/>
                    </a:cubicBezTo>
                    <a:lnTo>
                      <a:pt x="512" y="2179"/>
                    </a:lnTo>
                    <a:cubicBezTo>
                      <a:pt x="774" y="2179"/>
                      <a:pt x="989" y="1965"/>
                      <a:pt x="989" y="1703"/>
                    </a:cubicBezTo>
                    <a:lnTo>
                      <a:pt x="989" y="465"/>
                    </a:lnTo>
                    <a:cubicBezTo>
                      <a:pt x="989" y="203"/>
                      <a:pt x="774" y="0"/>
                      <a:pt x="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2450000" y="33612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lnTo>
                      <a:pt x="0" y="1715"/>
                    </a:lnTo>
                    <a:cubicBezTo>
                      <a:pt x="0" y="1977"/>
                      <a:pt x="215" y="2180"/>
                      <a:pt x="477" y="2180"/>
                    </a:cubicBezTo>
                    <a:lnTo>
                      <a:pt x="512" y="2180"/>
                    </a:lnTo>
                    <a:cubicBezTo>
                      <a:pt x="774" y="2180"/>
                      <a:pt x="989" y="1977"/>
                      <a:pt x="989" y="1715"/>
                    </a:cubicBezTo>
                    <a:lnTo>
                      <a:pt x="989" y="477"/>
                    </a:lnTo>
                    <a:cubicBezTo>
                      <a:pt x="989" y="215"/>
                      <a:pt x="774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2434825" y="3229400"/>
                <a:ext cx="5507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4" extrusionOk="0">
                    <a:moveTo>
                      <a:pt x="464" y="0"/>
                    </a:moveTo>
                    <a:cubicBezTo>
                      <a:pt x="214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14" y="5894"/>
                      <a:pt x="464" y="5894"/>
                    </a:cubicBezTo>
                    <a:lnTo>
                      <a:pt x="1727" y="5894"/>
                    </a:lnTo>
                    <a:cubicBezTo>
                      <a:pt x="1988" y="5894"/>
                      <a:pt x="2203" y="5692"/>
                      <a:pt x="2203" y="5430"/>
                    </a:cubicBezTo>
                    <a:lnTo>
                      <a:pt x="2203" y="477"/>
                    </a:lnTo>
                    <a:cubicBezTo>
                      <a:pt x="2203" y="215"/>
                      <a:pt x="1988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9"/>
              <p:cNvSpPr/>
              <p:nvPr/>
            </p:nvSpPr>
            <p:spPr>
              <a:xfrm>
                <a:off x="2442250" y="3283275"/>
                <a:ext cx="4022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596" extrusionOk="0">
                    <a:moveTo>
                      <a:pt x="799" y="0"/>
                    </a:moveTo>
                    <a:cubicBezTo>
                      <a:pt x="358" y="0"/>
                      <a:pt x="1" y="358"/>
                      <a:pt x="1" y="798"/>
                    </a:cubicBezTo>
                    <a:cubicBezTo>
                      <a:pt x="1" y="1239"/>
                      <a:pt x="358" y="1596"/>
                      <a:pt x="799" y="1596"/>
                    </a:cubicBezTo>
                    <a:cubicBezTo>
                      <a:pt x="1251" y="1596"/>
                      <a:pt x="1608" y="1239"/>
                      <a:pt x="1608" y="798"/>
                    </a:cubicBezTo>
                    <a:cubicBezTo>
                      <a:pt x="1608" y="358"/>
                      <a:pt x="1239" y="0"/>
                      <a:pt x="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9"/>
              <p:cNvSpPr/>
              <p:nvPr/>
            </p:nvSpPr>
            <p:spPr>
              <a:xfrm>
                <a:off x="2426175" y="32511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1" y="108"/>
                      <a:pt x="1" y="251"/>
                    </a:cubicBezTo>
                    <a:cubicBezTo>
                      <a:pt x="1" y="381"/>
                      <a:pt x="108" y="489"/>
                      <a:pt x="251" y="489"/>
                    </a:cubicBezTo>
                    <a:lnTo>
                      <a:pt x="2680" y="489"/>
                    </a:lnTo>
                    <a:cubicBezTo>
                      <a:pt x="2811" y="489"/>
                      <a:pt x="2930" y="381"/>
                      <a:pt x="2930" y="251"/>
                    </a:cubicBezTo>
                    <a:cubicBezTo>
                      <a:pt x="2930" y="108"/>
                      <a:pt x="2811" y="0"/>
                      <a:pt x="2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9"/>
              <p:cNvSpPr/>
              <p:nvPr/>
            </p:nvSpPr>
            <p:spPr>
              <a:xfrm>
                <a:off x="2426175" y="33428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lnTo>
                      <a:pt x="2680" y="501"/>
                    </a:lnTo>
                    <a:cubicBezTo>
                      <a:pt x="2811" y="501"/>
                      <a:pt x="2930" y="382"/>
                      <a:pt x="2930" y="251"/>
                    </a:cubicBezTo>
                    <a:cubicBezTo>
                      <a:pt x="2930" y="108"/>
                      <a:pt x="2811" y="1"/>
                      <a:pt x="2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9"/>
              <p:cNvSpPr/>
              <p:nvPr/>
            </p:nvSpPr>
            <p:spPr>
              <a:xfrm>
                <a:off x="2340150" y="3415725"/>
                <a:ext cx="1509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1096" extrusionOk="0">
                    <a:moveTo>
                      <a:pt x="1" y="1"/>
                    </a:moveTo>
                    <a:lnTo>
                      <a:pt x="1" y="691"/>
                    </a:lnTo>
                    <a:cubicBezTo>
                      <a:pt x="1" y="917"/>
                      <a:pt x="180" y="1096"/>
                      <a:pt x="394" y="1096"/>
                    </a:cubicBezTo>
                    <a:lnTo>
                      <a:pt x="5645" y="1096"/>
                    </a:lnTo>
                    <a:cubicBezTo>
                      <a:pt x="5859" y="1096"/>
                      <a:pt x="6037" y="917"/>
                      <a:pt x="6037" y="691"/>
                    </a:cubicBezTo>
                    <a:lnTo>
                      <a:pt x="60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9"/>
              <p:cNvSpPr/>
              <p:nvPr/>
            </p:nvSpPr>
            <p:spPr>
              <a:xfrm>
                <a:off x="2299675" y="3409475"/>
                <a:ext cx="231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275" extrusionOk="0">
                    <a:moveTo>
                      <a:pt x="155" y="1"/>
                    </a:moveTo>
                    <a:cubicBezTo>
                      <a:pt x="72" y="1"/>
                      <a:pt x="1" y="60"/>
                      <a:pt x="1" y="143"/>
                    </a:cubicBezTo>
                    <a:cubicBezTo>
                      <a:pt x="1" y="215"/>
                      <a:pt x="72" y="274"/>
                      <a:pt x="155" y="274"/>
                    </a:cubicBezTo>
                    <a:lnTo>
                      <a:pt x="9121" y="274"/>
                    </a:lnTo>
                    <a:cubicBezTo>
                      <a:pt x="9204" y="274"/>
                      <a:pt x="9276" y="215"/>
                      <a:pt x="9276" y="143"/>
                    </a:cubicBezTo>
                    <a:cubicBezTo>
                      <a:pt x="9276" y="60"/>
                      <a:pt x="9204" y="1"/>
                      <a:pt x="9121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9"/>
              <p:cNvSpPr/>
              <p:nvPr/>
            </p:nvSpPr>
            <p:spPr>
              <a:xfrm>
                <a:off x="2345825" y="3169575"/>
                <a:ext cx="1399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1691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393"/>
                    </a:cubicBezTo>
                    <a:lnTo>
                      <a:pt x="0" y="1286"/>
                    </a:lnTo>
                    <a:cubicBezTo>
                      <a:pt x="0" y="1512"/>
                      <a:pt x="179" y="1691"/>
                      <a:pt x="393" y="1691"/>
                    </a:cubicBezTo>
                    <a:lnTo>
                      <a:pt x="5191" y="1691"/>
                    </a:lnTo>
                    <a:cubicBezTo>
                      <a:pt x="5418" y="1691"/>
                      <a:pt x="5596" y="1512"/>
                      <a:pt x="5596" y="1286"/>
                    </a:cubicBezTo>
                    <a:lnTo>
                      <a:pt x="5596" y="393"/>
                    </a:lnTo>
                    <a:cubicBezTo>
                      <a:pt x="5596" y="179"/>
                      <a:pt x="5418" y="0"/>
                      <a:pt x="5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9"/>
              <p:cNvSpPr/>
              <p:nvPr/>
            </p:nvSpPr>
            <p:spPr>
              <a:xfrm>
                <a:off x="2248475" y="3133550"/>
                <a:ext cx="134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37" y="1441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9"/>
              <p:cNvSpPr/>
              <p:nvPr/>
            </p:nvSpPr>
            <p:spPr>
              <a:xfrm>
                <a:off x="2248475" y="3173425"/>
                <a:ext cx="134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37" y="143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9"/>
              <p:cNvSpPr/>
              <p:nvPr/>
            </p:nvSpPr>
            <p:spPr>
              <a:xfrm>
                <a:off x="2225575" y="3204700"/>
                <a:ext cx="592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79" extrusionOk="0">
                    <a:moveTo>
                      <a:pt x="1179" y="0"/>
                    </a:moveTo>
                    <a:cubicBezTo>
                      <a:pt x="536" y="0"/>
                      <a:pt x="0" y="524"/>
                      <a:pt x="0" y="1179"/>
                    </a:cubicBezTo>
                    <a:lnTo>
                      <a:pt x="476" y="1179"/>
                    </a:lnTo>
                    <a:cubicBezTo>
                      <a:pt x="476" y="786"/>
                      <a:pt x="798" y="476"/>
                      <a:pt x="1179" y="476"/>
                    </a:cubicBezTo>
                    <a:cubicBezTo>
                      <a:pt x="1572" y="476"/>
                      <a:pt x="1893" y="786"/>
                      <a:pt x="1893" y="1179"/>
                    </a:cubicBezTo>
                    <a:lnTo>
                      <a:pt x="2369" y="1179"/>
                    </a:lnTo>
                    <a:cubicBezTo>
                      <a:pt x="2369" y="524"/>
                      <a:pt x="1834" y="0"/>
                      <a:pt x="1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9"/>
              <p:cNvSpPr/>
              <p:nvPr/>
            </p:nvSpPr>
            <p:spPr>
              <a:xfrm>
                <a:off x="2236575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32" y="1"/>
                      <a:pt x="1" y="132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9"/>
              <p:cNvSpPr/>
              <p:nvPr/>
            </p:nvSpPr>
            <p:spPr>
              <a:xfrm>
                <a:off x="2241925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846" y="1"/>
                    </a:moveTo>
                    <a:cubicBezTo>
                      <a:pt x="834" y="1"/>
                      <a:pt x="1" y="834"/>
                      <a:pt x="1" y="1846"/>
                    </a:cubicBezTo>
                    <a:lnTo>
                      <a:pt x="1" y="5073"/>
                    </a:lnTo>
                    <a:lnTo>
                      <a:pt x="1061" y="5073"/>
                    </a:lnTo>
                    <a:lnTo>
                      <a:pt x="1061" y="1846"/>
                    </a:lnTo>
                    <a:cubicBezTo>
                      <a:pt x="1061" y="1418"/>
                      <a:pt x="1418" y="1060"/>
                      <a:pt x="1858" y="1060"/>
                    </a:cubicBezTo>
                    <a:lnTo>
                      <a:pt x="3620" y="1060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9"/>
              <p:cNvSpPr/>
              <p:nvPr/>
            </p:nvSpPr>
            <p:spPr>
              <a:xfrm>
                <a:off x="230235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4" y="1"/>
                    </a:moveTo>
                    <a:cubicBezTo>
                      <a:pt x="179" y="1"/>
                      <a:pt x="1" y="167"/>
                      <a:pt x="1" y="394"/>
                    </a:cubicBezTo>
                    <a:lnTo>
                      <a:pt x="1" y="905"/>
                    </a:lnTo>
                    <a:cubicBezTo>
                      <a:pt x="1" y="1120"/>
                      <a:pt x="179" y="1298"/>
                      <a:pt x="394" y="1298"/>
                    </a:cubicBezTo>
                    <a:lnTo>
                      <a:pt x="1263" y="1298"/>
                    </a:lnTo>
                    <a:cubicBezTo>
                      <a:pt x="1477" y="1298"/>
                      <a:pt x="1656" y="1120"/>
                      <a:pt x="1656" y="905"/>
                    </a:cubicBezTo>
                    <a:lnTo>
                      <a:pt x="1656" y="394"/>
                    </a:lnTo>
                    <a:cubicBezTo>
                      <a:pt x="1656" y="167"/>
                      <a:pt x="1477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9"/>
              <p:cNvSpPr/>
              <p:nvPr/>
            </p:nvSpPr>
            <p:spPr>
              <a:xfrm>
                <a:off x="2305925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03" y="1643"/>
                      <a:pt x="263" y="1584"/>
                      <a:pt x="263" y="1512"/>
                    </a:cubicBezTo>
                    <a:lnTo>
                      <a:pt x="263" y="143"/>
                    </a:ln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9"/>
              <p:cNvSpPr/>
              <p:nvPr/>
            </p:nvSpPr>
            <p:spPr>
              <a:xfrm>
                <a:off x="2317250" y="3016725"/>
                <a:ext cx="68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44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43" y="1643"/>
                    </a:cubicBezTo>
                    <a:cubicBezTo>
                      <a:pt x="214" y="1643"/>
                      <a:pt x="274" y="1584"/>
                      <a:pt x="274" y="1512"/>
                    </a:cubicBezTo>
                    <a:lnTo>
                      <a:pt x="274" y="143"/>
                    </a:ln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9"/>
              <p:cNvSpPr/>
              <p:nvPr/>
            </p:nvSpPr>
            <p:spPr>
              <a:xfrm>
                <a:off x="2236275" y="30761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9"/>
              <p:cNvSpPr/>
              <p:nvPr/>
            </p:nvSpPr>
            <p:spPr>
              <a:xfrm>
                <a:off x="2236275" y="3117775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9"/>
              <p:cNvSpPr/>
              <p:nvPr/>
            </p:nvSpPr>
            <p:spPr>
              <a:xfrm>
                <a:off x="2236275" y="3096950"/>
                <a:ext cx="3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6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6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4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9"/>
              <p:cNvSpPr/>
              <p:nvPr/>
            </p:nvSpPr>
            <p:spPr>
              <a:xfrm>
                <a:off x="2236275" y="31386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60"/>
                      <a:pt x="1" y="144"/>
                    </a:cubicBezTo>
                    <a:cubicBezTo>
                      <a:pt x="1" y="227"/>
                      <a:pt x="72" y="287"/>
                      <a:pt x="144" y="287"/>
                    </a:cubicBezTo>
                    <a:lnTo>
                      <a:pt x="1370" y="287"/>
                    </a:lnTo>
                    <a:cubicBezTo>
                      <a:pt x="1441" y="287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9"/>
              <p:cNvSpPr/>
              <p:nvPr/>
            </p:nvSpPr>
            <p:spPr>
              <a:xfrm>
                <a:off x="2569650" y="3133550"/>
                <a:ext cx="131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25" y="1441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9"/>
              <p:cNvSpPr/>
              <p:nvPr/>
            </p:nvSpPr>
            <p:spPr>
              <a:xfrm>
                <a:off x="2569650" y="3173425"/>
                <a:ext cx="13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25" y="143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9"/>
              <p:cNvSpPr/>
              <p:nvPr/>
            </p:nvSpPr>
            <p:spPr>
              <a:xfrm>
                <a:off x="2546725" y="3204700"/>
                <a:ext cx="5897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179" extrusionOk="0">
                    <a:moveTo>
                      <a:pt x="1180" y="0"/>
                    </a:moveTo>
                    <a:cubicBezTo>
                      <a:pt x="525" y="0"/>
                      <a:pt x="1" y="524"/>
                      <a:pt x="1" y="1179"/>
                    </a:cubicBezTo>
                    <a:lnTo>
                      <a:pt x="477" y="1179"/>
                    </a:lnTo>
                    <a:cubicBezTo>
                      <a:pt x="477" y="786"/>
                      <a:pt x="787" y="476"/>
                      <a:pt x="1180" y="476"/>
                    </a:cubicBezTo>
                    <a:cubicBezTo>
                      <a:pt x="1573" y="476"/>
                      <a:pt x="1882" y="786"/>
                      <a:pt x="1882" y="1179"/>
                    </a:cubicBezTo>
                    <a:lnTo>
                      <a:pt x="2358" y="1179"/>
                    </a:lnTo>
                    <a:cubicBezTo>
                      <a:pt x="2358" y="524"/>
                      <a:pt x="1834" y="0"/>
                      <a:pt x="1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9"/>
              <p:cNvSpPr/>
              <p:nvPr/>
            </p:nvSpPr>
            <p:spPr>
              <a:xfrm>
                <a:off x="2557438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43" y="1"/>
                      <a:pt x="1" y="132"/>
                      <a:pt x="1" y="310"/>
                    </a:cubicBezTo>
                    <a:cubicBezTo>
                      <a:pt x="1" y="477"/>
                      <a:pt x="143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9"/>
              <p:cNvSpPr/>
              <p:nvPr/>
            </p:nvSpPr>
            <p:spPr>
              <a:xfrm>
                <a:off x="2498800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" y="1"/>
                    </a:moveTo>
                    <a:lnTo>
                      <a:pt x="1" y="1060"/>
                    </a:lnTo>
                    <a:lnTo>
                      <a:pt x="1775" y="1060"/>
                    </a:lnTo>
                    <a:cubicBezTo>
                      <a:pt x="2216" y="1060"/>
                      <a:pt x="2573" y="1418"/>
                      <a:pt x="2573" y="1846"/>
                    </a:cubicBezTo>
                    <a:lnTo>
                      <a:pt x="2573" y="5073"/>
                    </a:lnTo>
                    <a:lnTo>
                      <a:pt x="3620" y="5073"/>
                    </a:lnTo>
                    <a:lnTo>
                      <a:pt x="3620" y="1846"/>
                    </a:lnTo>
                    <a:cubicBezTo>
                      <a:pt x="3620" y="834"/>
                      <a:pt x="2799" y="1"/>
                      <a:pt x="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9"/>
              <p:cNvSpPr/>
              <p:nvPr/>
            </p:nvSpPr>
            <p:spPr>
              <a:xfrm>
                <a:off x="248780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3" y="1"/>
                    </a:moveTo>
                    <a:cubicBezTo>
                      <a:pt x="167" y="1"/>
                      <a:pt x="0" y="167"/>
                      <a:pt x="0" y="394"/>
                    </a:cubicBezTo>
                    <a:lnTo>
                      <a:pt x="0" y="905"/>
                    </a:lnTo>
                    <a:cubicBezTo>
                      <a:pt x="0" y="1120"/>
                      <a:pt x="179" y="1298"/>
                      <a:pt x="393" y="1298"/>
                    </a:cubicBezTo>
                    <a:lnTo>
                      <a:pt x="1251" y="1298"/>
                    </a:lnTo>
                    <a:cubicBezTo>
                      <a:pt x="1477" y="1298"/>
                      <a:pt x="1655" y="1120"/>
                      <a:pt x="1655" y="905"/>
                    </a:cubicBezTo>
                    <a:lnTo>
                      <a:pt x="1655" y="394"/>
                    </a:lnTo>
                    <a:cubicBezTo>
                      <a:pt x="1655" y="167"/>
                      <a:pt x="1477" y="1"/>
                      <a:pt x="1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9"/>
              <p:cNvSpPr/>
              <p:nvPr/>
            </p:nvSpPr>
            <p:spPr>
              <a:xfrm>
                <a:off x="2518750" y="3016725"/>
                <a:ext cx="68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15" y="1643"/>
                      <a:pt x="275" y="1584"/>
                      <a:pt x="275" y="1512"/>
                    </a:cubicBezTo>
                    <a:lnTo>
                      <a:pt x="275" y="143"/>
                    </a:ln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9"/>
              <p:cNvSpPr/>
              <p:nvPr/>
            </p:nvSpPr>
            <p:spPr>
              <a:xfrm>
                <a:off x="2507450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31" y="1643"/>
                    </a:cubicBezTo>
                    <a:cubicBezTo>
                      <a:pt x="203" y="1643"/>
                      <a:pt x="262" y="1584"/>
                      <a:pt x="262" y="1512"/>
                    </a:cubicBezTo>
                    <a:lnTo>
                      <a:pt x="262" y="143"/>
                    </a:ln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9"/>
              <p:cNvSpPr/>
              <p:nvPr/>
            </p:nvSpPr>
            <p:spPr>
              <a:xfrm>
                <a:off x="2557450" y="30761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4"/>
                    </a:cubicBezTo>
                    <a:cubicBezTo>
                      <a:pt x="1501" y="72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9"/>
              <p:cNvSpPr/>
              <p:nvPr/>
            </p:nvSpPr>
            <p:spPr>
              <a:xfrm>
                <a:off x="2557450" y="3117775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9"/>
              <p:cNvSpPr/>
              <p:nvPr/>
            </p:nvSpPr>
            <p:spPr>
              <a:xfrm>
                <a:off x="2557450" y="3096950"/>
                <a:ext cx="375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6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6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9"/>
              <p:cNvSpPr/>
              <p:nvPr/>
            </p:nvSpPr>
            <p:spPr>
              <a:xfrm>
                <a:off x="2557450" y="31386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7"/>
                      <a:pt x="143" y="287"/>
                    </a:cubicBezTo>
                    <a:lnTo>
                      <a:pt x="1358" y="287"/>
                    </a:lnTo>
                    <a:cubicBezTo>
                      <a:pt x="1441" y="287"/>
                      <a:pt x="1501" y="227"/>
                      <a:pt x="1501" y="144"/>
                    </a:cubicBezTo>
                    <a:cubicBezTo>
                      <a:pt x="1501" y="60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9"/>
              <p:cNvSpPr/>
              <p:nvPr/>
            </p:nvSpPr>
            <p:spPr>
              <a:xfrm>
                <a:off x="2391050" y="2983525"/>
                <a:ext cx="49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216" extrusionOk="0">
                    <a:moveTo>
                      <a:pt x="1" y="1"/>
                    </a:moveTo>
                    <a:lnTo>
                      <a:pt x="1" y="1215"/>
                    </a:lnTo>
                    <a:lnTo>
                      <a:pt x="1965" y="1215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9"/>
              <p:cNvSpPr/>
              <p:nvPr/>
            </p:nvSpPr>
            <p:spPr>
              <a:xfrm>
                <a:off x="2398200" y="2801950"/>
                <a:ext cx="351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06" extrusionOk="0">
                    <a:moveTo>
                      <a:pt x="703" y="1"/>
                    </a:moveTo>
                    <a:cubicBezTo>
                      <a:pt x="310" y="1"/>
                      <a:pt x="1" y="322"/>
                      <a:pt x="1" y="703"/>
                    </a:cubicBezTo>
                    <a:cubicBezTo>
                      <a:pt x="1" y="1096"/>
                      <a:pt x="310" y="1406"/>
                      <a:pt x="703" y="1406"/>
                    </a:cubicBezTo>
                    <a:cubicBezTo>
                      <a:pt x="1084" y="1406"/>
                      <a:pt x="1406" y="1096"/>
                      <a:pt x="1406" y="703"/>
                    </a:cubicBezTo>
                    <a:cubicBezTo>
                      <a:pt x="1406" y="322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9"/>
              <p:cNvSpPr/>
              <p:nvPr/>
            </p:nvSpPr>
            <p:spPr>
              <a:xfrm>
                <a:off x="231515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9"/>
              <p:cNvSpPr/>
              <p:nvPr/>
            </p:nvSpPr>
            <p:spPr>
              <a:xfrm>
                <a:off x="2477075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58" y="0"/>
                      <a:pt x="1" y="346"/>
                      <a:pt x="1" y="774"/>
                    </a:cubicBezTo>
                    <a:cubicBezTo>
                      <a:pt x="1" y="1203"/>
                      <a:pt x="358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9"/>
              <p:cNvSpPr/>
              <p:nvPr/>
            </p:nvSpPr>
            <p:spPr>
              <a:xfrm>
                <a:off x="2334800" y="2819525"/>
                <a:ext cx="161950" cy="1667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668" extrusionOk="0">
                    <a:moveTo>
                      <a:pt x="453" y="0"/>
                    </a:moveTo>
                    <a:cubicBezTo>
                      <a:pt x="203" y="0"/>
                      <a:pt x="1" y="215"/>
                      <a:pt x="1" y="465"/>
                    </a:cubicBezTo>
                    <a:lnTo>
                      <a:pt x="1" y="6204"/>
                    </a:lnTo>
                    <a:cubicBezTo>
                      <a:pt x="1" y="6454"/>
                      <a:pt x="203" y="6668"/>
                      <a:pt x="453" y="6668"/>
                    </a:cubicBezTo>
                    <a:lnTo>
                      <a:pt x="6013" y="6668"/>
                    </a:lnTo>
                    <a:cubicBezTo>
                      <a:pt x="6275" y="6668"/>
                      <a:pt x="6478" y="6454"/>
                      <a:pt x="6478" y="6204"/>
                    </a:cubicBezTo>
                    <a:lnTo>
                      <a:pt x="6478" y="465"/>
                    </a:lnTo>
                    <a:cubicBezTo>
                      <a:pt x="6478" y="215"/>
                      <a:pt x="6275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9"/>
              <p:cNvSpPr/>
              <p:nvPr/>
            </p:nvSpPr>
            <p:spPr>
              <a:xfrm>
                <a:off x="2327075" y="2878150"/>
                <a:ext cx="775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978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823"/>
                    </a:lnTo>
                    <a:cubicBezTo>
                      <a:pt x="0" y="1906"/>
                      <a:pt x="60" y="1977"/>
                      <a:pt x="155" y="1977"/>
                    </a:cubicBezTo>
                    <a:cubicBezTo>
                      <a:pt x="238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9"/>
              <p:cNvSpPr/>
              <p:nvPr/>
            </p:nvSpPr>
            <p:spPr>
              <a:xfrm>
                <a:off x="2496725" y="2878150"/>
                <a:ext cx="7775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978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1823"/>
                    </a:lnTo>
                    <a:cubicBezTo>
                      <a:pt x="1" y="1906"/>
                      <a:pt x="72" y="1977"/>
                      <a:pt x="155" y="1977"/>
                    </a:cubicBezTo>
                    <a:cubicBezTo>
                      <a:pt x="239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9"/>
              <p:cNvSpPr/>
              <p:nvPr/>
            </p:nvSpPr>
            <p:spPr>
              <a:xfrm>
                <a:off x="2355350" y="2937400"/>
                <a:ext cx="1208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406" extrusionOk="0">
                    <a:moveTo>
                      <a:pt x="465" y="0"/>
                    </a:moveTo>
                    <a:cubicBezTo>
                      <a:pt x="203" y="0"/>
                      <a:pt x="0" y="203"/>
                      <a:pt x="0" y="465"/>
                    </a:cubicBezTo>
                    <a:lnTo>
                      <a:pt x="0" y="953"/>
                    </a:lnTo>
                    <a:cubicBezTo>
                      <a:pt x="0" y="1203"/>
                      <a:pt x="203" y="1405"/>
                      <a:pt x="465" y="1405"/>
                    </a:cubicBezTo>
                    <a:lnTo>
                      <a:pt x="4370" y="1405"/>
                    </a:lnTo>
                    <a:cubicBezTo>
                      <a:pt x="4620" y="1405"/>
                      <a:pt x="4834" y="1203"/>
                      <a:pt x="4834" y="953"/>
                    </a:cubicBezTo>
                    <a:lnTo>
                      <a:pt x="4834" y="465"/>
                    </a:lnTo>
                    <a:cubicBezTo>
                      <a:pt x="4834" y="203"/>
                      <a:pt x="462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9"/>
              <p:cNvSpPr/>
              <p:nvPr/>
            </p:nvSpPr>
            <p:spPr>
              <a:xfrm>
                <a:off x="2351475" y="2933825"/>
                <a:ext cx="1283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1704" extrusionOk="0">
                    <a:moveTo>
                      <a:pt x="4525" y="298"/>
                    </a:moveTo>
                    <a:cubicBezTo>
                      <a:pt x="4691" y="298"/>
                      <a:pt x="4834" y="429"/>
                      <a:pt x="4834" y="608"/>
                    </a:cubicBezTo>
                    <a:lnTo>
                      <a:pt x="4834" y="1096"/>
                    </a:lnTo>
                    <a:cubicBezTo>
                      <a:pt x="4834" y="1263"/>
                      <a:pt x="4691" y="1405"/>
                      <a:pt x="4525" y="1405"/>
                    </a:cubicBezTo>
                    <a:lnTo>
                      <a:pt x="620" y="1405"/>
                    </a:lnTo>
                    <a:cubicBezTo>
                      <a:pt x="441" y="1405"/>
                      <a:pt x="298" y="1263"/>
                      <a:pt x="298" y="1096"/>
                    </a:cubicBezTo>
                    <a:lnTo>
                      <a:pt x="298" y="608"/>
                    </a:lnTo>
                    <a:cubicBezTo>
                      <a:pt x="298" y="429"/>
                      <a:pt x="441" y="298"/>
                      <a:pt x="620" y="298"/>
                    </a:cubicBezTo>
                    <a:close/>
                    <a:moveTo>
                      <a:pt x="620" y="0"/>
                    </a:moveTo>
                    <a:cubicBezTo>
                      <a:pt x="274" y="0"/>
                      <a:pt x="0" y="274"/>
                      <a:pt x="0" y="608"/>
                    </a:cubicBezTo>
                    <a:lnTo>
                      <a:pt x="0" y="1096"/>
                    </a:lnTo>
                    <a:cubicBezTo>
                      <a:pt x="0" y="1429"/>
                      <a:pt x="274" y="1703"/>
                      <a:pt x="620" y="1703"/>
                    </a:cubicBezTo>
                    <a:lnTo>
                      <a:pt x="4525" y="1703"/>
                    </a:lnTo>
                    <a:cubicBezTo>
                      <a:pt x="4858" y="1703"/>
                      <a:pt x="5132" y="1429"/>
                      <a:pt x="5132" y="1096"/>
                    </a:cubicBezTo>
                    <a:lnTo>
                      <a:pt x="5132" y="608"/>
                    </a:lnTo>
                    <a:cubicBezTo>
                      <a:pt x="5132" y="274"/>
                      <a:pt x="4858" y="0"/>
                      <a:pt x="4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9"/>
              <p:cNvSpPr/>
              <p:nvPr/>
            </p:nvSpPr>
            <p:spPr>
              <a:xfrm>
                <a:off x="2356525" y="288352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75" y="1548"/>
                    </a:cubicBezTo>
                    <a:cubicBezTo>
                      <a:pt x="1203" y="1548"/>
                      <a:pt x="1549" y="1203"/>
                      <a:pt x="1549" y="774"/>
                    </a:cubicBezTo>
                    <a:cubicBezTo>
                      <a:pt x="1549" y="346"/>
                      <a:pt x="120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9"/>
              <p:cNvSpPr/>
              <p:nvPr/>
            </p:nvSpPr>
            <p:spPr>
              <a:xfrm>
                <a:off x="2352675" y="2879650"/>
                <a:ext cx="46450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58" extrusionOk="0">
                    <a:moveTo>
                      <a:pt x="929" y="298"/>
                    </a:moveTo>
                    <a:cubicBezTo>
                      <a:pt x="1274" y="298"/>
                      <a:pt x="1560" y="584"/>
                      <a:pt x="1560" y="929"/>
                    </a:cubicBezTo>
                    <a:cubicBezTo>
                      <a:pt x="1560" y="1274"/>
                      <a:pt x="1274" y="1560"/>
                      <a:pt x="929" y="1560"/>
                    </a:cubicBezTo>
                    <a:cubicBezTo>
                      <a:pt x="583" y="1560"/>
                      <a:pt x="298" y="1274"/>
                      <a:pt x="298" y="929"/>
                    </a:cubicBezTo>
                    <a:cubicBezTo>
                      <a:pt x="298" y="584"/>
                      <a:pt x="583" y="298"/>
                      <a:pt x="929" y="298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17"/>
                      <a:pt x="0" y="929"/>
                    </a:cubicBezTo>
                    <a:cubicBezTo>
                      <a:pt x="0" y="1441"/>
                      <a:pt x="417" y="1858"/>
                      <a:pt x="929" y="1858"/>
                    </a:cubicBezTo>
                    <a:cubicBezTo>
                      <a:pt x="1441" y="1858"/>
                      <a:pt x="1857" y="1441"/>
                      <a:pt x="1857" y="929"/>
                    </a:cubicBezTo>
                    <a:cubicBezTo>
                      <a:pt x="1857" y="417"/>
                      <a:pt x="1441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9"/>
              <p:cNvSpPr/>
              <p:nvPr/>
            </p:nvSpPr>
            <p:spPr>
              <a:xfrm>
                <a:off x="243600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0" y="1203"/>
                      <a:pt x="1560" y="774"/>
                    </a:cubicBezTo>
                    <a:cubicBezTo>
                      <a:pt x="1560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9"/>
              <p:cNvSpPr/>
              <p:nvPr/>
            </p:nvSpPr>
            <p:spPr>
              <a:xfrm>
                <a:off x="2432425" y="2879650"/>
                <a:ext cx="4617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58" extrusionOk="0">
                    <a:moveTo>
                      <a:pt x="930" y="298"/>
                    </a:moveTo>
                    <a:cubicBezTo>
                      <a:pt x="1275" y="298"/>
                      <a:pt x="1549" y="584"/>
                      <a:pt x="1549" y="929"/>
                    </a:cubicBezTo>
                    <a:cubicBezTo>
                      <a:pt x="1549" y="1274"/>
                      <a:pt x="1275" y="1560"/>
                      <a:pt x="930" y="1560"/>
                    </a:cubicBezTo>
                    <a:cubicBezTo>
                      <a:pt x="572" y="1560"/>
                      <a:pt x="299" y="1274"/>
                      <a:pt x="299" y="929"/>
                    </a:cubicBezTo>
                    <a:cubicBezTo>
                      <a:pt x="299" y="584"/>
                      <a:pt x="572" y="298"/>
                      <a:pt x="930" y="298"/>
                    </a:cubicBezTo>
                    <a:close/>
                    <a:moveTo>
                      <a:pt x="930" y="1"/>
                    </a:moveTo>
                    <a:cubicBezTo>
                      <a:pt x="418" y="1"/>
                      <a:pt x="1" y="417"/>
                      <a:pt x="1" y="929"/>
                    </a:cubicBezTo>
                    <a:cubicBezTo>
                      <a:pt x="1" y="1441"/>
                      <a:pt x="418" y="1858"/>
                      <a:pt x="930" y="1858"/>
                    </a:cubicBezTo>
                    <a:cubicBezTo>
                      <a:pt x="1430" y="1858"/>
                      <a:pt x="1846" y="1441"/>
                      <a:pt x="1846" y="929"/>
                    </a:cubicBezTo>
                    <a:cubicBezTo>
                      <a:pt x="1846" y="417"/>
                      <a:pt x="1442" y="1"/>
                      <a:pt x="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9"/>
              <p:cNvSpPr/>
              <p:nvPr/>
            </p:nvSpPr>
            <p:spPr>
              <a:xfrm>
                <a:off x="2377975" y="2890375"/>
                <a:ext cx="80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0"/>
                    </a:moveTo>
                    <a:cubicBezTo>
                      <a:pt x="71" y="0"/>
                      <a:pt x="0" y="72"/>
                      <a:pt x="0" y="155"/>
                    </a:cubicBezTo>
                    <a:cubicBezTo>
                      <a:pt x="0" y="250"/>
                      <a:pt x="71" y="322"/>
                      <a:pt x="155" y="322"/>
                    </a:cubicBezTo>
                    <a:cubicBezTo>
                      <a:pt x="250" y="322"/>
                      <a:pt x="322" y="250"/>
                      <a:pt x="322" y="155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9"/>
              <p:cNvSpPr/>
              <p:nvPr/>
            </p:nvSpPr>
            <p:spPr>
              <a:xfrm>
                <a:off x="2458025" y="2890375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55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9"/>
              <p:cNvSpPr/>
              <p:nvPr/>
            </p:nvSpPr>
            <p:spPr>
              <a:xfrm>
                <a:off x="2329450" y="3009725"/>
                <a:ext cx="172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88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6478"/>
                    </a:lnTo>
                    <a:cubicBezTo>
                      <a:pt x="0" y="6704"/>
                      <a:pt x="179" y="6882"/>
                      <a:pt x="393" y="6882"/>
                    </a:cubicBezTo>
                    <a:lnTo>
                      <a:pt x="6501" y="6882"/>
                    </a:lnTo>
                    <a:cubicBezTo>
                      <a:pt x="6727" y="6882"/>
                      <a:pt x="6906" y="6704"/>
                      <a:pt x="6906" y="6478"/>
                    </a:cubicBezTo>
                    <a:lnTo>
                      <a:pt x="6906" y="393"/>
                    </a:lnTo>
                    <a:cubicBezTo>
                      <a:pt x="6906" y="179"/>
                      <a:pt x="6727" y="1"/>
                      <a:pt x="6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9"/>
              <p:cNvSpPr/>
              <p:nvPr/>
            </p:nvSpPr>
            <p:spPr>
              <a:xfrm>
                <a:off x="2387788" y="2988900"/>
                <a:ext cx="560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86" extrusionOk="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26"/>
                      <a:pt x="60" y="286"/>
                      <a:pt x="144" y="286"/>
                    </a:cubicBezTo>
                    <a:lnTo>
                      <a:pt x="2096" y="286"/>
                    </a:lnTo>
                    <a:cubicBezTo>
                      <a:pt x="2168" y="286"/>
                      <a:pt x="2239" y="226"/>
                      <a:pt x="2239" y="143"/>
                    </a:cubicBezTo>
                    <a:cubicBezTo>
                      <a:pt x="2239" y="72"/>
                      <a:pt x="2168" y="0"/>
                      <a:pt x="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9"/>
              <p:cNvSpPr/>
              <p:nvPr/>
            </p:nvSpPr>
            <p:spPr>
              <a:xfrm>
                <a:off x="2387788" y="2999600"/>
                <a:ext cx="560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75" extrusionOk="0">
                    <a:moveTo>
                      <a:pt x="144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15"/>
                      <a:pt x="60" y="275"/>
                      <a:pt x="144" y="275"/>
                    </a:cubicBezTo>
                    <a:lnTo>
                      <a:pt x="2096" y="275"/>
                    </a:lnTo>
                    <a:cubicBezTo>
                      <a:pt x="2168" y="275"/>
                      <a:pt x="2239" y="215"/>
                      <a:pt x="2239" y="132"/>
                    </a:cubicBezTo>
                    <a:cubicBezTo>
                      <a:pt x="2239" y="60"/>
                      <a:pt x="2168" y="1"/>
                      <a:pt x="2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9"/>
              <p:cNvSpPr/>
              <p:nvPr/>
            </p:nvSpPr>
            <p:spPr>
              <a:xfrm>
                <a:off x="2329450" y="3032350"/>
                <a:ext cx="172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9"/>
              <p:cNvSpPr/>
              <p:nvPr/>
            </p:nvSpPr>
            <p:spPr>
              <a:xfrm>
                <a:off x="2329450" y="3151100"/>
                <a:ext cx="1726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90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9"/>
              <p:cNvSpPr/>
              <p:nvPr/>
            </p:nvSpPr>
            <p:spPr>
              <a:xfrm>
                <a:off x="2384225" y="3064200"/>
                <a:ext cx="6282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13" extrusionOk="0">
                    <a:moveTo>
                      <a:pt x="1262" y="0"/>
                    </a:moveTo>
                    <a:cubicBezTo>
                      <a:pt x="560" y="0"/>
                      <a:pt x="0" y="572"/>
                      <a:pt x="0" y="1262"/>
                    </a:cubicBezTo>
                    <a:cubicBezTo>
                      <a:pt x="0" y="1953"/>
                      <a:pt x="560" y="2513"/>
                      <a:pt x="1262" y="2513"/>
                    </a:cubicBezTo>
                    <a:cubicBezTo>
                      <a:pt x="1953" y="2513"/>
                      <a:pt x="2512" y="1953"/>
                      <a:pt x="2512" y="1262"/>
                    </a:cubicBezTo>
                    <a:cubicBezTo>
                      <a:pt x="2512" y="572"/>
                      <a:pt x="1953" y="0"/>
                      <a:pt x="1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9"/>
              <p:cNvSpPr/>
              <p:nvPr/>
            </p:nvSpPr>
            <p:spPr>
              <a:xfrm>
                <a:off x="2380650" y="3060625"/>
                <a:ext cx="702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405" y="298"/>
                    </a:moveTo>
                    <a:cubicBezTo>
                      <a:pt x="2012" y="298"/>
                      <a:pt x="2512" y="798"/>
                      <a:pt x="2512" y="1405"/>
                    </a:cubicBezTo>
                    <a:cubicBezTo>
                      <a:pt x="2512" y="2013"/>
                      <a:pt x="2012" y="2513"/>
                      <a:pt x="1405" y="2513"/>
                    </a:cubicBezTo>
                    <a:cubicBezTo>
                      <a:pt x="786" y="2513"/>
                      <a:pt x="298" y="2013"/>
                      <a:pt x="298" y="1405"/>
                    </a:cubicBezTo>
                    <a:cubicBezTo>
                      <a:pt x="298" y="798"/>
                      <a:pt x="786" y="298"/>
                      <a:pt x="1405" y="298"/>
                    </a:cubicBezTo>
                    <a:close/>
                    <a:moveTo>
                      <a:pt x="1405" y="1"/>
                    </a:moveTo>
                    <a:cubicBezTo>
                      <a:pt x="631" y="1"/>
                      <a:pt x="0" y="632"/>
                      <a:pt x="0" y="1405"/>
                    </a:cubicBezTo>
                    <a:cubicBezTo>
                      <a:pt x="0" y="2179"/>
                      <a:pt x="631" y="2810"/>
                      <a:pt x="1405" y="2810"/>
                    </a:cubicBezTo>
                    <a:cubicBezTo>
                      <a:pt x="2179" y="2810"/>
                      <a:pt x="2810" y="2179"/>
                      <a:pt x="2810" y="1405"/>
                    </a:cubicBezTo>
                    <a:cubicBezTo>
                      <a:pt x="2810" y="632"/>
                      <a:pt x="2179" y="1"/>
                      <a:pt x="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9"/>
              <p:cNvSpPr/>
              <p:nvPr/>
            </p:nvSpPr>
            <p:spPr>
              <a:xfrm>
                <a:off x="2327650" y="3404725"/>
                <a:ext cx="1762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67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33"/>
                    </a:cubicBezTo>
                    <a:cubicBezTo>
                      <a:pt x="1" y="512"/>
                      <a:pt x="144" y="667"/>
                      <a:pt x="334" y="667"/>
                    </a:cubicBezTo>
                    <a:lnTo>
                      <a:pt x="6716" y="667"/>
                    </a:lnTo>
                    <a:cubicBezTo>
                      <a:pt x="6895" y="667"/>
                      <a:pt x="7049" y="512"/>
                      <a:pt x="7049" y="333"/>
                    </a:cubicBezTo>
                    <a:cubicBezTo>
                      <a:pt x="7049" y="143"/>
                      <a:pt x="6895" y="0"/>
                      <a:pt x="6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9"/>
              <p:cNvSpPr/>
              <p:nvPr/>
            </p:nvSpPr>
            <p:spPr>
              <a:xfrm>
                <a:off x="2254425" y="3320775"/>
                <a:ext cx="554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192" extrusionOk="0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15" y="6192"/>
                      <a:pt x="489" y="6192"/>
                    </a:cubicBezTo>
                    <a:lnTo>
                      <a:pt x="1727" y="6192"/>
                    </a:lnTo>
                    <a:cubicBezTo>
                      <a:pt x="2001" y="6192"/>
                      <a:pt x="2216" y="5966"/>
                      <a:pt x="2216" y="5704"/>
                    </a:cubicBezTo>
                    <a:lnTo>
                      <a:pt x="2216" y="489"/>
                    </a:lnTo>
                    <a:cubicBezTo>
                      <a:pt x="2216" y="227"/>
                      <a:pt x="2001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9"/>
              <p:cNvSpPr/>
              <p:nvPr/>
            </p:nvSpPr>
            <p:spPr>
              <a:xfrm>
                <a:off x="2254425" y="3444600"/>
                <a:ext cx="554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239" extrusionOk="0">
                    <a:moveTo>
                      <a:pt x="1" y="1"/>
                    </a:moveTo>
                    <a:lnTo>
                      <a:pt x="1" y="751"/>
                    </a:lnTo>
                    <a:cubicBezTo>
                      <a:pt x="1" y="1013"/>
                      <a:pt x="215" y="1239"/>
                      <a:pt x="489" y="1239"/>
                    </a:cubicBezTo>
                    <a:lnTo>
                      <a:pt x="1727" y="1239"/>
                    </a:lnTo>
                    <a:cubicBezTo>
                      <a:pt x="2001" y="1239"/>
                      <a:pt x="2216" y="1013"/>
                      <a:pt x="2216" y="751"/>
                    </a:cubicBezTo>
                    <a:lnTo>
                      <a:pt x="2216" y="1"/>
                    </a:lnTo>
                    <a:cubicBezTo>
                      <a:pt x="2216" y="262"/>
                      <a:pt x="2001" y="489"/>
                      <a:pt x="1727" y="489"/>
                    </a:cubicBezTo>
                    <a:lnTo>
                      <a:pt x="489" y="489"/>
                    </a:lnTo>
                    <a:cubicBezTo>
                      <a:pt x="215" y="489"/>
                      <a:pt x="1" y="26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9"/>
              <p:cNvSpPr/>
              <p:nvPr/>
            </p:nvSpPr>
            <p:spPr>
              <a:xfrm>
                <a:off x="2246400" y="3306200"/>
                <a:ext cx="714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108" extrusionOk="0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15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9"/>
              <p:cNvSpPr/>
              <p:nvPr/>
            </p:nvSpPr>
            <p:spPr>
              <a:xfrm>
                <a:off x="2246400" y="3339825"/>
                <a:ext cx="714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1763" extrusionOk="0"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15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15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9"/>
              <p:cNvSpPr/>
              <p:nvPr/>
            </p:nvSpPr>
            <p:spPr>
              <a:xfrm>
                <a:off x="2260400" y="3398750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48" y="2930"/>
                      <a:pt x="107" y="2930"/>
                    </a:cubicBezTo>
                    <a:cubicBezTo>
                      <a:pt x="167" y="2930"/>
                      <a:pt x="226" y="2882"/>
                      <a:pt x="226" y="2811"/>
                    </a:cubicBezTo>
                    <a:lnTo>
                      <a:pt x="226" y="120"/>
                    </a:lnTo>
                    <a:cubicBezTo>
                      <a:pt x="226" y="49"/>
                      <a:pt x="167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9"/>
              <p:cNvSpPr/>
              <p:nvPr/>
            </p:nvSpPr>
            <p:spPr>
              <a:xfrm>
                <a:off x="22729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19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19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9"/>
              <p:cNvSpPr/>
              <p:nvPr/>
            </p:nvSpPr>
            <p:spPr>
              <a:xfrm>
                <a:off x="22857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07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9"/>
              <p:cNvSpPr/>
              <p:nvPr/>
            </p:nvSpPr>
            <p:spPr>
              <a:xfrm>
                <a:off x="2298200" y="3398750"/>
                <a:ext cx="59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930" extrusionOk="0">
                    <a:moveTo>
                      <a:pt x="119" y="1"/>
                    </a:moveTo>
                    <a:cubicBezTo>
                      <a:pt x="60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60" y="2930"/>
                      <a:pt x="119" y="2930"/>
                    </a:cubicBezTo>
                    <a:cubicBezTo>
                      <a:pt x="179" y="2930"/>
                      <a:pt x="238" y="2882"/>
                      <a:pt x="238" y="2811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9"/>
              <p:cNvSpPr/>
              <p:nvPr/>
            </p:nvSpPr>
            <p:spPr>
              <a:xfrm>
                <a:off x="2521425" y="3320775"/>
                <a:ext cx="557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6192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27" y="6192"/>
                      <a:pt x="489" y="6192"/>
                    </a:cubicBezTo>
                    <a:lnTo>
                      <a:pt x="1739" y="6192"/>
                    </a:lnTo>
                    <a:cubicBezTo>
                      <a:pt x="2001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1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9"/>
              <p:cNvSpPr/>
              <p:nvPr/>
            </p:nvSpPr>
            <p:spPr>
              <a:xfrm>
                <a:off x="2513400" y="3306200"/>
                <a:ext cx="717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08" extrusionOk="0">
                    <a:moveTo>
                      <a:pt x="500" y="0"/>
                    </a:moveTo>
                    <a:cubicBezTo>
                      <a:pt x="227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27" y="3108"/>
                      <a:pt x="500" y="3108"/>
                    </a:cubicBezTo>
                    <a:lnTo>
                      <a:pt x="2370" y="3108"/>
                    </a:lnTo>
                    <a:cubicBezTo>
                      <a:pt x="2644" y="3108"/>
                      <a:pt x="2870" y="2881"/>
                      <a:pt x="2870" y="2608"/>
                    </a:cubicBezTo>
                    <a:lnTo>
                      <a:pt x="2870" y="488"/>
                    </a:lnTo>
                    <a:cubicBezTo>
                      <a:pt x="2870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9"/>
              <p:cNvSpPr/>
              <p:nvPr/>
            </p:nvSpPr>
            <p:spPr>
              <a:xfrm>
                <a:off x="2513400" y="3339825"/>
                <a:ext cx="71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63" extrusionOk="0">
                    <a:moveTo>
                      <a:pt x="2858" y="1"/>
                    </a:move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58" y="28"/>
                      <a:pt x="2858" y="14"/>
                      <a:pt x="2858" y="1"/>
                    </a:cubicBezTo>
                    <a:close/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47" y="296"/>
                      <a:pt x="2630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9"/>
              <p:cNvSpPr/>
              <p:nvPr/>
            </p:nvSpPr>
            <p:spPr>
              <a:xfrm>
                <a:off x="2521425" y="3391325"/>
                <a:ext cx="557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370" extrusionOk="0">
                    <a:moveTo>
                      <a:pt x="858" y="0"/>
                    </a:moveTo>
                    <a:cubicBezTo>
                      <a:pt x="799" y="0"/>
                      <a:pt x="739" y="60"/>
                      <a:pt x="739" y="119"/>
                    </a:cubicBezTo>
                    <a:lnTo>
                      <a:pt x="739" y="2620"/>
                    </a:lnTo>
                    <a:lnTo>
                      <a:pt x="489" y="2620"/>
                    </a:lnTo>
                    <a:cubicBezTo>
                      <a:pt x="477" y="2620"/>
                      <a:pt x="477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8" y="298"/>
                      <a:pt x="358" y="298"/>
                    </a:cubicBezTo>
                    <a:cubicBezTo>
                      <a:pt x="287" y="298"/>
                      <a:pt x="239" y="346"/>
                      <a:pt x="239" y="417"/>
                    </a:cubicBezTo>
                    <a:lnTo>
                      <a:pt x="239" y="2548"/>
                    </a:lnTo>
                    <a:cubicBezTo>
                      <a:pt x="96" y="2453"/>
                      <a:pt x="1" y="2298"/>
                      <a:pt x="1" y="2132"/>
                    </a:cubicBezTo>
                    <a:lnTo>
                      <a:pt x="1" y="2882"/>
                    </a:lnTo>
                    <a:cubicBezTo>
                      <a:pt x="1" y="3144"/>
                      <a:pt x="215" y="3370"/>
                      <a:pt x="489" y="3370"/>
                    </a:cubicBezTo>
                    <a:lnTo>
                      <a:pt x="1739" y="3370"/>
                    </a:lnTo>
                    <a:cubicBezTo>
                      <a:pt x="2001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2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30" y="298"/>
                      <a:pt x="1870" y="298"/>
                    </a:cubicBezTo>
                    <a:cubicBezTo>
                      <a:pt x="1811" y="298"/>
                      <a:pt x="1763" y="346"/>
                      <a:pt x="1763" y="417"/>
                    </a:cubicBezTo>
                    <a:lnTo>
                      <a:pt x="1763" y="2608"/>
                    </a:lnTo>
                    <a:cubicBezTo>
                      <a:pt x="1751" y="2608"/>
                      <a:pt x="1739" y="2620"/>
                      <a:pt x="1739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30" y="0"/>
                      <a:pt x="1370" y="0"/>
                    </a:cubicBezTo>
                    <a:cubicBezTo>
                      <a:pt x="1299" y="0"/>
                      <a:pt x="1251" y="60"/>
                      <a:pt x="1251" y="119"/>
                    </a:cubicBezTo>
                    <a:lnTo>
                      <a:pt x="1251" y="2620"/>
                    </a:lnTo>
                    <a:lnTo>
                      <a:pt x="977" y="2620"/>
                    </a:lnTo>
                    <a:lnTo>
                      <a:pt x="977" y="119"/>
                    </a:lnTo>
                    <a:cubicBezTo>
                      <a:pt x="977" y="60"/>
                      <a:pt x="918" y="0"/>
                      <a:pt x="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9"/>
              <p:cNvSpPr/>
              <p:nvPr/>
            </p:nvSpPr>
            <p:spPr>
              <a:xfrm>
                <a:off x="2367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9"/>
              <p:cNvSpPr/>
              <p:nvPr/>
            </p:nvSpPr>
            <p:spPr>
              <a:xfrm>
                <a:off x="2389575" y="2937400"/>
                <a:ext cx="74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9"/>
              <p:cNvSpPr/>
              <p:nvPr/>
            </p:nvSpPr>
            <p:spPr>
              <a:xfrm>
                <a:off x="241190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9"/>
              <p:cNvSpPr/>
              <p:nvPr/>
            </p:nvSpPr>
            <p:spPr>
              <a:xfrm>
                <a:off x="2434225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9"/>
              <p:cNvSpPr/>
              <p:nvPr/>
            </p:nvSpPr>
            <p:spPr>
              <a:xfrm>
                <a:off x="2456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6" name="Google Shape;1756;p39"/>
          <p:cNvGrpSpPr/>
          <p:nvPr/>
        </p:nvGrpSpPr>
        <p:grpSpPr>
          <a:xfrm rot="-974323">
            <a:off x="1403622" y="3290477"/>
            <a:ext cx="856422" cy="1285916"/>
            <a:chOff x="6630575" y="1482600"/>
            <a:chExt cx="292025" cy="438475"/>
          </a:xfrm>
        </p:grpSpPr>
        <p:sp>
          <p:nvSpPr>
            <p:cNvPr id="1757" name="Google Shape;1757;p39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8" name="Google Shape;1758;p39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759" name="Google Shape;1759;p39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9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9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9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9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9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9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9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9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9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9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9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9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9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9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9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9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9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9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8" name="Google Shape;1778;p39"/>
          <p:cNvGrpSpPr/>
          <p:nvPr/>
        </p:nvGrpSpPr>
        <p:grpSpPr>
          <a:xfrm rot="1376517">
            <a:off x="185405" y="2212895"/>
            <a:ext cx="1055997" cy="905509"/>
            <a:chOff x="4041575" y="1574875"/>
            <a:chExt cx="296475" cy="254225"/>
          </a:xfrm>
        </p:grpSpPr>
        <p:sp>
          <p:nvSpPr>
            <p:cNvPr id="1779" name="Google Shape;1779;p39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39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1781" name="Google Shape;1781;p39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9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9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9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9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9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9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9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9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9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1" name="Google Shape;1791;p39"/>
          <p:cNvGrpSpPr/>
          <p:nvPr/>
        </p:nvGrpSpPr>
        <p:grpSpPr>
          <a:xfrm rot="398693">
            <a:off x="7886573" y="3453008"/>
            <a:ext cx="1088305" cy="866925"/>
            <a:chOff x="5784050" y="1584700"/>
            <a:chExt cx="294100" cy="234275"/>
          </a:xfrm>
        </p:grpSpPr>
        <p:sp>
          <p:nvSpPr>
            <p:cNvPr id="1792" name="Google Shape;1792;p39"/>
            <p:cNvSpPr/>
            <p:nvPr/>
          </p:nvSpPr>
          <p:spPr>
            <a:xfrm>
              <a:off x="5784050" y="1584850"/>
              <a:ext cx="294100" cy="233975"/>
            </a:xfrm>
            <a:custGeom>
              <a:avLst/>
              <a:gdLst/>
              <a:ahLst/>
              <a:cxnLst/>
              <a:rect l="l" t="t" r="r" b="b"/>
              <a:pathLst>
                <a:path w="11764" h="9359" extrusionOk="0">
                  <a:moveTo>
                    <a:pt x="3941" y="0"/>
                  </a:moveTo>
                  <a:lnTo>
                    <a:pt x="1203" y="2739"/>
                  </a:lnTo>
                  <a:lnTo>
                    <a:pt x="1203" y="3536"/>
                  </a:lnTo>
                  <a:lnTo>
                    <a:pt x="1143" y="3536"/>
                  </a:lnTo>
                  <a:cubicBezTo>
                    <a:pt x="512" y="3536"/>
                    <a:pt x="0" y="4048"/>
                    <a:pt x="0" y="4679"/>
                  </a:cubicBezTo>
                  <a:cubicBezTo>
                    <a:pt x="0" y="5310"/>
                    <a:pt x="512" y="5822"/>
                    <a:pt x="1143" y="5822"/>
                  </a:cubicBezTo>
                  <a:lnTo>
                    <a:pt x="1203" y="5822"/>
                  </a:lnTo>
                  <a:lnTo>
                    <a:pt x="1203" y="6620"/>
                  </a:lnTo>
                  <a:lnTo>
                    <a:pt x="3941" y="9359"/>
                  </a:lnTo>
                  <a:lnTo>
                    <a:pt x="7823" y="9359"/>
                  </a:lnTo>
                  <a:lnTo>
                    <a:pt x="10561" y="6620"/>
                  </a:lnTo>
                  <a:lnTo>
                    <a:pt x="10561" y="5822"/>
                  </a:lnTo>
                  <a:lnTo>
                    <a:pt x="10621" y="5822"/>
                  </a:lnTo>
                  <a:cubicBezTo>
                    <a:pt x="11252" y="5822"/>
                    <a:pt x="11764" y="5310"/>
                    <a:pt x="11764" y="4679"/>
                  </a:cubicBezTo>
                  <a:cubicBezTo>
                    <a:pt x="11764" y="4048"/>
                    <a:pt x="11252" y="3536"/>
                    <a:pt x="10621" y="3536"/>
                  </a:cubicBezTo>
                  <a:lnTo>
                    <a:pt x="10561" y="3536"/>
                  </a:lnTo>
                  <a:lnTo>
                    <a:pt x="10561" y="2739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3" name="Google Shape;1793;p39"/>
            <p:cNvGrpSpPr/>
            <p:nvPr/>
          </p:nvGrpSpPr>
          <p:grpSpPr>
            <a:xfrm>
              <a:off x="5784050" y="1584700"/>
              <a:ext cx="294100" cy="234275"/>
              <a:chOff x="5784050" y="-104950"/>
              <a:chExt cx="294100" cy="234275"/>
            </a:xfrm>
          </p:grpSpPr>
          <p:sp>
            <p:nvSpPr>
              <p:cNvPr id="1794" name="Google Shape;1794;p39"/>
              <p:cNvSpPr/>
              <p:nvPr/>
            </p:nvSpPr>
            <p:spPr>
              <a:xfrm>
                <a:off x="5784050" y="-16550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1"/>
                    </a:moveTo>
                    <a:cubicBezTo>
                      <a:pt x="512" y="1"/>
                      <a:pt x="0" y="513"/>
                      <a:pt x="0" y="1144"/>
                    </a:cubicBezTo>
                    <a:cubicBezTo>
                      <a:pt x="0" y="1775"/>
                      <a:pt x="512" y="2287"/>
                      <a:pt x="1143" y="2287"/>
                    </a:cubicBezTo>
                    <a:cubicBezTo>
                      <a:pt x="1774" y="2287"/>
                      <a:pt x="2286" y="1775"/>
                      <a:pt x="2286" y="1144"/>
                    </a:cubicBezTo>
                    <a:cubicBezTo>
                      <a:pt x="2286" y="513"/>
                      <a:pt x="1774" y="1"/>
                      <a:pt x="1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9"/>
              <p:cNvSpPr/>
              <p:nvPr/>
            </p:nvSpPr>
            <p:spPr>
              <a:xfrm>
                <a:off x="6020675" y="-16550"/>
                <a:ext cx="57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87" extrusionOk="0">
                    <a:moveTo>
                      <a:pt x="1156" y="1"/>
                    </a:moveTo>
                    <a:cubicBezTo>
                      <a:pt x="525" y="1"/>
                      <a:pt x="1" y="513"/>
                      <a:pt x="1" y="1144"/>
                    </a:cubicBezTo>
                    <a:cubicBezTo>
                      <a:pt x="1" y="1775"/>
                      <a:pt x="525" y="2287"/>
                      <a:pt x="1156" y="2287"/>
                    </a:cubicBezTo>
                    <a:cubicBezTo>
                      <a:pt x="1787" y="2287"/>
                      <a:pt x="2299" y="1775"/>
                      <a:pt x="2299" y="1144"/>
                    </a:cubicBezTo>
                    <a:cubicBezTo>
                      <a:pt x="2299" y="513"/>
                      <a:pt x="1787" y="1"/>
                      <a:pt x="1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9"/>
              <p:cNvSpPr/>
              <p:nvPr/>
            </p:nvSpPr>
            <p:spPr>
              <a:xfrm>
                <a:off x="5814100" y="-104950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1"/>
                    </a:moveTo>
                    <a:lnTo>
                      <a:pt x="1" y="2751"/>
                    </a:lnTo>
                    <a:lnTo>
                      <a:pt x="1" y="6621"/>
                    </a:lnTo>
                    <a:lnTo>
                      <a:pt x="2739" y="9371"/>
                    </a:lnTo>
                    <a:lnTo>
                      <a:pt x="6609" y="9371"/>
                    </a:lnTo>
                    <a:lnTo>
                      <a:pt x="9359" y="6621"/>
                    </a:lnTo>
                    <a:lnTo>
                      <a:pt x="9359" y="2751"/>
                    </a:lnTo>
                    <a:lnTo>
                      <a:pt x="66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9"/>
              <p:cNvSpPr/>
              <p:nvPr/>
            </p:nvSpPr>
            <p:spPr>
              <a:xfrm>
                <a:off x="5862025" y="-47800"/>
                <a:ext cx="137850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6" extrusionOk="0">
                    <a:moveTo>
                      <a:pt x="2763" y="1"/>
                    </a:moveTo>
                    <a:cubicBezTo>
                      <a:pt x="1227" y="1"/>
                      <a:pt x="1" y="1239"/>
                      <a:pt x="1" y="2763"/>
                    </a:cubicBezTo>
                    <a:cubicBezTo>
                      <a:pt x="1" y="4287"/>
                      <a:pt x="1239" y="5525"/>
                      <a:pt x="2763" y="5525"/>
                    </a:cubicBezTo>
                    <a:cubicBezTo>
                      <a:pt x="4287" y="5525"/>
                      <a:pt x="5513" y="4287"/>
                      <a:pt x="5513" y="2763"/>
                    </a:cubicBezTo>
                    <a:cubicBezTo>
                      <a:pt x="5513" y="1239"/>
                      <a:pt x="4287" y="1"/>
                      <a:pt x="2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9"/>
              <p:cNvSpPr/>
              <p:nvPr/>
            </p:nvSpPr>
            <p:spPr>
              <a:xfrm>
                <a:off x="5877800" y="-31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9"/>
              <p:cNvSpPr/>
              <p:nvPr/>
            </p:nvSpPr>
            <p:spPr>
              <a:xfrm>
                <a:off x="5877800" y="6075"/>
                <a:ext cx="10630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40" extrusionOk="0">
                    <a:moveTo>
                      <a:pt x="96" y="1"/>
                    </a:moveTo>
                    <a:cubicBezTo>
                      <a:pt x="36" y="203"/>
                      <a:pt x="1" y="394"/>
                      <a:pt x="1" y="608"/>
                    </a:cubicBezTo>
                    <a:cubicBezTo>
                      <a:pt x="1" y="1787"/>
                      <a:pt x="953" y="2739"/>
                      <a:pt x="2132" y="2739"/>
                    </a:cubicBezTo>
                    <a:cubicBezTo>
                      <a:pt x="3299" y="2739"/>
                      <a:pt x="4251" y="1787"/>
                      <a:pt x="4251" y="608"/>
                    </a:cubicBezTo>
                    <a:cubicBezTo>
                      <a:pt x="4251" y="406"/>
                      <a:pt x="4227" y="203"/>
                      <a:pt x="4168" y="1"/>
                    </a:cubicBezTo>
                    <a:cubicBezTo>
                      <a:pt x="3906" y="882"/>
                      <a:pt x="3096" y="1525"/>
                      <a:pt x="2132" y="1525"/>
                    </a:cubicBezTo>
                    <a:cubicBezTo>
                      <a:pt x="1168" y="1525"/>
                      <a:pt x="346" y="882"/>
                      <a:pt x="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38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 am working on</a:t>
            </a:r>
            <a:endParaRPr dirty="0"/>
          </a:p>
        </p:txBody>
      </p:sp>
      <p:sp>
        <p:nvSpPr>
          <p:cNvPr id="1557" name="Google Shape;1557;p38"/>
          <p:cNvSpPr txBox="1">
            <a:spLocks noGrp="1"/>
          </p:cNvSpPr>
          <p:nvPr>
            <p:ph type="title" idx="2"/>
          </p:nvPr>
        </p:nvSpPr>
        <p:spPr>
          <a:xfrm>
            <a:off x="713400" y="3201224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Affordability</a:t>
            </a:r>
            <a:endParaRPr dirty="0"/>
          </a:p>
        </p:txBody>
      </p:sp>
      <p:sp>
        <p:nvSpPr>
          <p:cNvPr id="1558" name="Google Shape;1558;p38"/>
          <p:cNvSpPr txBox="1">
            <a:spLocks noGrp="1"/>
          </p:cNvSpPr>
          <p:nvPr>
            <p:ph type="subTitle" idx="1"/>
          </p:nvPr>
        </p:nvSpPr>
        <p:spPr>
          <a:xfrm>
            <a:off x="713400" y="3630773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Getting a working prototype is more important, to be enhanced in later versions</a:t>
            </a:r>
            <a:endParaRPr dirty="0"/>
          </a:p>
        </p:txBody>
      </p:sp>
      <p:sp>
        <p:nvSpPr>
          <p:cNvPr id="1559" name="Google Shape;1559;p38"/>
          <p:cNvSpPr txBox="1">
            <a:spLocks noGrp="1"/>
          </p:cNvSpPr>
          <p:nvPr>
            <p:ph type="title" idx="3"/>
          </p:nvPr>
        </p:nvSpPr>
        <p:spPr>
          <a:xfrm>
            <a:off x="3369386" y="3201224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User-Friendliness</a:t>
            </a:r>
            <a:endParaRPr dirty="0"/>
          </a:p>
        </p:txBody>
      </p:sp>
      <p:sp>
        <p:nvSpPr>
          <p:cNvPr id="1560" name="Google Shape;1560;p38"/>
          <p:cNvSpPr txBox="1">
            <a:spLocks noGrp="1"/>
          </p:cNvSpPr>
          <p:nvPr>
            <p:ph type="subTitle" idx="4"/>
          </p:nvPr>
        </p:nvSpPr>
        <p:spPr>
          <a:xfrm>
            <a:off x="3369375" y="3630774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is a product and not an engineering piece, it must be easy to use</a:t>
            </a:r>
            <a:endParaRPr dirty="0"/>
          </a:p>
        </p:txBody>
      </p:sp>
      <p:sp>
        <p:nvSpPr>
          <p:cNvPr id="1561" name="Google Shape;1561;p38"/>
          <p:cNvSpPr txBox="1">
            <a:spLocks noGrp="1"/>
          </p:cNvSpPr>
          <p:nvPr>
            <p:ph type="title" idx="5"/>
          </p:nvPr>
        </p:nvSpPr>
        <p:spPr>
          <a:xfrm>
            <a:off x="5891560" y="3201224"/>
            <a:ext cx="2655978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Professionalism</a:t>
            </a:r>
            <a:endParaRPr dirty="0"/>
          </a:p>
        </p:txBody>
      </p:sp>
      <p:sp>
        <p:nvSpPr>
          <p:cNvPr id="1562" name="Google Shape;1562;p38"/>
          <p:cNvSpPr txBox="1">
            <a:spLocks noGrp="1"/>
          </p:cNvSpPr>
          <p:nvPr>
            <p:ph type="subTitle" idx="6"/>
          </p:nvPr>
        </p:nvSpPr>
        <p:spPr>
          <a:xfrm>
            <a:off x="6025368" y="3630774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Detailed documentation, clean coding,  module-based code and GitHub</a:t>
            </a:r>
            <a:endParaRPr dirty="0"/>
          </a:p>
        </p:txBody>
      </p:sp>
      <p:grpSp>
        <p:nvGrpSpPr>
          <p:cNvPr id="1563" name="Google Shape;1563;p38"/>
          <p:cNvGrpSpPr/>
          <p:nvPr/>
        </p:nvGrpSpPr>
        <p:grpSpPr>
          <a:xfrm>
            <a:off x="1104981" y="1679737"/>
            <a:ext cx="1622240" cy="757444"/>
            <a:chOff x="583400" y="1583225"/>
            <a:chExt cx="508125" cy="237250"/>
          </a:xfrm>
        </p:grpSpPr>
        <p:sp>
          <p:nvSpPr>
            <p:cNvPr id="1564" name="Google Shape;1564;p38"/>
            <p:cNvSpPr/>
            <p:nvPr/>
          </p:nvSpPr>
          <p:spPr>
            <a:xfrm>
              <a:off x="583400" y="1583363"/>
              <a:ext cx="508125" cy="236975"/>
            </a:xfrm>
            <a:custGeom>
              <a:avLst/>
              <a:gdLst/>
              <a:ahLst/>
              <a:cxnLst/>
              <a:rect l="l" t="t" r="r" b="b"/>
              <a:pathLst>
                <a:path w="20325" h="9479" extrusionOk="0">
                  <a:moveTo>
                    <a:pt x="5644" y="1"/>
                  </a:moveTo>
                  <a:cubicBezTo>
                    <a:pt x="5037" y="1"/>
                    <a:pt x="4560" y="489"/>
                    <a:pt x="4560" y="1084"/>
                  </a:cubicBezTo>
                  <a:lnTo>
                    <a:pt x="4560" y="3001"/>
                  </a:lnTo>
                  <a:cubicBezTo>
                    <a:pt x="4310" y="3013"/>
                    <a:pt x="4120" y="3215"/>
                    <a:pt x="4120" y="3465"/>
                  </a:cubicBezTo>
                  <a:lnTo>
                    <a:pt x="4120" y="3954"/>
                  </a:lnTo>
                  <a:lnTo>
                    <a:pt x="3632" y="3954"/>
                  </a:lnTo>
                  <a:lnTo>
                    <a:pt x="3632" y="4287"/>
                  </a:lnTo>
                  <a:lnTo>
                    <a:pt x="2179" y="4287"/>
                  </a:lnTo>
                  <a:cubicBezTo>
                    <a:pt x="2036" y="3835"/>
                    <a:pt x="1620" y="3501"/>
                    <a:pt x="1108" y="3501"/>
                  </a:cubicBezTo>
                  <a:cubicBezTo>
                    <a:pt x="500" y="3501"/>
                    <a:pt x="0" y="4001"/>
                    <a:pt x="0" y="4608"/>
                  </a:cubicBezTo>
                  <a:cubicBezTo>
                    <a:pt x="0" y="5228"/>
                    <a:pt x="500" y="5728"/>
                    <a:pt x="1108" y="5728"/>
                  </a:cubicBezTo>
                  <a:cubicBezTo>
                    <a:pt x="1608" y="5728"/>
                    <a:pt x="2024" y="5406"/>
                    <a:pt x="2167" y="4954"/>
                  </a:cubicBezTo>
                  <a:lnTo>
                    <a:pt x="3632" y="4954"/>
                  </a:lnTo>
                  <a:lnTo>
                    <a:pt x="3632" y="5299"/>
                  </a:lnTo>
                  <a:lnTo>
                    <a:pt x="4120" y="5299"/>
                  </a:lnTo>
                  <a:lnTo>
                    <a:pt x="4120" y="5728"/>
                  </a:lnTo>
                  <a:cubicBezTo>
                    <a:pt x="4120" y="5978"/>
                    <a:pt x="4310" y="6180"/>
                    <a:pt x="4560" y="6192"/>
                  </a:cubicBezTo>
                  <a:lnTo>
                    <a:pt x="4560" y="8395"/>
                  </a:lnTo>
                  <a:cubicBezTo>
                    <a:pt x="4560" y="8990"/>
                    <a:pt x="5037" y="9478"/>
                    <a:pt x="5644" y="9478"/>
                  </a:cubicBezTo>
                  <a:lnTo>
                    <a:pt x="14657" y="9478"/>
                  </a:lnTo>
                  <a:cubicBezTo>
                    <a:pt x="15252" y="9478"/>
                    <a:pt x="15740" y="8990"/>
                    <a:pt x="15740" y="8395"/>
                  </a:cubicBezTo>
                  <a:lnTo>
                    <a:pt x="15740" y="6192"/>
                  </a:lnTo>
                  <a:cubicBezTo>
                    <a:pt x="16002" y="6192"/>
                    <a:pt x="16205" y="5990"/>
                    <a:pt x="16205" y="5728"/>
                  </a:cubicBezTo>
                  <a:lnTo>
                    <a:pt x="16205" y="5240"/>
                  </a:lnTo>
                  <a:lnTo>
                    <a:pt x="16693" y="5240"/>
                  </a:lnTo>
                  <a:lnTo>
                    <a:pt x="16693" y="4906"/>
                  </a:lnTo>
                  <a:lnTo>
                    <a:pt x="18145" y="4906"/>
                  </a:lnTo>
                  <a:cubicBezTo>
                    <a:pt x="18288" y="5359"/>
                    <a:pt x="18705" y="5692"/>
                    <a:pt x="19217" y="5692"/>
                  </a:cubicBezTo>
                  <a:cubicBezTo>
                    <a:pt x="19824" y="5692"/>
                    <a:pt x="20324" y="5192"/>
                    <a:pt x="20324" y="4573"/>
                  </a:cubicBezTo>
                  <a:cubicBezTo>
                    <a:pt x="20324" y="3966"/>
                    <a:pt x="19824" y="3465"/>
                    <a:pt x="19217" y="3465"/>
                  </a:cubicBezTo>
                  <a:cubicBezTo>
                    <a:pt x="18717" y="3465"/>
                    <a:pt x="18288" y="3787"/>
                    <a:pt x="18145" y="4239"/>
                  </a:cubicBezTo>
                  <a:lnTo>
                    <a:pt x="16693" y="4239"/>
                  </a:lnTo>
                  <a:lnTo>
                    <a:pt x="16693" y="3894"/>
                  </a:lnTo>
                  <a:lnTo>
                    <a:pt x="16205" y="3894"/>
                  </a:lnTo>
                  <a:lnTo>
                    <a:pt x="16205" y="3465"/>
                  </a:lnTo>
                  <a:cubicBezTo>
                    <a:pt x="16205" y="3204"/>
                    <a:pt x="16002" y="3001"/>
                    <a:pt x="15740" y="3001"/>
                  </a:cubicBezTo>
                  <a:lnTo>
                    <a:pt x="15740" y="1084"/>
                  </a:lnTo>
                  <a:cubicBezTo>
                    <a:pt x="15740" y="489"/>
                    <a:pt x="15252" y="1"/>
                    <a:pt x="14657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5" name="Google Shape;1565;p38"/>
            <p:cNvGrpSpPr/>
            <p:nvPr/>
          </p:nvGrpSpPr>
          <p:grpSpPr>
            <a:xfrm>
              <a:off x="583400" y="1583225"/>
              <a:ext cx="508125" cy="237250"/>
              <a:chOff x="583400" y="-106425"/>
              <a:chExt cx="508125" cy="237250"/>
            </a:xfrm>
          </p:grpSpPr>
          <p:sp>
            <p:nvSpPr>
              <p:cNvPr id="1566" name="Google Shape;1566;p38"/>
              <p:cNvSpPr/>
              <p:nvPr/>
            </p:nvSpPr>
            <p:spPr>
              <a:xfrm>
                <a:off x="988500" y="-175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8"/>
              <p:cNvSpPr/>
              <p:nvPr/>
            </p:nvSpPr>
            <p:spPr>
              <a:xfrm>
                <a:off x="976900" y="-9100"/>
                <a:ext cx="2382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47" extrusionOk="0">
                    <a:moveTo>
                      <a:pt x="0" y="1"/>
                    </a:moveTo>
                    <a:lnTo>
                      <a:pt x="0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8"/>
              <p:cNvSpPr/>
              <p:nvPr/>
            </p:nvSpPr>
            <p:spPr>
              <a:xfrm>
                <a:off x="965275" y="-31425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65"/>
                    </a:cubicBezTo>
                    <a:lnTo>
                      <a:pt x="1" y="2739"/>
                    </a:lnTo>
                    <a:cubicBezTo>
                      <a:pt x="1" y="2989"/>
                      <a:pt x="215" y="3192"/>
                      <a:pt x="465" y="3192"/>
                    </a:cubicBezTo>
                    <a:cubicBezTo>
                      <a:pt x="727" y="3192"/>
                      <a:pt x="930" y="2989"/>
                      <a:pt x="930" y="2739"/>
                    </a:cubicBezTo>
                    <a:lnTo>
                      <a:pt x="930" y="465"/>
                    </a:lnTo>
                    <a:cubicBezTo>
                      <a:pt x="930" y="215"/>
                      <a:pt x="727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8"/>
              <p:cNvSpPr/>
              <p:nvPr/>
            </p:nvSpPr>
            <p:spPr>
              <a:xfrm>
                <a:off x="1035825" y="-19825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20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20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8"/>
              <p:cNvSpPr/>
              <p:nvPr/>
            </p:nvSpPr>
            <p:spPr>
              <a:xfrm>
                <a:off x="611075" y="1325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0"/>
                    </a:moveTo>
                    <a:lnTo>
                      <a:pt x="1" y="643"/>
                    </a:lnTo>
                    <a:lnTo>
                      <a:pt x="3013" y="643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8"/>
              <p:cNvSpPr/>
              <p:nvPr/>
            </p:nvSpPr>
            <p:spPr>
              <a:xfrm>
                <a:off x="674175" y="-7300"/>
                <a:ext cx="238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34" extrusionOk="0">
                    <a:moveTo>
                      <a:pt x="1" y="0"/>
                    </a:moveTo>
                    <a:lnTo>
                      <a:pt x="1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8"/>
              <p:cNvSpPr/>
              <p:nvPr/>
            </p:nvSpPr>
            <p:spPr>
              <a:xfrm>
                <a:off x="686375" y="-31425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1"/>
                    </a:moveTo>
                    <a:cubicBezTo>
                      <a:pt x="203" y="1"/>
                      <a:pt x="1" y="215"/>
                      <a:pt x="1" y="465"/>
                    </a:cubicBezTo>
                    <a:lnTo>
                      <a:pt x="1" y="2739"/>
                    </a:lnTo>
                    <a:cubicBezTo>
                      <a:pt x="1" y="2989"/>
                      <a:pt x="203" y="3192"/>
                      <a:pt x="465" y="3192"/>
                    </a:cubicBezTo>
                    <a:cubicBezTo>
                      <a:pt x="715" y="3192"/>
                      <a:pt x="930" y="2989"/>
                      <a:pt x="930" y="2739"/>
                    </a:cubicBezTo>
                    <a:lnTo>
                      <a:pt x="930" y="465"/>
                    </a:lnTo>
                    <a:cubicBezTo>
                      <a:pt x="930" y="215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8"/>
              <p:cNvSpPr/>
              <p:nvPr/>
            </p:nvSpPr>
            <p:spPr>
              <a:xfrm>
                <a:off x="583400" y="-18925"/>
                <a:ext cx="5567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8" extrusionOk="0">
                    <a:moveTo>
                      <a:pt x="1119" y="1"/>
                    </a:moveTo>
                    <a:cubicBezTo>
                      <a:pt x="500" y="1"/>
                      <a:pt x="0" y="501"/>
                      <a:pt x="0" y="1120"/>
                    </a:cubicBezTo>
                    <a:cubicBezTo>
                      <a:pt x="0" y="1739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20"/>
                    </a:cubicBezTo>
                    <a:cubicBezTo>
                      <a:pt x="2227" y="501"/>
                      <a:pt x="1727" y="1"/>
                      <a:pt x="11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8"/>
              <p:cNvSpPr/>
              <p:nvPr/>
            </p:nvSpPr>
            <p:spPr>
              <a:xfrm>
                <a:off x="697400" y="-106425"/>
                <a:ext cx="279525" cy="237250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90" extrusionOk="0">
                    <a:moveTo>
                      <a:pt x="1084" y="0"/>
                    </a:moveTo>
                    <a:cubicBezTo>
                      <a:pt x="489" y="0"/>
                      <a:pt x="0" y="488"/>
                      <a:pt x="0" y="1096"/>
                    </a:cubicBezTo>
                    <a:lnTo>
                      <a:pt x="0" y="8394"/>
                    </a:lnTo>
                    <a:cubicBezTo>
                      <a:pt x="0" y="9001"/>
                      <a:pt x="489" y="9490"/>
                      <a:pt x="1084" y="9490"/>
                    </a:cubicBezTo>
                    <a:lnTo>
                      <a:pt x="10097" y="9490"/>
                    </a:lnTo>
                    <a:cubicBezTo>
                      <a:pt x="10692" y="9490"/>
                      <a:pt x="11180" y="9001"/>
                      <a:pt x="11180" y="8394"/>
                    </a:cubicBezTo>
                    <a:lnTo>
                      <a:pt x="11180" y="1096"/>
                    </a:lnTo>
                    <a:cubicBezTo>
                      <a:pt x="11180" y="488"/>
                      <a:pt x="10692" y="0"/>
                      <a:pt x="100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8"/>
              <p:cNvSpPr/>
              <p:nvPr/>
            </p:nvSpPr>
            <p:spPr>
              <a:xfrm>
                <a:off x="723000" y="33175"/>
                <a:ext cx="228325" cy="72050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2" extrusionOk="0">
                    <a:moveTo>
                      <a:pt x="1381" y="0"/>
                    </a:moveTo>
                    <a:cubicBezTo>
                      <a:pt x="619" y="0"/>
                      <a:pt x="0" y="655"/>
                      <a:pt x="0" y="1441"/>
                    </a:cubicBezTo>
                    <a:cubicBezTo>
                      <a:pt x="0" y="2239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39"/>
                      <a:pt x="9132" y="1441"/>
                    </a:cubicBezTo>
                    <a:cubicBezTo>
                      <a:pt x="9132" y="643"/>
                      <a:pt x="8513" y="0"/>
                      <a:pt x="7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8"/>
              <p:cNvSpPr/>
              <p:nvPr/>
            </p:nvSpPr>
            <p:spPr>
              <a:xfrm>
                <a:off x="750650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8"/>
                    </a:cubicBezTo>
                    <a:cubicBezTo>
                      <a:pt x="787" y="1125"/>
                      <a:pt x="1335" y="1697"/>
                      <a:pt x="1895" y="2233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8"/>
                      <a:pt x="2371" y="1756"/>
                    </a:cubicBezTo>
                    <a:cubicBezTo>
                      <a:pt x="1811" y="1221"/>
                      <a:pt x="1264" y="649"/>
                      <a:pt x="716" y="101"/>
                    </a:cubicBezTo>
                    <a:cubicBezTo>
                      <a:pt x="645" y="31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8"/>
              <p:cNvSpPr/>
              <p:nvPr/>
            </p:nvSpPr>
            <p:spPr>
              <a:xfrm>
                <a:off x="750375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1"/>
                      <a:pt x="1906" y="101"/>
                    </a:cubicBezTo>
                    <a:cubicBezTo>
                      <a:pt x="1358" y="649"/>
                      <a:pt x="810" y="1221"/>
                      <a:pt x="251" y="1756"/>
                    </a:cubicBezTo>
                    <a:cubicBezTo>
                      <a:pt x="1" y="1988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3"/>
                    </a:cubicBezTo>
                    <a:cubicBezTo>
                      <a:pt x="1287" y="1697"/>
                      <a:pt x="1834" y="1125"/>
                      <a:pt x="2382" y="578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8"/>
              <p:cNvSpPr/>
              <p:nvPr/>
            </p:nvSpPr>
            <p:spPr>
              <a:xfrm>
                <a:off x="854550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8"/>
                    </a:cubicBezTo>
                    <a:cubicBezTo>
                      <a:pt x="787" y="1125"/>
                      <a:pt x="1334" y="1697"/>
                      <a:pt x="1894" y="2233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8"/>
                      <a:pt x="2370" y="1756"/>
                    </a:cubicBezTo>
                    <a:cubicBezTo>
                      <a:pt x="1811" y="1221"/>
                      <a:pt x="1263" y="649"/>
                      <a:pt x="715" y="101"/>
                    </a:cubicBezTo>
                    <a:cubicBezTo>
                      <a:pt x="644" y="31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8"/>
              <p:cNvSpPr/>
              <p:nvPr/>
            </p:nvSpPr>
            <p:spPr>
              <a:xfrm>
                <a:off x="854275" y="-48825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1"/>
                      <a:pt x="1905" y="101"/>
                    </a:cubicBezTo>
                    <a:cubicBezTo>
                      <a:pt x="1357" y="649"/>
                      <a:pt x="810" y="1221"/>
                      <a:pt x="250" y="1756"/>
                    </a:cubicBezTo>
                    <a:cubicBezTo>
                      <a:pt x="0" y="1988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3"/>
                    </a:cubicBezTo>
                    <a:cubicBezTo>
                      <a:pt x="1286" y="1697"/>
                      <a:pt x="1834" y="1125"/>
                      <a:pt x="2381" y="578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8"/>
              <p:cNvSpPr/>
              <p:nvPr/>
            </p:nvSpPr>
            <p:spPr>
              <a:xfrm>
                <a:off x="734900" y="42700"/>
                <a:ext cx="2800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0" extrusionOk="0">
                    <a:moveTo>
                      <a:pt x="1060" y="0"/>
                    </a:moveTo>
                    <a:cubicBezTo>
                      <a:pt x="477" y="0"/>
                      <a:pt x="1" y="477"/>
                      <a:pt x="1" y="1060"/>
                    </a:cubicBezTo>
                    <a:cubicBezTo>
                      <a:pt x="1" y="1643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8"/>
              <p:cNvSpPr/>
              <p:nvPr/>
            </p:nvSpPr>
            <p:spPr>
              <a:xfrm>
                <a:off x="762875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8"/>
              <p:cNvSpPr/>
              <p:nvPr/>
            </p:nvSpPr>
            <p:spPr>
              <a:xfrm>
                <a:off x="800100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0" y="0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8"/>
              <p:cNvSpPr/>
              <p:nvPr/>
            </p:nvSpPr>
            <p:spPr>
              <a:xfrm>
                <a:off x="874200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8"/>
              <p:cNvSpPr/>
              <p:nvPr/>
            </p:nvSpPr>
            <p:spPr>
              <a:xfrm>
                <a:off x="911400" y="42700"/>
                <a:ext cx="280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3"/>
                      <a:pt x="1120" y="1060"/>
                    </a:cubicBezTo>
                    <a:cubicBezTo>
                      <a:pt x="1120" y="477"/>
                      <a:pt x="644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8"/>
              <p:cNvSpPr/>
              <p:nvPr/>
            </p:nvSpPr>
            <p:spPr>
              <a:xfrm>
                <a:off x="837300" y="42700"/>
                <a:ext cx="369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0" extrusionOk="0">
                    <a:moveTo>
                      <a:pt x="0" y="0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6" name="Google Shape;1586;p38"/>
          <p:cNvGrpSpPr/>
          <p:nvPr/>
        </p:nvGrpSpPr>
        <p:grpSpPr>
          <a:xfrm>
            <a:off x="4046025" y="1446836"/>
            <a:ext cx="1052121" cy="990345"/>
            <a:chOff x="3685713" y="4288888"/>
            <a:chExt cx="329550" cy="310200"/>
          </a:xfrm>
        </p:grpSpPr>
        <p:sp>
          <p:nvSpPr>
            <p:cNvPr id="1587" name="Google Shape;1587;p38"/>
            <p:cNvSpPr/>
            <p:nvPr/>
          </p:nvSpPr>
          <p:spPr>
            <a:xfrm>
              <a:off x="3685713" y="4288888"/>
              <a:ext cx="329550" cy="310200"/>
            </a:xfrm>
            <a:custGeom>
              <a:avLst/>
              <a:gdLst/>
              <a:ahLst/>
              <a:cxnLst/>
              <a:rect l="l" t="t" r="r" b="b"/>
              <a:pathLst>
                <a:path w="13182" h="12408" extrusionOk="0">
                  <a:moveTo>
                    <a:pt x="6740" y="1"/>
                  </a:moveTo>
                  <a:cubicBezTo>
                    <a:pt x="6430" y="1"/>
                    <a:pt x="6168" y="263"/>
                    <a:pt x="6168" y="572"/>
                  </a:cubicBezTo>
                  <a:cubicBezTo>
                    <a:pt x="6168" y="834"/>
                    <a:pt x="6347" y="1049"/>
                    <a:pt x="6597" y="1120"/>
                  </a:cubicBezTo>
                  <a:lnTo>
                    <a:pt x="6585" y="1120"/>
                  </a:lnTo>
                  <a:lnTo>
                    <a:pt x="6585" y="2787"/>
                  </a:lnTo>
                  <a:cubicBezTo>
                    <a:pt x="5704" y="2846"/>
                    <a:pt x="4990" y="3430"/>
                    <a:pt x="4763" y="4192"/>
                  </a:cubicBezTo>
                  <a:lnTo>
                    <a:pt x="2692" y="4192"/>
                  </a:lnTo>
                  <a:cubicBezTo>
                    <a:pt x="1858" y="4192"/>
                    <a:pt x="1180" y="4930"/>
                    <a:pt x="1180" y="5847"/>
                  </a:cubicBezTo>
                  <a:lnTo>
                    <a:pt x="1180" y="6561"/>
                  </a:lnTo>
                  <a:cubicBezTo>
                    <a:pt x="1144" y="6549"/>
                    <a:pt x="1108" y="6549"/>
                    <a:pt x="1061" y="6549"/>
                  </a:cubicBezTo>
                  <a:cubicBezTo>
                    <a:pt x="799" y="6549"/>
                    <a:pt x="584" y="6764"/>
                    <a:pt x="584" y="7025"/>
                  </a:cubicBezTo>
                  <a:lnTo>
                    <a:pt x="584" y="7156"/>
                  </a:lnTo>
                  <a:lnTo>
                    <a:pt x="572" y="7156"/>
                  </a:lnTo>
                  <a:cubicBezTo>
                    <a:pt x="251" y="7156"/>
                    <a:pt x="1" y="7406"/>
                    <a:pt x="1" y="7728"/>
                  </a:cubicBezTo>
                  <a:cubicBezTo>
                    <a:pt x="1" y="8049"/>
                    <a:pt x="251" y="8299"/>
                    <a:pt x="572" y="8299"/>
                  </a:cubicBezTo>
                  <a:lnTo>
                    <a:pt x="584" y="8299"/>
                  </a:lnTo>
                  <a:lnTo>
                    <a:pt x="584" y="8418"/>
                  </a:lnTo>
                  <a:cubicBezTo>
                    <a:pt x="584" y="8692"/>
                    <a:pt x="799" y="8907"/>
                    <a:pt x="1061" y="8907"/>
                  </a:cubicBezTo>
                  <a:cubicBezTo>
                    <a:pt x="1108" y="8907"/>
                    <a:pt x="1144" y="8895"/>
                    <a:pt x="1180" y="8895"/>
                  </a:cubicBezTo>
                  <a:lnTo>
                    <a:pt x="1180" y="10038"/>
                  </a:lnTo>
                  <a:cubicBezTo>
                    <a:pt x="1180" y="10157"/>
                    <a:pt x="1191" y="10276"/>
                    <a:pt x="1215" y="10383"/>
                  </a:cubicBezTo>
                  <a:cubicBezTo>
                    <a:pt x="668" y="10395"/>
                    <a:pt x="227" y="10847"/>
                    <a:pt x="227" y="11395"/>
                  </a:cubicBezTo>
                  <a:cubicBezTo>
                    <a:pt x="227" y="11955"/>
                    <a:pt x="680" y="12407"/>
                    <a:pt x="1227" y="12407"/>
                  </a:cubicBezTo>
                  <a:lnTo>
                    <a:pt x="11943" y="12407"/>
                  </a:lnTo>
                  <a:cubicBezTo>
                    <a:pt x="12502" y="12407"/>
                    <a:pt x="12955" y="11955"/>
                    <a:pt x="12955" y="11395"/>
                  </a:cubicBezTo>
                  <a:cubicBezTo>
                    <a:pt x="12955" y="10847"/>
                    <a:pt x="12502" y="10395"/>
                    <a:pt x="11955" y="10383"/>
                  </a:cubicBezTo>
                  <a:cubicBezTo>
                    <a:pt x="11979" y="10276"/>
                    <a:pt x="11990" y="10157"/>
                    <a:pt x="11990" y="10038"/>
                  </a:cubicBezTo>
                  <a:lnTo>
                    <a:pt x="11990" y="8883"/>
                  </a:lnTo>
                  <a:cubicBezTo>
                    <a:pt x="12026" y="8895"/>
                    <a:pt x="12074" y="8907"/>
                    <a:pt x="12110" y="8907"/>
                  </a:cubicBezTo>
                  <a:cubicBezTo>
                    <a:pt x="12383" y="8907"/>
                    <a:pt x="12598" y="8692"/>
                    <a:pt x="12598" y="8418"/>
                  </a:cubicBezTo>
                  <a:lnTo>
                    <a:pt x="12598" y="8299"/>
                  </a:lnTo>
                  <a:lnTo>
                    <a:pt x="12610" y="8299"/>
                  </a:lnTo>
                  <a:cubicBezTo>
                    <a:pt x="12919" y="8299"/>
                    <a:pt x="13181" y="8037"/>
                    <a:pt x="13181" y="7728"/>
                  </a:cubicBezTo>
                  <a:cubicBezTo>
                    <a:pt x="13181" y="7406"/>
                    <a:pt x="12919" y="7156"/>
                    <a:pt x="12610" y="7156"/>
                  </a:cubicBezTo>
                  <a:lnTo>
                    <a:pt x="12598" y="7156"/>
                  </a:lnTo>
                  <a:lnTo>
                    <a:pt x="12598" y="7025"/>
                  </a:lnTo>
                  <a:cubicBezTo>
                    <a:pt x="12598" y="6764"/>
                    <a:pt x="12371" y="6549"/>
                    <a:pt x="12110" y="6549"/>
                  </a:cubicBezTo>
                  <a:cubicBezTo>
                    <a:pt x="12062" y="6549"/>
                    <a:pt x="12026" y="6549"/>
                    <a:pt x="11990" y="6561"/>
                  </a:cubicBezTo>
                  <a:lnTo>
                    <a:pt x="11990" y="5847"/>
                  </a:lnTo>
                  <a:cubicBezTo>
                    <a:pt x="11990" y="4930"/>
                    <a:pt x="11312" y="4192"/>
                    <a:pt x="10490" y="4192"/>
                  </a:cubicBezTo>
                  <a:lnTo>
                    <a:pt x="8716" y="4192"/>
                  </a:lnTo>
                  <a:cubicBezTo>
                    <a:pt x="8490" y="3430"/>
                    <a:pt x="7776" y="2846"/>
                    <a:pt x="6895" y="2787"/>
                  </a:cubicBezTo>
                  <a:lnTo>
                    <a:pt x="6895" y="1120"/>
                  </a:lnTo>
                  <a:lnTo>
                    <a:pt x="6883" y="1120"/>
                  </a:lnTo>
                  <a:cubicBezTo>
                    <a:pt x="7133" y="1060"/>
                    <a:pt x="7311" y="834"/>
                    <a:pt x="7311" y="572"/>
                  </a:cubicBezTo>
                  <a:cubicBezTo>
                    <a:pt x="7311" y="263"/>
                    <a:pt x="7049" y="1"/>
                    <a:pt x="674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8" name="Google Shape;1588;p38"/>
            <p:cNvGrpSpPr/>
            <p:nvPr/>
          </p:nvGrpSpPr>
          <p:grpSpPr>
            <a:xfrm>
              <a:off x="3685713" y="4289050"/>
              <a:ext cx="329550" cy="309875"/>
              <a:chOff x="3816825" y="4572725"/>
              <a:chExt cx="329550" cy="309875"/>
            </a:xfrm>
          </p:grpSpPr>
          <p:sp>
            <p:nvSpPr>
              <p:cNvPr id="1589" name="Google Shape;1589;p38"/>
              <p:cNvSpPr/>
              <p:nvPr/>
            </p:nvSpPr>
            <p:spPr>
              <a:xfrm>
                <a:off x="3816825" y="47513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572" y="1"/>
                    </a:moveTo>
                    <a:cubicBezTo>
                      <a:pt x="251" y="1"/>
                      <a:pt x="1" y="263"/>
                      <a:pt x="1" y="572"/>
                    </a:cubicBezTo>
                    <a:cubicBezTo>
                      <a:pt x="1" y="894"/>
                      <a:pt x="251" y="1144"/>
                      <a:pt x="572" y="1144"/>
                    </a:cubicBezTo>
                    <a:cubicBezTo>
                      <a:pt x="882" y="1144"/>
                      <a:pt x="1144" y="894"/>
                      <a:pt x="1144" y="572"/>
                    </a:cubicBezTo>
                    <a:cubicBezTo>
                      <a:pt x="1144" y="263"/>
                      <a:pt x="882" y="1"/>
                      <a:pt x="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8"/>
              <p:cNvSpPr/>
              <p:nvPr/>
            </p:nvSpPr>
            <p:spPr>
              <a:xfrm>
                <a:off x="3981450" y="4600400"/>
                <a:ext cx="775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525" extrusionOk="0">
                    <a:moveTo>
                      <a:pt x="0" y="0"/>
                    </a:moveTo>
                    <a:lnTo>
                      <a:pt x="0" y="4525"/>
                    </a:lnTo>
                    <a:lnTo>
                      <a:pt x="310" y="4525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8"/>
              <p:cNvSpPr/>
              <p:nvPr/>
            </p:nvSpPr>
            <p:spPr>
              <a:xfrm>
                <a:off x="3933825" y="4642075"/>
                <a:ext cx="10300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1941" extrusionOk="0">
                    <a:moveTo>
                      <a:pt x="2060" y="0"/>
                    </a:moveTo>
                    <a:cubicBezTo>
                      <a:pt x="917" y="0"/>
                      <a:pt x="0" y="869"/>
                      <a:pt x="0" y="1941"/>
                    </a:cubicBezTo>
                    <a:lnTo>
                      <a:pt x="4120" y="1941"/>
                    </a:lnTo>
                    <a:cubicBezTo>
                      <a:pt x="4120" y="869"/>
                      <a:pt x="3191" y="0"/>
                      <a:pt x="20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8"/>
              <p:cNvSpPr/>
              <p:nvPr/>
            </p:nvSpPr>
            <p:spPr>
              <a:xfrm>
                <a:off x="3831425" y="4736125"/>
                <a:ext cx="2412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370" extrusionOk="0">
                    <a:moveTo>
                      <a:pt x="477" y="1"/>
                    </a:moveTo>
                    <a:cubicBezTo>
                      <a:pt x="215" y="1"/>
                      <a:pt x="0" y="227"/>
                      <a:pt x="0" y="489"/>
                    </a:cubicBezTo>
                    <a:lnTo>
                      <a:pt x="0" y="1882"/>
                    </a:lnTo>
                    <a:cubicBezTo>
                      <a:pt x="0" y="2144"/>
                      <a:pt x="215" y="2370"/>
                      <a:pt x="477" y="2370"/>
                    </a:cubicBezTo>
                    <a:cubicBezTo>
                      <a:pt x="750" y="2370"/>
                      <a:pt x="965" y="2144"/>
                      <a:pt x="965" y="1882"/>
                    </a:cubicBezTo>
                    <a:lnTo>
                      <a:pt x="965" y="489"/>
                    </a:lnTo>
                    <a:cubicBezTo>
                      <a:pt x="965" y="215"/>
                      <a:pt x="750" y="1"/>
                      <a:pt x="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8"/>
              <p:cNvSpPr/>
              <p:nvPr/>
            </p:nvSpPr>
            <p:spPr>
              <a:xfrm>
                <a:off x="4117475" y="4751300"/>
                <a:ext cx="289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584" y="1"/>
                    </a:moveTo>
                    <a:cubicBezTo>
                      <a:pt x="262" y="1"/>
                      <a:pt x="0" y="263"/>
                      <a:pt x="0" y="572"/>
                    </a:cubicBezTo>
                    <a:cubicBezTo>
                      <a:pt x="0" y="894"/>
                      <a:pt x="262" y="1144"/>
                      <a:pt x="584" y="1144"/>
                    </a:cubicBezTo>
                    <a:cubicBezTo>
                      <a:pt x="893" y="1144"/>
                      <a:pt x="1155" y="894"/>
                      <a:pt x="1155" y="572"/>
                    </a:cubicBezTo>
                    <a:cubicBezTo>
                      <a:pt x="1155" y="263"/>
                      <a:pt x="893" y="1"/>
                      <a:pt x="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8"/>
              <p:cNvSpPr/>
              <p:nvPr/>
            </p:nvSpPr>
            <p:spPr>
              <a:xfrm>
                <a:off x="4107350" y="4736125"/>
                <a:ext cx="2442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370" extrusionOk="0">
                    <a:moveTo>
                      <a:pt x="489" y="1"/>
                    </a:moveTo>
                    <a:cubicBezTo>
                      <a:pt x="227" y="1"/>
                      <a:pt x="0" y="215"/>
                      <a:pt x="0" y="489"/>
                    </a:cubicBezTo>
                    <a:lnTo>
                      <a:pt x="0" y="1882"/>
                    </a:lnTo>
                    <a:cubicBezTo>
                      <a:pt x="0" y="2144"/>
                      <a:pt x="215" y="2370"/>
                      <a:pt x="489" y="2370"/>
                    </a:cubicBezTo>
                    <a:cubicBezTo>
                      <a:pt x="750" y="2370"/>
                      <a:pt x="977" y="2144"/>
                      <a:pt x="977" y="1882"/>
                    </a:cubicBezTo>
                    <a:lnTo>
                      <a:pt x="977" y="489"/>
                    </a:lnTo>
                    <a:cubicBezTo>
                      <a:pt x="977" y="227"/>
                      <a:pt x="750" y="1"/>
                      <a:pt x="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8"/>
              <p:cNvSpPr/>
              <p:nvPr/>
            </p:nvSpPr>
            <p:spPr>
              <a:xfrm>
                <a:off x="3846300" y="4677500"/>
                <a:ext cx="270300" cy="18755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7502" extrusionOk="0">
                    <a:moveTo>
                      <a:pt x="1513" y="0"/>
                    </a:moveTo>
                    <a:cubicBezTo>
                      <a:pt x="679" y="0"/>
                      <a:pt x="1" y="738"/>
                      <a:pt x="1" y="1655"/>
                    </a:cubicBezTo>
                    <a:lnTo>
                      <a:pt x="1" y="5846"/>
                    </a:lnTo>
                    <a:cubicBezTo>
                      <a:pt x="1" y="6763"/>
                      <a:pt x="679" y="7501"/>
                      <a:pt x="1513" y="7501"/>
                    </a:cubicBezTo>
                    <a:lnTo>
                      <a:pt x="9311" y="7501"/>
                    </a:lnTo>
                    <a:cubicBezTo>
                      <a:pt x="10133" y="7501"/>
                      <a:pt x="10811" y="6763"/>
                      <a:pt x="10811" y="5846"/>
                    </a:cubicBezTo>
                    <a:lnTo>
                      <a:pt x="10811" y="1655"/>
                    </a:lnTo>
                    <a:cubicBezTo>
                      <a:pt x="10811" y="738"/>
                      <a:pt x="10133" y="0"/>
                      <a:pt x="93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8"/>
              <p:cNvSpPr/>
              <p:nvPr/>
            </p:nvSpPr>
            <p:spPr>
              <a:xfrm>
                <a:off x="3822500" y="4832275"/>
                <a:ext cx="317900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12716" h="2013" extrusionOk="0">
                    <a:moveTo>
                      <a:pt x="1000" y="0"/>
                    </a:moveTo>
                    <a:cubicBezTo>
                      <a:pt x="453" y="0"/>
                      <a:pt x="0" y="453"/>
                      <a:pt x="0" y="1012"/>
                    </a:cubicBezTo>
                    <a:cubicBezTo>
                      <a:pt x="0" y="1560"/>
                      <a:pt x="453" y="2013"/>
                      <a:pt x="1000" y="2013"/>
                    </a:cubicBezTo>
                    <a:lnTo>
                      <a:pt x="11716" y="2013"/>
                    </a:lnTo>
                    <a:cubicBezTo>
                      <a:pt x="12275" y="2013"/>
                      <a:pt x="12716" y="1560"/>
                      <a:pt x="12716" y="1012"/>
                    </a:cubicBezTo>
                    <a:cubicBezTo>
                      <a:pt x="12716" y="453"/>
                      <a:pt x="12264" y="0"/>
                      <a:pt x="117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8"/>
              <p:cNvSpPr/>
              <p:nvPr/>
            </p:nvSpPr>
            <p:spPr>
              <a:xfrm>
                <a:off x="3912975" y="4719325"/>
                <a:ext cx="426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24" extrusionOk="0">
                    <a:moveTo>
                      <a:pt x="848" y="1"/>
                    </a:moveTo>
                    <a:cubicBezTo>
                      <a:pt x="673" y="1"/>
                      <a:pt x="497" y="61"/>
                      <a:pt x="358" y="184"/>
                    </a:cubicBezTo>
                    <a:cubicBezTo>
                      <a:pt x="36" y="458"/>
                      <a:pt x="1" y="946"/>
                      <a:pt x="274" y="1256"/>
                    </a:cubicBezTo>
                    <a:cubicBezTo>
                      <a:pt x="425" y="1433"/>
                      <a:pt x="640" y="1523"/>
                      <a:pt x="855" y="1523"/>
                    </a:cubicBezTo>
                    <a:cubicBezTo>
                      <a:pt x="1031" y="1523"/>
                      <a:pt x="1207" y="1463"/>
                      <a:pt x="1346" y="1339"/>
                    </a:cubicBezTo>
                    <a:cubicBezTo>
                      <a:pt x="1667" y="1054"/>
                      <a:pt x="1703" y="577"/>
                      <a:pt x="1429" y="268"/>
                    </a:cubicBezTo>
                    <a:cubicBezTo>
                      <a:pt x="1279" y="91"/>
                      <a:pt x="1063" y="1"/>
                      <a:pt x="8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8"/>
              <p:cNvSpPr/>
              <p:nvPr/>
            </p:nvSpPr>
            <p:spPr>
              <a:xfrm>
                <a:off x="4005250" y="4719325"/>
                <a:ext cx="426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24" extrusionOk="0">
                    <a:moveTo>
                      <a:pt x="853" y="1"/>
                    </a:moveTo>
                    <a:cubicBezTo>
                      <a:pt x="678" y="1"/>
                      <a:pt x="502" y="61"/>
                      <a:pt x="358" y="184"/>
                    </a:cubicBezTo>
                    <a:cubicBezTo>
                      <a:pt x="36" y="458"/>
                      <a:pt x="1" y="946"/>
                      <a:pt x="286" y="1256"/>
                    </a:cubicBezTo>
                    <a:cubicBezTo>
                      <a:pt x="437" y="1433"/>
                      <a:pt x="649" y="1523"/>
                      <a:pt x="862" y="1523"/>
                    </a:cubicBezTo>
                    <a:cubicBezTo>
                      <a:pt x="1037" y="1523"/>
                      <a:pt x="1213" y="1463"/>
                      <a:pt x="1358" y="1339"/>
                    </a:cubicBezTo>
                    <a:cubicBezTo>
                      <a:pt x="1667" y="1054"/>
                      <a:pt x="1703" y="577"/>
                      <a:pt x="1429" y="268"/>
                    </a:cubicBezTo>
                    <a:cubicBezTo>
                      <a:pt x="1279" y="91"/>
                      <a:pt x="1067" y="1"/>
                      <a:pt x="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8"/>
              <p:cNvSpPr/>
              <p:nvPr/>
            </p:nvSpPr>
            <p:spPr>
              <a:xfrm>
                <a:off x="3971025" y="4572725"/>
                <a:ext cx="286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32" extrusionOk="0">
                    <a:moveTo>
                      <a:pt x="572" y="0"/>
                    </a:moveTo>
                    <a:cubicBezTo>
                      <a:pt x="250" y="0"/>
                      <a:pt x="0" y="250"/>
                      <a:pt x="0" y="560"/>
                    </a:cubicBezTo>
                    <a:cubicBezTo>
                      <a:pt x="0" y="881"/>
                      <a:pt x="250" y="1131"/>
                      <a:pt x="572" y="1131"/>
                    </a:cubicBezTo>
                    <a:cubicBezTo>
                      <a:pt x="881" y="1131"/>
                      <a:pt x="1143" y="881"/>
                      <a:pt x="1143" y="560"/>
                    </a:cubicBezTo>
                    <a:cubicBezTo>
                      <a:pt x="1143" y="250"/>
                      <a:pt x="881" y="0"/>
                      <a:pt x="5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8"/>
              <p:cNvSpPr/>
              <p:nvPr/>
            </p:nvSpPr>
            <p:spPr>
              <a:xfrm>
                <a:off x="3932325" y="4776025"/>
                <a:ext cx="9617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1036" extrusionOk="0">
                    <a:moveTo>
                      <a:pt x="489" y="0"/>
                    </a:moveTo>
                    <a:cubicBezTo>
                      <a:pt x="215" y="0"/>
                      <a:pt x="0" y="226"/>
                      <a:pt x="0" y="488"/>
                    </a:cubicBezTo>
                    <a:lnTo>
                      <a:pt x="0" y="560"/>
                    </a:lnTo>
                    <a:cubicBezTo>
                      <a:pt x="0" y="822"/>
                      <a:pt x="215" y="1036"/>
                      <a:pt x="489" y="1036"/>
                    </a:cubicBezTo>
                    <a:lnTo>
                      <a:pt x="3370" y="1036"/>
                    </a:lnTo>
                    <a:cubicBezTo>
                      <a:pt x="3632" y="1036"/>
                      <a:pt x="3846" y="822"/>
                      <a:pt x="3846" y="560"/>
                    </a:cubicBezTo>
                    <a:lnTo>
                      <a:pt x="3846" y="488"/>
                    </a:lnTo>
                    <a:cubicBezTo>
                      <a:pt x="3846" y="214"/>
                      <a:pt x="3632" y="0"/>
                      <a:pt x="33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8"/>
              <p:cNvSpPr/>
              <p:nvPr/>
            </p:nvSpPr>
            <p:spPr>
              <a:xfrm>
                <a:off x="3941250" y="4785825"/>
                <a:ext cx="783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51" extrusionOk="0">
                    <a:moveTo>
                      <a:pt x="132" y="1"/>
                    </a:moveTo>
                    <a:cubicBezTo>
                      <a:pt x="60" y="1"/>
                      <a:pt x="1" y="61"/>
                      <a:pt x="1" y="132"/>
                    </a:cubicBezTo>
                    <a:cubicBezTo>
                      <a:pt x="1" y="203"/>
                      <a:pt x="60" y="251"/>
                      <a:pt x="132" y="251"/>
                    </a:cubicBezTo>
                    <a:lnTo>
                      <a:pt x="3001" y="251"/>
                    </a:lnTo>
                    <a:cubicBezTo>
                      <a:pt x="3072" y="251"/>
                      <a:pt x="3132" y="203"/>
                      <a:pt x="3132" y="132"/>
                    </a:cubicBezTo>
                    <a:cubicBezTo>
                      <a:pt x="3132" y="61"/>
                      <a:pt x="3072" y="1"/>
                      <a:pt x="30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8"/>
              <p:cNvSpPr/>
              <p:nvPr/>
            </p:nvSpPr>
            <p:spPr>
              <a:xfrm>
                <a:off x="3868625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1" y="131"/>
                      <a:pt x="1" y="274"/>
                    </a:cubicBezTo>
                    <a:cubicBezTo>
                      <a:pt x="1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8"/>
              <p:cNvSpPr/>
              <p:nvPr/>
            </p:nvSpPr>
            <p:spPr>
              <a:xfrm>
                <a:off x="3898700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8"/>
              <p:cNvSpPr/>
              <p:nvPr/>
            </p:nvSpPr>
            <p:spPr>
              <a:xfrm>
                <a:off x="3929050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1" y="131"/>
                      <a:pt x="1" y="274"/>
                    </a:cubicBezTo>
                    <a:cubicBezTo>
                      <a:pt x="1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8"/>
              <p:cNvSpPr/>
              <p:nvPr/>
            </p:nvSpPr>
            <p:spPr>
              <a:xfrm>
                <a:off x="3959125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8"/>
              <p:cNvSpPr/>
              <p:nvPr/>
            </p:nvSpPr>
            <p:spPr>
              <a:xfrm>
                <a:off x="3989475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0" y="131"/>
                      <a:pt x="0" y="274"/>
                    </a:cubicBezTo>
                    <a:cubicBezTo>
                      <a:pt x="0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8"/>
              <p:cNvSpPr/>
              <p:nvPr/>
            </p:nvSpPr>
            <p:spPr>
              <a:xfrm>
                <a:off x="4019550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8"/>
              <p:cNvSpPr/>
              <p:nvPr/>
            </p:nvSpPr>
            <p:spPr>
              <a:xfrm>
                <a:off x="4049900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0" y="131"/>
                      <a:pt x="0" y="274"/>
                    </a:cubicBezTo>
                    <a:cubicBezTo>
                      <a:pt x="0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8"/>
              <p:cNvSpPr/>
              <p:nvPr/>
            </p:nvSpPr>
            <p:spPr>
              <a:xfrm>
                <a:off x="4079950" y="4851925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132" y="0"/>
                      <a:pt x="1" y="131"/>
                      <a:pt x="1" y="274"/>
                    </a:cubicBezTo>
                    <a:cubicBezTo>
                      <a:pt x="1" y="429"/>
                      <a:pt x="132" y="560"/>
                      <a:pt x="287" y="560"/>
                    </a:cubicBezTo>
                    <a:cubicBezTo>
                      <a:pt x="442" y="560"/>
                      <a:pt x="561" y="429"/>
                      <a:pt x="561" y="274"/>
                    </a:cubicBezTo>
                    <a:cubicBezTo>
                      <a:pt x="561" y="131"/>
                      <a:pt x="442" y="0"/>
                      <a:pt x="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0" name="Google Shape;1610;p38"/>
          <p:cNvGrpSpPr/>
          <p:nvPr/>
        </p:nvGrpSpPr>
        <p:grpSpPr>
          <a:xfrm>
            <a:off x="6691117" y="1529605"/>
            <a:ext cx="1073911" cy="907576"/>
            <a:chOff x="4380300" y="4287850"/>
            <a:chExt cx="336375" cy="284275"/>
          </a:xfrm>
        </p:grpSpPr>
        <p:sp>
          <p:nvSpPr>
            <p:cNvPr id="1611" name="Google Shape;1611;p38"/>
            <p:cNvSpPr/>
            <p:nvPr/>
          </p:nvSpPr>
          <p:spPr>
            <a:xfrm>
              <a:off x="4380300" y="4287850"/>
              <a:ext cx="336375" cy="284275"/>
            </a:xfrm>
            <a:custGeom>
              <a:avLst/>
              <a:gdLst/>
              <a:ahLst/>
              <a:cxnLst/>
              <a:rect l="l" t="t" r="r" b="b"/>
              <a:pathLst>
                <a:path w="13455" h="11371" extrusionOk="0">
                  <a:moveTo>
                    <a:pt x="6656" y="0"/>
                  </a:moveTo>
                  <a:cubicBezTo>
                    <a:pt x="6513" y="0"/>
                    <a:pt x="6394" y="119"/>
                    <a:pt x="6394" y="262"/>
                  </a:cubicBezTo>
                  <a:cubicBezTo>
                    <a:pt x="6394" y="369"/>
                    <a:pt x="6442" y="453"/>
                    <a:pt x="6525" y="500"/>
                  </a:cubicBezTo>
                  <a:lnTo>
                    <a:pt x="6525" y="1012"/>
                  </a:lnTo>
                  <a:cubicBezTo>
                    <a:pt x="6418" y="1060"/>
                    <a:pt x="6335" y="1179"/>
                    <a:pt x="6335" y="1310"/>
                  </a:cubicBezTo>
                  <a:cubicBezTo>
                    <a:pt x="6335" y="1453"/>
                    <a:pt x="6418" y="1560"/>
                    <a:pt x="6525" y="1619"/>
                  </a:cubicBezTo>
                  <a:lnTo>
                    <a:pt x="6525" y="2131"/>
                  </a:lnTo>
                  <a:cubicBezTo>
                    <a:pt x="6346" y="2179"/>
                    <a:pt x="6215" y="2346"/>
                    <a:pt x="6215" y="2548"/>
                  </a:cubicBezTo>
                  <a:cubicBezTo>
                    <a:pt x="6215" y="2739"/>
                    <a:pt x="6346" y="2905"/>
                    <a:pt x="6525" y="2965"/>
                  </a:cubicBezTo>
                  <a:lnTo>
                    <a:pt x="6525" y="3429"/>
                  </a:lnTo>
                  <a:lnTo>
                    <a:pt x="6215" y="3429"/>
                  </a:lnTo>
                  <a:cubicBezTo>
                    <a:pt x="6049" y="3429"/>
                    <a:pt x="5918" y="3560"/>
                    <a:pt x="5918" y="3739"/>
                  </a:cubicBezTo>
                  <a:cubicBezTo>
                    <a:pt x="5918" y="3858"/>
                    <a:pt x="5977" y="3953"/>
                    <a:pt x="6084" y="4001"/>
                  </a:cubicBezTo>
                  <a:cubicBezTo>
                    <a:pt x="3060" y="4334"/>
                    <a:pt x="667" y="7013"/>
                    <a:pt x="417" y="10370"/>
                  </a:cubicBezTo>
                  <a:cubicBezTo>
                    <a:pt x="191" y="10370"/>
                    <a:pt x="0" y="10549"/>
                    <a:pt x="0" y="10775"/>
                  </a:cubicBezTo>
                  <a:lnTo>
                    <a:pt x="0" y="10966"/>
                  </a:lnTo>
                  <a:cubicBezTo>
                    <a:pt x="0" y="11192"/>
                    <a:pt x="179" y="11371"/>
                    <a:pt x="417" y="11371"/>
                  </a:cubicBezTo>
                  <a:lnTo>
                    <a:pt x="13050" y="11371"/>
                  </a:lnTo>
                  <a:cubicBezTo>
                    <a:pt x="13276" y="11371"/>
                    <a:pt x="13454" y="11192"/>
                    <a:pt x="13454" y="10966"/>
                  </a:cubicBezTo>
                  <a:lnTo>
                    <a:pt x="13454" y="10775"/>
                  </a:lnTo>
                  <a:cubicBezTo>
                    <a:pt x="13454" y="10549"/>
                    <a:pt x="13276" y="10370"/>
                    <a:pt x="13050" y="10370"/>
                  </a:cubicBezTo>
                  <a:lnTo>
                    <a:pt x="13002" y="10370"/>
                  </a:lnTo>
                  <a:cubicBezTo>
                    <a:pt x="12740" y="6977"/>
                    <a:pt x="10311" y="4286"/>
                    <a:pt x="7251" y="4001"/>
                  </a:cubicBezTo>
                  <a:cubicBezTo>
                    <a:pt x="7347" y="3941"/>
                    <a:pt x="7406" y="3846"/>
                    <a:pt x="7406" y="3739"/>
                  </a:cubicBezTo>
                  <a:cubicBezTo>
                    <a:pt x="7406" y="3560"/>
                    <a:pt x="7263" y="3429"/>
                    <a:pt x="7097" y="3429"/>
                  </a:cubicBezTo>
                  <a:lnTo>
                    <a:pt x="6787" y="3429"/>
                  </a:lnTo>
                  <a:lnTo>
                    <a:pt x="6787" y="2965"/>
                  </a:lnTo>
                  <a:cubicBezTo>
                    <a:pt x="6966" y="2905"/>
                    <a:pt x="7097" y="2739"/>
                    <a:pt x="7097" y="2548"/>
                  </a:cubicBezTo>
                  <a:cubicBezTo>
                    <a:pt x="7097" y="2346"/>
                    <a:pt x="6966" y="2179"/>
                    <a:pt x="6787" y="2131"/>
                  </a:cubicBezTo>
                  <a:lnTo>
                    <a:pt x="6787" y="1619"/>
                  </a:lnTo>
                  <a:cubicBezTo>
                    <a:pt x="6906" y="1560"/>
                    <a:pt x="6989" y="1453"/>
                    <a:pt x="6989" y="1310"/>
                  </a:cubicBezTo>
                  <a:cubicBezTo>
                    <a:pt x="6989" y="1179"/>
                    <a:pt x="6906" y="1060"/>
                    <a:pt x="6787" y="1012"/>
                  </a:cubicBezTo>
                  <a:lnTo>
                    <a:pt x="6787" y="500"/>
                  </a:lnTo>
                  <a:cubicBezTo>
                    <a:pt x="6870" y="453"/>
                    <a:pt x="6930" y="369"/>
                    <a:pt x="6930" y="262"/>
                  </a:cubicBezTo>
                  <a:cubicBezTo>
                    <a:pt x="6930" y="119"/>
                    <a:pt x="6811" y="0"/>
                    <a:pt x="6656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2" name="Google Shape;1612;p38"/>
            <p:cNvGrpSpPr/>
            <p:nvPr/>
          </p:nvGrpSpPr>
          <p:grpSpPr>
            <a:xfrm>
              <a:off x="4380300" y="4287850"/>
              <a:ext cx="336375" cy="284275"/>
              <a:chOff x="4380300" y="4571525"/>
              <a:chExt cx="336375" cy="284275"/>
            </a:xfrm>
          </p:grpSpPr>
          <p:sp>
            <p:nvSpPr>
              <p:cNvPr id="1613" name="Google Shape;1613;p38"/>
              <p:cNvSpPr/>
              <p:nvPr/>
            </p:nvSpPr>
            <p:spPr>
              <a:xfrm>
                <a:off x="4543425" y="4576875"/>
                <a:ext cx="6550" cy="1417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5669" extrusionOk="0">
                    <a:moveTo>
                      <a:pt x="0" y="1"/>
                    </a:moveTo>
                    <a:lnTo>
                      <a:pt x="0" y="5668"/>
                    </a:lnTo>
                    <a:lnTo>
                      <a:pt x="262" y="5668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8"/>
              <p:cNvSpPr/>
              <p:nvPr/>
            </p:nvSpPr>
            <p:spPr>
              <a:xfrm>
                <a:off x="4390125" y="4670950"/>
                <a:ext cx="315825" cy="174750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6990" extrusionOk="0">
                    <a:moveTo>
                      <a:pt x="6311" y="0"/>
                    </a:moveTo>
                    <a:cubicBezTo>
                      <a:pt x="2822" y="0"/>
                      <a:pt x="0" y="3132"/>
                      <a:pt x="0" y="6989"/>
                    </a:cubicBezTo>
                    <a:lnTo>
                      <a:pt x="12633" y="6989"/>
                    </a:lnTo>
                    <a:cubicBezTo>
                      <a:pt x="12633" y="3132"/>
                      <a:pt x="9811" y="0"/>
                      <a:pt x="6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8"/>
              <p:cNvSpPr/>
              <p:nvPr/>
            </p:nvSpPr>
            <p:spPr>
              <a:xfrm>
                <a:off x="4535675" y="4624200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1" y="1"/>
                    </a:moveTo>
                    <a:cubicBezTo>
                      <a:pt x="203" y="1"/>
                      <a:pt x="0" y="203"/>
                      <a:pt x="0" y="441"/>
                    </a:cubicBezTo>
                    <a:cubicBezTo>
                      <a:pt x="0" y="680"/>
                      <a:pt x="203" y="882"/>
                      <a:pt x="441" y="882"/>
                    </a:cubicBezTo>
                    <a:cubicBezTo>
                      <a:pt x="691" y="882"/>
                      <a:pt x="882" y="680"/>
                      <a:pt x="882" y="441"/>
                    </a:cubicBezTo>
                    <a:cubicBezTo>
                      <a:pt x="882" y="203"/>
                      <a:pt x="691" y="1"/>
                      <a:pt x="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8"/>
              <p:cNvSpPr/>
              <p:nvPr/>
            </p:nvSpPr>
            <p:spPr>
              <a:xfrm>
                <a:off x="4538650" y="4596225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2" y="1"/>
                    </a:moveTo>
                    <a:cubicBezTo>
                      <a:pt x="143" y="1"/>
                      <a:pt x="1" y="144"/>
                      <a:pt x="1" y="334"/>
                    </a:cubicBezTo>
                    <a:cubicBezTo>
                      <a:pt x="1" y="513"/>
                      <a:pt x="143" y="656"/>
                      <a:pt x="322" y="656"/>
                    </a:cubicBezTo>
                    <a:cubicBezTo>
                      <a:pt x="501" y="656"/>
                      <a:pt x="655" y="513"/>
                      <a:pt x="655" y="334"/>
                    </a:cubicBezTo>
                    <a:cubicBezTo>
                      <a:pt x="655" y="144"/>
                      <a:pt x="501" y="1"/>
                      <a:pt x="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8"/>
              <p:cNvSpPr/>
              <p:nvPr/>
            </p:nvSpPr>
            <p:spPr>
              <a:xfrm>
                <a:off x="4540150" y="4571525"/>
                <a:ext cx="1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7" extrusionOk="0">
                    <a:moveTo>
                      <a:pt x="262" y="1"/>
                    </a:moveTo>
                    <a:cubicBezTo>
                      <a:pt x="119" y="1"/>
                      <a:pt x="0" y="120"/>
                      <a:pt x="0" y="274"/>
                    </a:cubicBezTo>
                    <a:cubicBezTo>
                      <a:pt x="0" y="417"/>
                      <a:pt x="119" y="536"/>
                      <a:pt x="262" y="536"/>
                    </a:cubicBezTo>
                    <a:cubicBezTo>
                      <a:pt x="417" y="536"/>
                      <a:pt x="536" y="417"/>
                      <a:pt x="536" y="274"/>
                    </a:cubicBezTo>
                    <a:cubicBezTo>
                      <a:pt x="536" y="120"/>
                      <a:pt x="417" y="1"/>
                      <a:pt x="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8"/>
              <p:cNvSpPr/>
              <p:nvPr/>
            </p:nvSpPr>
            <p:spPr>
              <a:xfrm>
                <a:off x="4380300" y="4830775"/>
                <a:ext cx="3363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1001" extrusionOk="0">
                    <a:moveTo>
                      <a:pt x="405" y="1"/>
                    </a:moveTo>
                    <a:cubicBezTo>
                      <a:pt x="179" y="1"/>
                      <a:pt x="0" y="191"/>
                      <a:pt x="0" y="418"/>
                    </a:cubicBezTo>
                    <a:lnTo>
                      <a:pt x="0" y="596"/>
                    </a:lnTo>
                    <a:cubicBezTo>
                      <a:pt x="0" y="822"/>
                      <a:pt x="179" y="1001"/>
                      <a:pt x="405" y="1001"/>
                    </a:cubicBezTo>
                    <a:lnTo>
                      <a:pt x="13038" y="1001"/>
                    </a:lnTo>
                    <a:cubicBezTo>
                      <a:pt x="13276" y="1001"/>
                      <a:pt x="13454" y="822"/>
                      <a:pt x="13454" y="596"/>
                    </a:cubicBezTo>
                    <a:lnTo>
                      <a:pt x="13454" y="418"/>
                    </a:lnTo>
                    <a:cubicBezTo>
                      <a:pt x="13454" y="179"/>
                      <a:pt x="13264" y="1"/>
                      <a:pt x="130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8"/>
              <p:cNvSpPr/>
              <p:nvPr/>
            </p:nvSpPr>
            <p:spPr>
              <a:xfrm>
                <a:off x="4490725" y="4721700"/>
                <a:ext cx="315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132" extrusionOk="0">
                    <a:moveTo>
                      <a:pt x="634" y="0"/>
                    </a:moveTo>
                    <a:cubicBezTo>
                      <a:pt x="503" y="0"/>
                      <a:pt x="370" y="45"/>
                      <a:pt x="263" y="137"/>
                    </a:cubicBezTo>
                    <a:cubicBezTo>
                      <a:pt x="24" y="340"/>
                      <a:pt x="1" y="697"/>
                      <a:pt x="203" y="935"/>
                    </a:cubicBezTo>
                    <a:cubicBezTo>
                      <a:pt x="320" y="1065"/>
                      <a:pt x="477" y="1131"/>
                      <a:pt x="633" y="1131"/>
                    </a:cubicBezTo>
                    <a:cubicBezTo>
                      <a:pt x="763" y="1131"/>
                      <a:pt x="893" y="1086"/>
                      <a:pt x="1001" y="994"/>
                    </a:cubicBezTo>
                    <a:cubicBezTo>
                      <a:pt x="1239" y="792"/>
                      <a:pt x="1263" y="435"/>
                      <a:pt x="1060" y="197"/>
                    </a:cubicBezTo>
                    <a:cubicBezTo>
                      <a:pt x="949" y="66"/>
                      <a:pt x="792" y="0"/>
                      <a:pt x="6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8"/>
              <p:cNvSpPr/>
              <p:nvPr/>
            </p:nvSpPr>
            <p:spPr>
              <a:xfrm>
                <a:off x="4569300" y="4721700"/>
                <a:ext cx="312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32" extrusionOk="0">
                    <a:moveTo>
                      <a:pt x="622" y="0"/>
                    </a:moveTo>
                    <a:cubicBezTo>
                      <a:pt x="491" y="0"/>
                      <a:pt x="359" y="45"/>
                      <a:pt x="251" y="137"/>
                    </a:cubicBezTo>
                    <a:cubicBezTo>
                      <a:pt x="25" y="340"/>
                      <a:pt x="1" y="697"/>
                      <a:pt x="203" y="935"/>
                    </a:cubicBezTo>
                    <a:cubicBezTo>
                      <a:pt x="314" y="1065"/>
                      <a:pt x="471" y="1131"/>
                      <a:pt x="628" y="1131"/>
                    </a:cubicBezTo>
                    <a:cubicBezTo>
                      <a:pt x="757" y="1131"/>
                      <a:pt x="887" y="1086"/>
                      <a:pt x="989" y="994"/>
                    </a:cubicBezTo>
                    <a:cubicBezTo>
                      <a:pt x="1227" y="792"/>
                      <a:pt x="1251" y="435"/>
                      <a:pt x="1049" y="197"/>
                    </a:cubicBezTo>
                    <a:cubicBezTo>
                      <a:pt x="938" y="66"/>
                      <a:pt x="781" y="0"/>
                      <a:pt x="6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8"/>
              <p:cNvSpPr/>
              <p:nvPr/>
            </p:nvSpPr>
            <p:spPr>
              <a:xfrm>
                <a:off x="4487450" y="4767975"/>
                <a:ext cx="1167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1251" extrusionOk="0">
                    <a:moveTo>
                      <a:pt x="584" y="1"/>
                    </a:moveTo>
                    <a:cubicBezTo>
                      <a:pt x="263" y="1"/>
                      <a:pt x="1" y="263"/>
                      <a:pt x="1" y="584"/>
                    </a:cubicBezTo>
                    <a:lnTo>
                      <a:pt x="1" y="667"/>
                    </a:lnTo>
                    <a:cubicBezTo>
                      <a:pt x="1" y="989"/>
                      <a:pt x="263" y="1251"/>
                      <a:pt x="584" y="1251"/>
                    </a:cubicBezTo>
                    <a:lnTo>
                      <a:pt x="4084" y="1251"/>
                    </a:lnTo>
                    <a:cubicBezTo>
                      <a:pt x="4406" y="1251"/>
                      <a:pt x="4668" y="989"/>
                      <a:pt x="4668" y="667"/>
                    </a:cubicBezTo>
                    <a:lnTo>
                      <a:pt x="4668" y="584"/>
                    </a:lnTo>
                    <a:cubicBezTo>
                      <a:pt x="4668" y="263"/>
                      <a:pt x="4406" y="1"/>
                      <a:pt x="4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8"/>
              <p:cNvSpPr/>
              <p:nvPr/>
            </p:nvSpPr>
            <p:spPr>
              <a:xfrm>
                <a:off x="4498175" y="4779575"/>
                <a:ext cx="94975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311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56"/>
                    </a:cubicBezTo>
                    <a:cubicBezTo>
                      <a:pt x="0" y="239"/>
                      <a:pt x="72" y="311"/>
                      <a:pt x="155" y="311"/>
                    </a:cubicBezTo>
                    <a:lnTo>
                      <a:pt x="3644" y="311"/>
                    </a:lnTo>
                    <a:cubicBezTo>
                      <a:pt x="3727" y="311"/>
                      <a:pt x="3798" y="239"/>
                      <a:pt x="3798" y="156"/>
                    </a:cubicBezTo>
                    <a:cubicBezTo>
                      <a:pt x="3798" y="72"/>
                      <a:pt x="3739" y="1"/>
                      <a:pt x="36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8"/>
              <p:cNvSpPr/>
              <p:nvPr/>
            </p:nvSpPr>
            <p:spPr>
              <a:xfrm>
                <a:off x="4528225" y="4657250"/>
                <a:ext cx="372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620" extrusionOk="0">
                    <a:moveTo>
                      <a:pt x="298" y="0"/>
                    </a:moveTo>
                    <a:cubicBezTo>
                      <a:pt x="132" y="0"/>
                      <a:pt x="1" y="143"/>
                      <a:pt x="1" y="310"/>
                    </a:cubicBezTo>
                    <a:cubicBezTo>
                      <a:pt x="1" y="477"/>
                      <a:pt x="132" y="620"/>
                      <a:pt x="298" y="620"/>
                    </a:cubicBezTo>
                    <a:lnTo>
                      <a:pt x="1180" y="620"/>
                    </a:lnTo>
                    <a:cubicBezTo>
                      <a:pt x="1346" y="620"/>
                      <a:pt x="1489" y="477"/>
                      <a:pt x="1489" y="310"/>
                    </a:cubicBezTo>
                    <a:cubicBezTo>
                      <a:pt x="1489" y="143"/>
                      <a:pt x="1346" y="0"/>
                      <a:pt x="1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38"/>
          <p:cNvGrpSpPr/>
          <p:nvPr/>
        </p:nvGrpSpPr>
        <p:grpSpPr>
          <a:xfrm>
            <a:off x="1543941" y="4579832"/>
            <a:ext cx="744312" cy="221985"/>
            <a:chOff x="8652775" y="883650"/>
            <a:chExt cx="120875" cy="36050"/>
          </a:xfrm>
        </p:grpSpPr>
        <p:sp>
          <p:nvSpPr>
            <p:cNvPr id="1625" name="Google Shape;1625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38"/>
          <p:cNvGrpSpPr/>
          <p:nvPr/>
        </p:nvGrpSpPr>
        <p:grpSpPr>
          <a:xfrm>
            <a:off x="4191929" y="4581670"/>
            <a:ext cx="760137" cy="218290"/>
            <a:chOff x="4191929" y="4380950"/>
            <a:chExt cx="760137" cy="218290"/>
          </a:xfrm>
        </p:grpSpPr>
        <p:sp>
          <p:nvSpPr>
            <p:cNvPr id="1632" name="Google Shape;1632;p38"/>
            <p:cNvSpPr/>
            <p:nvPr/>
          </p:nvSpPr>
          <p:spPr>
            <a:xfrm>
              <a:off x="4521180" y="4451544"/>
              <a:ext cx="430885" cy="771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3" name="Google Shape;1633;p38"/>
            <p:cNvGrpSpPr/>
            <p:nvPr/>
          </p:nvGrpSpPr>
          <p:grpSpPr>
            <a:xfrm>
              <a:off x="4191929" y="4380950"/>
              <a:ext cx="234762" cy="218290"/>
              <a:chOff x="8652775" y="883650"/>
              <a:chExt cx="38125" cy="35450"/>
            </a:xfrm>
          </p:grpSpPr>
          <p:sp>
            <p:nvSpPr>
              <p:cNvPr id="1634" name="Google Shape;1634;p38"/>
              <p:cNvSpPr/>
              <p:nvPr/>
            </p:nvSpPr>
            <p:spPr>
              <a:xfrm>
                <a:off x="8676900" y="883650"/>
                <a:ext cx="14000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1" extrusionOk="0">
                    <a:moveTo>
                      <a:pt x="274" y="0"/>
                    </a:moveTo>
                    <a:cubicBezTo>
                      <a:pt x="119" y="0"/>
                      <a:pt x="0" y="131"/>
                      <a:pt x="0" y="286"/>
                    </a:cubicBezTo>
                    <a:cubicBezTo>
                      <a:pt x="0" y="441"/>
                      <a:pt x="119" y="560"/>
                      <a:pt x="274" y="560"/>
                    </a:cubicBezTo>
                    <a:cubicBezTo>
                      <a:pt x="429" y="560"/>
                      <a:pt x="560" y="441"/>
                      <a:pt x="560" y="286"/>
                    </a:cubicBezTo>
                    <a:cubicBezTo>
                      <a:pt x="560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8676900" y="905075"/>
                <a:ext cx="14000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1" extrusionOk="0">
                    <a:moveTo>
                      <a:pt x="274" y="1"/>
                    </a:moveTo>
                    <a:cubicBezTo>
                      <a:pt x="119" y="1"/>
                      <a:pt x="0" y="120"/>
                      <a:pt x="0" y="275"/>
                    </a:cubicBezTo>
                    <a:cubicBezTo>
                      <a:pt x="0" y="429"/>
                      <a:pt x="119" y="560"/>
                      <a:pt x="274" y="560"/>
                    </a:cubicBezTo>
                    <a:cubicBezTo>
                      <a:pt x="429" y="560"/>
                      <a:pt x="560" y="429"/>
                      <a:pt x="560" y="275"/>
                    </a:cubicBezTo>
                    <a:cubicBezTo>
                      <a:pt x="560" y="120"/>
                      <a:pt x="429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8652775" y="905075"/>
                <a:ext cx="14025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6" y="1"/>
                    </a:moveTo>
                    <a:cubicBezTo>
                      <a:pt x="132" y="1"/>
                      <a:pt x="1" y="120"/>
                      <a:pt x="1" y="275"/>
                    </a:cubicBezTo>
                    <a:cubicBezTo>
                      <a:pt x="1" y="429"/>
                      <a:pt x="132" y="560"/>
                      <a:pt x="286" y="560"/>
                    </a:cubicBezTo>
                    <a:cubicBezTo>
                      <a:pt x="441" y="560"/>
                      <a:pt x="560" y="429"/>
                      <a:pt x="560" y="275"/>
                    </a:cubicBezTo>
                    <a:cubicBezTo>
                      <a:pt x="560" y="120"/>
                      <a:pt x="441" y="1"/>
                      <a:pt x="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7" name="Google Shape;1637;p38"/>
          <p:cNvGrpSpPr/>
          <p:nvPr/>
        </p:nvGrpSpPr>
        <p:grpSpPr>
          <a:xfrm>
            <a:off x="7110691" y="4581683"/>
            <a:ext cx="234762" cy="218290"/>
            <a:chOff x="8652775" y="883650"/>
            <a:chExt cx="38125" cy="35450"/>
          </a:xfrm>
        </p:grpSpPr>
        <p:sp>
          <p:nvSpPr>
            <p:cNvPr id="1638" name="Google Shape;1638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38"/>
          <p:cNvGrpSpPr/>
          <p:nvPr/>
        </p:nvGrpSpPr>
        <p:grpSpPr>
          <a:xfrm>
            <a:off x="3188291" y="1617638"/>
            <a:ext cx="234762" cy="218290"/>
            <a:chOff x="8652775" y="883650"/>
            <a:chExt cx="38125" cy="35450"/>
          </a:xfrm>
        </p:grpSpPr>
        <p:sp>
          <p:nvSpPr>
            <p:cNvPr id="1643" name="Google Shape;1643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38"/>
          <p:cNvGrpSpPr/>
          <p:nvPr/>
        </p:nvGrpSpPr>
        <p:grpSpPr>
          <a:xfrm>
            <a:off x="5679193" y="2320281"/>
            <a:ext cx="430885" cy="203666"/>
            <a:chOff x="8703675" y="886625"/>
            <a:chExt cx="69975" cy="33075"/>
          </a:xfrm>
        </p:grpSpPr>
        <p:sp>
          <p:nvSpPr>
            <p:cNvPr id="1647" name="Google Shape;1647;p3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38"/>
          <p:cNvGrpSpPr/>
          <p:nvPr/>
        </p:nvGrpSpPr>
        <p:grpSpPr>
          <a:xfrm>
            <a:off x="930016" y="2743157"/>
            <a:ext cx="234762" cy="218290"/>
            <a:chOff x="8652775" y="883650"/>
            <a:chExt cx="38125" cy="35450"/>
          </a:xfrm>
        </p:grpSpPr>
        <p:sp>
          <p:nvSpPr>
            <p:cNvPr id="1650" name="Google Shape;1650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4" name="Google Shape;1654;p38"/>
          <p:cNvSpPr/>
          <p:nvPr/>
        </p:nvSpPr>
        <p:spPr>
          <a:xfrm>
            <a:off x="3681555" y="281373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38"/>
          <p:cNvGrpSpPr/>
          <p:nvPr/>
        </p:nvGrpSpPr>
        <p:grpSpPr>
          <a:xfrm>
            <a:off x="6342141" y="2743150"/>
            <a:ext cx="234762" cy="218290"/>
            <a:chOff x="8652775" y="883650"/>
            <a:chExt cx="38125" cy="35450"/>
          </a:xfrm>
        </p:grpSpPr>
        <p:sp>
          <p:nvSpPr>
            <p:cNvPr id="1656" name="Google Shape;1656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>
            <a:spLocks noGrp="1"/>
          </p:cNvSpPr>
          <p:nvPr>
            <p:ph type="title"/>
          </p:nvPr>
        </p:nvSpPr>
        <p:spPr>
          <a:xfrm>
            <a:off x="526067" y="2256285"/>
            <a:ext cx="4377009" cy="976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1339" name="Google Shape;1339;p37"/>
          <p:cNvSpPr txBox="1">
            <a:spLocks noGrp="1"/>
          </p:cNvSpPr>
          <p:nvPr>
            <p:ph type="title" idx="2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41" name="Google Shape;1341;p37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1342" name="Google Shape;1342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37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1349" name="Google Shape;1349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7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1353" name="Google Shape;1353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37"/>
          <p:cNvGrpSpPr/>
          <p:nvPr/>
        </p:nvGrpSpPr>
        <p:grpSpPr>
          <a:xfrm rot="940696">
            <a:off x="5053032" y="1751943"/>
            <a:ext cx="1599617" cy="1935136"/>
            <a:chOff x="3922200" y="2432125"/>
            <a:chExt cx="534925" cy="647125"/>
          </a:xfrm>
        </p:grpSpPr>
        <p:sp>
          <p:nvSpPr>
            <p:cNvPr id="1358" name="Google Shape;1358;p37"/>
            <p:cNvSpPr/>
            <p:nvPr/>
          </p:nvSpPr>
          <p:spPr>
            <a:xfrm>
              <a:off x="3922200" y="2432125"/>
              <a:ext cx="534625" cy="647125"/>
            </a:xfrm>
            <a:custGeom>
              <a:avLst/>
              <a:gdLst/>
              <a:ahLst/>
              <a:cxnLst/>
              <a:rect l="l" t="t" r="r" b="b"/>
              <a:pathLst>
                <a:path w="21385" h="25885" extrusionOk="0">
                  <a:moveTo>
                    <a:pt x="5430" y="1"/>
                  </a:moveTo>
                  <a:cubicBezTo>
                    <a:pt x="5061" y="1"/>
                    <a:pt x="4775" y="298"/>
                    <a:pt x="4775" y="656"/>
                  </a:cubicBezTo>
                  <a:cubicBezTo>
                    <a:pt x="4775" y="941"/>
                    <a:pt x="4954" y="1179"/>
                    <a:pt x="5204" y="1275"/>
                  </a:cubicBezTo>
                  <a:lnTo>
                    <a:pt x="5204" y="4573"/>
                  </a:lnTo>
                  <a:cubicBezTo>
                    <a:pt x="5013" y="4751"/>
                    <a:pt x="4894" y="5001"/>
                    <a:pt x="4894" y="5275"/>
                  </a:cubicBezTo>
                  <a:cubicBezTo>
                    <a:pt x="4894" y="5811"/>
                    <a:pt x="5323" y="6251"/>
                    <a:pt x="5859" y="6251"/>
                  </a:cubicBezTo>
                  <a:cubicBezTo>
                    <a:pt x="5870" y="6251"/>
                    <a:pt x="5894" y="6251"/>
                    <a:pt x="5906" y="6240"/>
                  </a:cubicBezTo>
                  <a:cubicBezTo>
                    <a:pt x="6275" y="8133"/>
                    <a:pt x="7752" y="9621"/>
                    <a:pt x="9621" y="10050"/>
                  </a:cubicBezTo>
                  <a:lnTo>
                    <a:pt x="9621" y="11050"/>
                  </a:lnTo>
                  <a:lnTo>
                    <a:pt x="8633" y="11050"/>
                  </a:lnTo>
                  <a:cubicBezTo>
                    <a:pt x="8299" y="11050"/>
                    <a:pt x="8037" y="11300"/>
                    <a:pt x="7990" y="11621"/>
                  </a:cubicBezTo>
                  <a:lnTo>
                    <a:pt x="7597" y="11621"/>
                  </a:lnTo>
                  <a:cubicBezTo>
                    <a:pt x="7383" y="11621"/>
                    <a:pt x="7204" y="11776"/>
                    <a:pt x="7168" y="11990"/>
                  </a:cubicBezTo>
                  <a:lnTo>
                    <a:pt x="7049" y="12740"/>
                  </a:lnTo>
                  <a:lnTo>
                    <a:pt x="6954" y="12740"/>
                  </a:lnTo>
                  <a:cubicBezTo>
                    <a:pt x="6513" y="12740"/>
                    <a:pt x="6132" y="12955"/>
                    <a:pt x="5906" y="13300"/>
                  </a:cubicBezTo>
                  <a:lnTo>
                    <a:pt x="3465" y="13300"/>
                  </a:lnTo>
                  <a:cubicBezTo>
                    <a:pt x="3072" y="13300"/>
                    <a:pt x="2763" y="12978"/>
                    <a:pt x="2763" y="12586"/>
                  </a:cubicBezTo>
                  <a:lnTo>
                    <a:pt x="2763" y="10133"/>
                  </a:lnTo>
                  <a:cubicBezTo>
                    <a:pt x="3037" y="10133"/>
                    <a:pt x="3263" y="9907"/>
                    <a:pt x="3263" y="9633"/>
                  </a:cubicBezTo>
                  <a:cubicBezTo>
                    <a:pt x="3263" y="9359"/>
                    <a:pt x="3049" y="9145"/>
                    <a:pt x="2787" y="9133"/>
                  </a:cubicBezTo>
                  <a:lnTo>
                    <a:pt x="2787" y="8573"/>
                  </a:lnTo>
                  <a:cubicBezTo>
                    <a:pt x="3549" y="8287"/>
                    <a:pt x="4096" y="7537"/>
                    <a:pt x="4096" y="6668"/>
                  </a:cubicBezTo>
                  <a:lnTo>
                    <a:pt x="2953" y="6668"/>
                  </a:lnTo>
                  <a:cubicBezTo>
                    <a:pt x="2953" y="7180"/>
                    <a:pt x="2549" y="7585"/>
                    <a:pt x="2049" y="7585"/>
                  </a:cubicBezTo>
                  <a:cubicBezTo>
                    <a:pt x="1548" y="7585"/>
                    <a:pt x="1132" y="7180"/>
                    <a:pt x="1132" y="6668"/>
                  </a:cubicBezTo>
                  <a:lnTo>
                    <a:pt x="1" y="6668"/>
                  </a:lnTo>
                  <a:cubicBezTo>
                    <a:pt x="1" y="7537"/>
                    <a:pt x="548" y="8287"/>
                    <a:pt x="1310" y="8573"/>
                  </a:cubicBezTo>
                  <a:lnTo>
                    <a:pt x="1310" y="9133"/>
                  </a:lnTo>
                  <a:cubicBezTo>
                    <a:pt x="1048" y="9145"/>
                    <a:pt x="834" y="9359"/>
                    <a:pt x="834" y="9633"/>
                  </a:cubicBezTo>
                  <a:cubicBezTo>
                    <a:pt x="834" y="9907"/>
                    <a:pt x="1060" y="10133"/>
                    <a:pt x="1334" y="10133"/>
                  </a:cubicBezTo>
                  <a:lnTo>
                    <a:pt x="1334" y="12586"/>
                  </a:lnTo>
                  <a:cubicBezTo>
                    <a:pt x="1334" y="13764"/>
                    <a:pt x="2299" y="14705"/>
                    <a:pt x="3465" y="14705"/>
                  </a:cubicBezTo>
                  <a:lnTo>
                    <a:pt x="5906" y="14705"/>
                  </a:lnTo>
                  <a:cubicBezTo>
                    <a:pt x="6073" y="14979"/>
                    <a:pt x="6347" y="15169"/>
                    <a:pt x="6668" y="15241"/>
                  </a:cubicBezTo>
                  <a:lnTo>
                    <a:pt x="6335" y="17467"/>
                  </a:lnTo>
                  <a:lnTo>
                    <a:pt x="6299" y="17658"/>
                  </a:lnTo>
                  <a:lnTo>
                    <a:pt x="5859" y="20539"/>
                  </a:lnTo>
                  <a:lnTo>
                    <a:pt x="5632" y="22027"/>
                  </a:lnTo>
                  <a:lnTo>
                    <a:pt x="4835" y="22027"/>
                  </a:lnTo>
                  <a:lnTo>
                    <a:pt x="4835" y="21753"/>
                  </a:lnTo>
                  <a:lnTo>
                    <a:pt x="4835" y="21420"/>
                  </a:lnTo>
                  <a:lnTo>
                    <a:pt x="4835" y="21146"/>
                  </a:lnTo>
                  <a:lnTo>
                    <a:pt x="5287" y="21146"/>
                  </a:lnTo>
                  <a:lnTo>
                    <a:pt x="5287" y="19789"/>
                  </a:lnTo>
                  <a:lnTo>
                    <a:pt x="5287" y="17324"/>
                  </a:lnTo>
                  <a:cubicBezTo>
                    <a:pt x="5287" y="16550"/>
                    <a:pt x="4656" y="15907"/>
                    <a:pt x="3870" y="15907"/>
                  </a:cubicBezTo>
                  <a:lnTo>
                    <a:pt x="2013" y="15907"/>
                  </a:lnTo>
                  <a:cubicBezTo>
                    <a:pt x="1239" y="15907"/>
                    <a:pt x="596" y="16550"/>
                    <a:pt x="596" y="17324"/>
                  </a:cubicBezTo>
                  <a:lnTo>
                    <a:pt x="596" y="19789"/>
                  </a:lnTo>
                  <a:lnTo>
                    <a:pt x="596" y="21146"/>
                  </a:lnTo>
                  <a:lnTo>
                    <a:pt x="1060" y="21146"/>
                  </a:lnTo>
                  <a:lnTo>
                    <a:pt x="1060" y="21420"/>
                  </a:lnTo>
                  <a:lnTo>
                    <a:pt x="1060" y="21753"/>
                  </a:lnTo>
                  <a:lnTo>
                    <a:pt x="1060" y="22277"/>
                  </a:lnTo>
                  <a:lnTo>
                    <a:pt x="1060" y="22599"/>
                  </a:lnTo>
                  <a:lnTo>
                    <a:pt x="1060" y="23123"/>
                  </a:lnTo>
                  <a:lnTo>
                    <a:pt x="1060" y="23456"/>
                  </a:lnTo>
                  <a:lnTo>
                    <a:pt x="1060" y="23980"/>
                  </a:lnTo>
                  <a:lnTo>
                    <a:pt x="1060" y="24301"/>
                  </a:lnTo>
                  <a:lnTo>
                    <a:pt x="1060" y="24789"/>
                  </a:lnTo>
                  <a:cubicBezTo>
                    <a:pt x="1060" y="25397"/>
                    <a:pt x="1548" y="25885"/>
                    <a:pt x="2156" y="25885"/>
                  </a:cubicBezTo>
                  <a:lnTo>
                    <a:pt x="3739" y="25885"/>
                  </a:lnTo>
                  <a:cubicBezTo>
                    <a:pt x="4215" y="25885"/>
                    <a:pt x="4620" y="25575"/>
                    <a:pt x="4763" y="25159"/>
                  </a:cubicBezTo>
                  <a:cubicBezTo>
                    <a:pt x="4811" y="25039"/>
                    <a:pt x="4835" y="24920"/>
                    <a:pt x="4835" y="24789"/>
                  </a:cubicBezTo>
                  <a:lnTo>
                    <a:pt x="4835" y="24301"/>
                  </a:lnTo>
                  <a:lnTo>
                    <a:pt x="4835" y="23980"/>
                  </a:lnTo>
                  <a:lnTo>
                    <a:pt x="4835" y="23456"/>
                  </a:lnTo>
                  <a:lnTo>
                    <a:pt x="4835" y="23123"/>
                  </a:lnTo>
                  <a:lnTo>
                    <a:pt x="4835" y="22849"/>
                  </a:lnTo>
                  <a:lnTo>
                    <a:pt x="5513" y="22849"/>
                  </a:lnTo>
                  <a:cubicBezTo>
                    <a:pt x="5489" y="22980"/>
                    <a:pt x="5525" y="23099"/>
                    <a:pt x="5609" y="23206"/>
                  </a:cubicBezTo>
                  <a:cubicBezTo>
                    <a:pt x="5692" y="23301"/>
                    <a:pt x="5811" y="23349"/>
                    <a:pt x="5942" y="23349"/>
                  </a:cubicBezTo>
                  <a:lnTo>
                    <a:pt x="15443" y="23349"/>
                  </a:lnTo>
                  <a:cubicBezTo>
                    <a:pt x="15574" y="23349"/>
                    <a:pt x="15693" y="23301"/>
                    <a:pt x="15776" y="23206"/>
                  </a:cubicBezTo>
                  <a:cubicBezTo>
                    <a:pt x="15860" y="23099"/>
                    <a:pt x="15896" y="22980"/>
                    <a:pt x="15872" y="22849"/>
                  </a:cubicBezTo>
                  <a:lnTo>
                    <a:pt x="16550" y="22849"/>
                  </a:lnTo>
                  <a:lnTo>
                    <a:pt x="16550" y="23123"/>
                  </a:lnTo>
                  <a:lnTo>
                    <a:pt x="16550" y="23456"/>
                  </a:lnTo>
                  <a:lnTo>
                    <a:pt x="16550" y="23980"/>
                  </a:lnTo>
                  <a:lnTo>
                    <a:pt x="16550" y="24301"/>
                  </a:lnTo>
                  <a:lnTo>
                    <a:pt x="16550" y="24789"/>
                  </a:lnTo>
                  <a:cubicBezTo>
                    <a:pt x="16550" y="25397"/>
                    <a:pt x="17050" y="25885"/>
                    <a:pt x="17646" y="25885"/>
                  </a:cubicBezTo>
                  <a:lnTo>
                    <a:pt x="19229" y="25885"/>
                  </a:lnTo>
                  <a:cubicBezTo>
                    <a:pt x="19836" y="25885"/>
                    <a:pt x="20325" y="25397"/>
                    <a:pt x="20325" y="24789"/>
                  </a:cubicBezTo>
                  <a:lnTo>
                    <a:pt x="20325" y="24301"/>
                  </a:lnTo>
                  <a:lnTo>
                    <a:pt x="20325" y="23980"/>
                  </a:lnTo>
                  <a:lnTo>
                    <a:pt x="20325" y="23456"/>
                  </a:lnTo>
                  <a:lnTo>
                    <a:pt x="20325" y="23123"/>
                  </a:lnTo>
                  <a:lnTo>
                    <a:pt x="20325" y="22599"/>
                  </a:lnTo>
                  <a:lnTo>
                    <a:pt x="20325" y="22277"/>
                  </a:lnTo>
                  <a:lnTo>
                    <a:pt x="20325" y="21753"/>
                  </a:lnTo>
                  <a:lnTo>
                    <a:pt x="20325" y="21420"/>
                  </a:lnTo>
                  <a:lnTo>
                    <a:pt x="20325" y="21146"/>
                  </a:lnTo>
                  <a:lnTo>
                    <a:pt x="20789" y="21146"/>
                  </a:lnTo>
                  <a:lnTo>
                    <a:pt x="20789" y="19789"/>
                  </a:lnTo>
                  <a:lnTo>
                    <a:pt x="20789" y="17324"/>
                  </a:lnTo>
                  <a:cubicBezTo>
                    <a:pt x="20789" y="16550"/>
                    <a:pt x="20158" y="15907"/>
                    <a:pt x="19372" y="15907"/>
                  </a:cubicBezTo>
                  <a:lnTo>
                    <a:pt x="17515" y="15907"/>
                  </a:lnTo>
                  <a:cubicBezTo>
                    <a:pt x="16729" y="15907"/>
                    <a:pt x="16098" y="16550"/>
                    <a:pt x="16098" y="17324"/>
                  </a:cubicBezTo>
                  <a:lnTo>
                    <a:pt x="16098" y="19777"/>
                  </a:lnTo>
                  <a:lnTo>
                    <a:pt x="16098" y="21134"/>
                  </a:lnTo>
                  <a:lnTo>
                    <a:pt x="16562" y="21134"/>
                  </a:lnTo>
                  <a:lnTo>
                    <a:pt x="16562" y="21420"/>
                  </a:lnTo>
                  <a:lnTo>
                    <a:pt x="16562" y="21753"/>
                  </a:lnTo>
                  <a:lnTo>
                    <a:pt x="16562" y="22027"/>
                  </a:lnTo>
                  <a:lnTo>
                    <a:pt x="15753" y="22027"/>
                  </a:lnTo>
                  <a:lnTo>
                    <a:pt x="15526" y="20539"/>
                  </a:lnTo>
                  <a:lnTo>
                    <a:pt x="15086" y="17658"/>
                  </a:lnTo>
                  <a:lnTo>
                    <a:pt x="15014" y="17169"/>
                  </a:lnTo>
                  <a:lnTo>
                    <a:pt x="14717" y="15241"/>
                  </a:lnTo>
                  <a:cubicBezTo>
                    <a:pt x="15038" y="15169"/>
                    <a:pt x="15312" y="14979"/>
                    <a:pt x="15491" y="14705"/>
                  </a:cubicBezTo>
                  <a:lnTo>
                    <a:pt x="17931" y="14705"/>
                  </a:lnTo>
                  <a:cubicBezTo>
                    <a:pt x="19098" y="14705"/>
                    <a:pt x="20051" y="13752"/>
                    <a:pt x="20051" y="12586"/>
                  </a:cubicBezTo>
                  <a:lnTo>
                    <a:pt x="20051" y="10133"/>
                  </a:lnTo>
                  <a:lnTo>
                    <a:pt x="20063" y="10133"/>
                  </a:lnTo>
                  <a:cubicBezTo>
                    <a:pt x="20337" y="10133"/>
                    <a:pt x="20563" y="9907"/>
                    <a:pt x="20563" y="9633"/>
                  </a:cubicBezTo>
                  <a:cubicBezTo>
                    <a:pt x="20563" y="9359"/>
                    <a:pt x="20348" y="9145"/>
                    <a:pt x="20087" y="9133"/>
                  </a:cubicBezTo>
                  <a:lnTo>
                    <a:pt x="20087" y="8573"/>
                  </a:lnTo>
                  <a:cubicBezTo>
                    <a:pt x="20849" y="8287"/>
                    <a:pt x="21384" y="7537"/>
                    <a:pt x="21384" y="6668"/>
                  </a:cubicBezTo>
                  <a:lnTo>
                    <a:pt x="20253" y="6668"/>
                  </a:lnTo>
                  <a:cubicBezTo>
                    <a:pt x="20253" y="7180"/>
                    <a:pt x="19848" y="7585"/>
                    <a:pt x="19348" y="7585"/>
                  </a:cubicBezTo>
                  <a:cubicBezTo>
                    <a:pt x="18836" y="7585"/>
                    <a:pt x="18432" y="7180"/>
                    <a:pt x="18432" y="6668"/>
                  </a:cubicBezTo>
                  <a:lnTo>
                    <a:pt x="17300" y="6668"/>
                  </a:lnTo>
                  <a:cubicBezTo>
                    <a:pt x="17300" y="7537"/>
                    <a:pt x="17848" y="8287"/>
                    <a:pt x="18610" y="8573"/>
                  </a:cubicBezTo>
                  <a:lnTo>
                    <a:pt x="18610" y="9133"/>
                  </a:lnTo>
                  <a:cubicBezTo>
                    <a:pt x="18348" y="9145"/>
                    <a:pt x="18134" y="9359"/>
                    <a:pt x="18134" y="9633"/>
                  </a:cubicBezTo>
                  <a:cubicBezTo>
                    <a:pt x="18134" y="9907"/>
                    <a:pt x="18360" y="10133"/>
                    <a:pt x="18634" y="10133"/>
                  </a:cubicBezTo>
                  <a:lnTo>
                    <a:pt x="18634" y="12586"/>
                  </a:lnTo>
                  <a:cubicBezTo>
                    <a:pt x="18634" y="12978"/>
                    <a:pt x="18312" y="13300"/>
                    <a:pt x="17931" y="13300"/>
                  </a:cubicBezTo>
                  <a:lnTo>
                    <a:pt x="15491" y="13300"/>
                  </a:lnTo>
                  <a:cubicBezTo>
                    <a:pt x="15264" y="12955"/>
                    <a:pt x="14872" y="12740"/>
                    <a:pt x="14443" y="12740"/>
                  </a:cubicBezTo>
                  <a:lnTo>
                    <a:pt x="14336" y="12740"/>
                  </a:lnTo>
                  <a:lnTo>
                    <a:pt x="14229" y="11990"/>
                  </a:lnTo>
                  <a:cubicBezTo>
                    <a:pt x="14193" y="11776"/>
                    <a:pt x="14002" y="11621"/>
                    <a:pt x="13788" y="11621"/>
                  </a:cubicBezTo>
                  <a:lnTo>
                    <a:pt x="13407" y="11621"/>
                  </a:lnTo>
                  <a:cubicBezTo>
                    <a:pt x="13359" y="11300"/>
                    <a:pt x="13086" y="11050"/>
                    <a:pt x="12764" y="11050"/>
                  </a:cubicBezTo>
                  <a:lnTo>
                    <a:pt x="11776" y="11050"/>
                  </a:lnTo>
                  <a:lnTo>
                    <a:pt x="11776" y="10050"/>
                  </a:lnTo>
                  <a:cubicBezTo>
                    <a:pt x="13645" y="9633"/>
                    <a:pt x="15110" y="8133"/>
                    <a:pt x="15491" y="6240"/>
                  </a:cubicBezTo>
                  <a:cubicBezTo>
                    <a:pt x="15503" y="6240"/>
                    <a:pt x="15526" y="6251"/>
                    <a:pt x="15538" y="6251"/>
                  </a:cubicBezTo>
                  <a:cubicBezTo>
                    <a:pt x="16074" y="6251"/>
                    <a:pt x="16503" y="5811"/>
                    <a:pt x="16503" y="5275"/>
                  </a:cubicBezTo>
                  <a:cubicBezTo>
                    <a:pt x="16503" y="5001"/>
                    <a:pt x="16384" y="4751"/>
                    <a:pt x="16193" y="4573"/>
                  </a:cubicBezTo>
                  <a:lnTo>
                    <a:pt x="16193" y="1275"/>
                  </a:lnTo>
                  <a:cubicBezTo>
                    <a:pt x="16443" y="1179"/>
                    <a:pt x="16622" y="941"/>
                    <a:pt x="16622" y="656"/>
                  </a:cubicBezTo>
                  <a:cubicBezTo>
                    <a:pt x="16622" y="298"/>
                    <a:pt x="16336" y="1"/>
                    <a:pt x="15967" y="1"/>
                  </a:cubicBezTo>
                  <a:cubicBezTo>
                    <a:pt x="15610" y="1"/>
                    <a:pt x="15312" y="298"/>
                    <a:pt x="15312" y="656"/>
                  </a:cubicBezTo>
                  <a:cubicBezTo>
                    <a:pt x="15312" y="941"/>
                    <a:pt x="15491" y="1179"/>
                    <a:pt x="15741" y="1275"/>
                  </a:cubicBezTo>
                  <a:lnTo>
                    <a:pt x="15741" y="4335"/>
                  </a:lnTo>
                  <a:cubicBezTo>
                    <a:pt x="15681" y="4323"/>
                    <a:pt x="15610" y="4311"/>
                    <a:pt x="15538" y="4311"/>
                  </a:cubicBezTo>
                  <a:lnTo>
                    <a:pt x="15491" y="4311"/>
                  </a:lnTo>
                  <a:cubicBezTo>
                    <a:pt x="15038" y="2072"/>
                    <a:pt x="13062" y="394"/>
                    <a:pt x="10692" y="394"/>
                  </a:cubicBezTo>
                  <a:cubicBezTo>
                    <a:pt x="8323" y="394"/>
                    <a:pt x="6347" y="2072"/>
                    <a:pt x="5906" y="4311"/>
                  </a:cubicBezTo>
                  <a:lnTo>
                    <a:pt x="5859" y="4311"/>
                  </a:lnTo>
                  <a:cubicBezTo>
                    <a:pt x="5787" y="4311"/>
                    <a:pt x="5716" y="4323"/>
                    <a:pt x="5644" y="4335"/>
                  </a:cubicBezTo>
                  <a:lnTo>
                    <a:pt x="5644" y="1275"/>
                  </a:lnTo>
                  <a:cubicBezTo>
                    <a:pt x="5906" y="1179"/>
                    <a:pt x="6085" y="941"/>
                    <a:pt x="6085" y="656"/>
                  </a:cubicBezTo>
                  <a:cubicBezTo>
                    <a:pt x="6085" y="298"/>
                    <a:pt x="5787" y="1"/>
                    <a:pt x="543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7"/>
            <p:cNvGrpSpPr/>
            <p:nvPr/>
          </p:nvGrpSpPr>
          <p:grpSpPr>
            <a:xfrm>
              <a:off x="3922500" y="2432125"/>
              <a:ext cx="534625" cy="647125"/>
              <a:chOff x="3922500" y="1079725"/>
              <a:chExt cx="534625" cy="647125"/>
            </a:xfrm>
          </p:grpSpPr>
          <p:sp>
            <p:nvSpPr>
              <p:cNvPr id="1360" name="Google Shape;1360;p37"/>
              <p:cNvSpPr/>
              <p:nvPr/>
            </p:nvSpPr>
            <p:spPr>
              <a:xfrm>
                <a:off x="3955250" y="1274400"/>
                <a:ext cx="366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191" extrusionOk="0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22" y="2191"/>
                      <a:pt x="727" y="2191"/>
                    </a:cubicBezTo>
                    <a:cubicBezTo>
                      <a:pt x="1143" y="2191"/>
                      <a:pt x="1465" y="1870"/>
                      <a:pt x="1465" y="1465"/>
                    </a:cubicBezTo>
                    <a:lnTo>
                      <a:pt x="1465" y="727"/>
                    </a:lnTo>
                    <a:cubicBezTo>
                      <a:pt x="1465" y="322"/>
                      <a:pt x="1143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955850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0" y="1"/>
                    </a:moveTo>
                    <a:lnTo>
                      <a:pt x="0" y="3453"/>
                    </a:lnTo>
                    <a:cubicBezTo>
                      <a:pt x="0" y="4620"/>
                      <a:pt x="953" y="5573"/>
                      <a:pt x="2119" y="5573"/>
                    </a:cubicBezTo>
                    <a:lnTo>
                      <a:pt x="6441" y="5573"/>
                    </a:lnTo>
                    <a:lnTo>
                      <a:pt x="6441" y="4156"/>
                    </a:lnTo>
                    <a:lnTo>
                      <a:pt x="2119" y="4156"/>
                    </a:lnTo>
                    <a:cubicBezTo>
                      <a:pt x="1738" y="4156"/>
                      <a:pt x="1417" y="3846"/>
                      <a:pt x="1417" y="3453"/>
                    </a:cubicBezTo>
                    <a:lnTo>
                      <a:pt x="1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4064475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63" y="2536"/>
                    </a:cubicBezTo>
                    <a:cubicBezTo>
                      <a:pt x="1965" y="2536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3943350" y="1308025"/>
                <a:ext cx="60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989" extrusionOk="0">
                    <a:moveTo>
                      <a:pt x="488" y="1"/>
                    </a:moveTo>
                    <a:cubicBezTo>
                      <a:pt x="214" y="1"/>
                      <a:pt x="0" y="215"/>
                      <a:pt x="0" y="501"/>
                    </a:cubicBezTo>
                    <a:cubicBezTo>
                      <a:pt x="0" y="775"/>
                      <a:pt x="214" y="989"/>
                      <a:pt x="488" y="989"/>
                    </a:cubicBezTo>
                    <a:lnTo>
                      <a:pt x="1917" y="989"/>
                    </a:lnTo>
                    <a:cubicBezTo>
                      <a:pt x="2191" y="989"/>
                      <a:pt x="2417" y="775"/>
                      <a:pt x="2417" y="501"/>
                    </a:cubicBezTo>
                    <a:cubicBezTo>
                      <a:pt x="2417" y="215"/>
                      <a:pt x="2191" y="1"/>
                      <a:pt x="1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3922500" y="1246425"/>
                <a:ext cx="1021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8" extrusionOk="0">
                    <a:moveTo>
                      <a:pt x="1" y="0"/>
                    </a:moveTo>
                    <a:cubicBezTo>
                      <a:pt x="1" y="1131"/>
                      <a:pt x="917" y="2048"/>
                      <a:pt x="2037" y="2048"/>
                    </a:cubicBezTo>
                    <a:cubicBezTo>
                      <a:pt x="3168" y="2048"/>
                      <a:pt x="4084" y="1131"/>
                      <a:pt x="4084" y="0"/>
                    </a:cubicBezTo>
                    <a:lnTo>
                      <a:pt x="2953" y="0"/>
                    </a:lnTo>
                    <a:cubicBezTo>
                      <a:pt x="2953" y="512"/>
                      <a:pt x="2549" y="917"/>
                      <a:pt x="2037" y="917"/>
                    </a:cubicBezTo>
                    <a:cubicBezTo>
                      <a:pt x="1536" y="917"/>
                      <a:pt x="1132" y="500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4387450" y="1274400"/>
                <a:ext cx="369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91" extrusionOk="0">
                    <a:moveTo>
                      <a:pt x="738" y="0"/>
                    </a:moveTo>
                    <a:cubicBezTo>
                      <a:pt x="334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34" y="2191"/>
                      <a:pt x="738" y="2191"/>
                    </a:cubicBezTo>
                    <a:cubicBezTo>
                      <a:pt x="1143" y="2191"/>
                      <a:pt x="1477" y="1870"/>
                      <a:pt x="1477" y="1465"/>
                    </a:cubicBezTo>
                    <a:lnTo>
                      <a:pt x="1477" y="727"/>
                    </a:lnTo>
                    <a:cubicBezTo>
                      <a:pt x="1477" y="322"/>
                      <a:pt x="1143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4262425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5025" y="1"/>
                    </a:moveTo>
                    <a:lnTo>
                      <a:pt x="5025" y="3453"/>
                    </a:lnTo>
                    <a:cubicBezTo>
                      <a:pt x="5025" y="3846"/>
                      <a:pt x="4715" y="4156"/>
                      <a:pt x="4322" y="4156"/>
                    </a:cubicBezTo>
                    <a:lnTo>
                      <a:pt x="1" y="4156"/>
                    </a:lnTo>
                    <a:lnTo>
                      <a:pt x="1" y="5573"/>
                    </a:lnTo>
                    <a:lnTo>
                      <a:pt x="4322" y="5573"/>
                    </a:lnTo>
                    <a:cubicBezTo>
                      <a:pt x="5489" y="5573"/>
                      <a:pt x="6442" y="4620"/>
                      <a:pt x="6442" y="3453"/>
                    </a:cubicBezTo>
                    <a:lnTo>
                      <a:pt x="6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4251400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75" y="2536"/>
                    </a:cubicBezTo>
                    <a:cubicBezTo>
                      <a:pt x="1977" y="2536"/>
                      <a:pt x="2537" y="1977"/>
                      <a:pt x="2537" y="1274"/>
                    </a:cubicBezTo>
                    <a:cubicBezTo>
                      <a:pt x="2537" y="572"/>
                      <a:pt x="1977" y="0"/>
                      <a:pt x="1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4375525" y="1308025"/>
                <a:ext cx="6075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989" extrusionOk="0">
                    <a:moveTo>
                      <a:pt x="501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75"/>
                      <a:pt x="227" y="989"/>
                      <a:pt x="501" y="989"/>
                    </a:cubicBezTo>
                    <a:lnTo>
                      <a:pt x="1930" y="989"/>
                    </a:lnTo>
                    <a:cubicBezTo>
                      <a:pt x="2204" y="989"/>
                      <a:pt x="2430" y="775"/>
                      <a:pt x="2430" y="501"/>
                    </a:cubicBezTo>
                    <a:cubicBezTo>
                      <a:pt x="2430" y="215"/>
                      <a:pt x="2204" y="1"/>
                      <a:pt x="19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4354700" y="1246425"/>
                <a:ext cx="1024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048" extrusionOk="0">
                    <a:moveTo>
                      <a:pt x="0" y="0"/>
                    </a:moveTo>
                    <a:cubicBezTo>
                      <a:pt x="0" y="1131"/>
                      <a:pt x="917" y="2048"/>
                      <a:pt x="2048" y="2048"/>
                    </a:cubicBezTo>
                    <a:cubicBezTo>
                      <a:pt x="3179" y="2048"/>
                      <a:pt x="4096" y="1131"/>
                      <a:pt x="4096" y="0"/>
                    </a:cubicBezTo>
                    <a:lnTo>
                      <a:pt x="2953" y="0"/>
                    </a:lnTo>
                    <a:cubicBezTo>
                      <a:pt x="2953" y="500"/>
                      <a:pt x="2548" y="917"/>
                      <a:pt x="2048" y="917"/>
                    </a:cubicBezTo>
                    <a:cubicBezTo>
                      <a:pt x="1548" y="917"/>
                      <a:pt x="1132" y="512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4162700" y="1246125"/>
                <a:ext cx="539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621" extrusionOk="0">
                    <a:moveTo>
                      <a:pt x="1084" y="0"/>
                    </a:moveTo>
                    <a:cubicBezTo>
                      <a:pt x="489" y="0"/>
                      <a:pt x="1" y="476"/>
                      <a:pt x="1" y="1072"/>
                    </a:cubicBezTo>
                    <a:lnTo>
                      <a:pt x="1" y="5548"/>
                    </a:lnTo>
                    <a:cubicBezTo>
                      <a:pt x="1" y="6144"/>
                      <a:pt x="489" y="6620"/>
                      <a:pt x="1084" y="6620"/>
                    </a:cubicBezTo>
                    <a:cubicBezTo>
                      <a:pt x="1680" y="6620"/>
                      <a:pt x="2156" y="6144"/>
                      <a:pt x="2156" y="5548"/>
                    </a:cubicBezTo>
                    <a:lnTo>
                      <a:pt x="2156" y="1072"/>
                    </a:lnTo>
                    <a:cubicBezTo>
                      <a:pt x="2156" y="476"/>
                      <a:pt x="1680" y="0"/>
                      <a:pt x="1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4121625" y="1355950"/>
                <a:ext cx="136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323" extrusionOk="0">
                    <a:moveTo>
                      <a:pt x="656" y="1"/>
                    </a:moveTo>
                    <a:cubicBezTo>
                      <a:pt x="299" y="1"/>
                      <a:pt x="1" y="298"/>
                      <a:pt x="1" y="667"/>
                    </a:cubicBezTo>
                    <a:cubicBezTo>
                      <a:pt x="1" y="1024"/>
                      <a:pt x="299" y="1322"/>
                      <a:pt x="656" y="1322"/>
                    </a:cubicBezTo>
                    <a:lnTo>
                      <a:pt x="4787" y="1322"/>
                    </a:lnTo>
                    <a:cubicBezTo>
                      <a:pt x="5144" y="1322"/>
                      <a:pt x="5442" y="1024"/>
                      <a:pt x="5442" y="667"/>
                    </a:cubicBezTo>
                    <a:cubicBezTo>
                      <a:pt x="5442" y="298"/>
                      <a:pt x="5144" y="1"/>
                      <a:pt x="4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4005250" y="1630400"/>
                <a:ext cx="1292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68" y="822"/>
                    </a:lnTo>
                    <a:lnTo>
                      <a:pt x="5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3949000" y="1490800"/>
                <a:ext cx="940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67" y="9442"/>
                    </a:lnTo>
                    <a:cubicBezTo>
                      <a:pt x="3274" y="9442"/>
                      <a:pt x="3763" y="8942"/>
                      <a:pt x="3763" y="8346"/>
                    </a:cubicBezTo>
                    <a:lnTo>
                      <a:pt x="3763" y="1095"/>
                    </a:lnTo>
                    <a:cubicBezTo>
                      <a:pt x="3763" y="488"/>
                      <a:pt x="3274" y="0"/>
                      <a:pt x="2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3949000" y="1551500"/>
                <a:ext cx="940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63" y="322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3949000" y="15726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3949000" y="16789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3949000" y="1530075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3949000" y="1593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394900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0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3949000" y="15089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60" y="0"/>
                    </a:moveTo>
                    <a:cubicBezTo>
                      <a:pt x="24" y="108"/>
                      <a:pt x="0" y="215"/>
                      <a:pt x="0" y="322"/>
                    </a:cubicBezTo>
                    <a:lnTo>
                      <a:pt x="3763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3949000" y="1657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3949000" y="16363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3949000" y="16152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393737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32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393737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4245150" y="1630400"/>
                <a:ext cx="1289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56" y="822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4336250" y="1490800"/>
                <a:ext cx="943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79" y="9442"/>
                    </a:lnTo>
                    <a:cubicBezTo>
                      <a:pt x="3274" y="9442"/>
                      <a:pt x="3775" y="8942"/>
                      <a:pt x="3775" y="8346"/>
                    </a:cubicBezTo>
                    <a:lnTo>
                      <a:pt x="3775" y="1095"/>
                    </a:lnTo>
                    <a:cubicBezTo>
                      <a:pt x="3775" y="488"/>
                      <a:pt x="3274" y="0"/>
                      <a:pt x="2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7"/>
              <p:cNvSpPr/>
              <p:nvPr/>
            </p:nvSpPr>
            <p:spPr>
              <a:xfrm>
                <a:off x="4336250" y="1551500"/>
                <a:ext cx="943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75" y="322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4336250" y="15726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4336250" y="16789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4336250" y="1530075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4336250" y="1593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433625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12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4336250" y="1508950"/>
                <a:ext cx="943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2" extrusionOk="0">
                    <a:moveTo>
                      <a:pt x="72" y="0"/>
                    </a:moveTo>
                    <a:cubicBezTo>
                      <a:pt x="24" y="108"/>
                      <a:pt x="12" y="215"/>
                      <a:pt x="0" y="322"/>
                    </a:cubicBezTo>
                    <a:lnTo>
                      <a:pt x="3775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4336250" y="1657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4336250" y="16363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4336250" y="16152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432462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44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432462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4059425" y="1369950"/>
                <a:ext cx="260475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1740" extrusionOk="0">
                    <a:moveTo>
                      <a:pt x="2120" y="0"/>
                    </a:moveTo>
                    <a:cubicBezTo>
                      <a:pt x="1905" y="0"/>
                      <a:pt x="1715" y="167"/>
                      <a:pt x="1679" y="381"/>
                    </a:cubicBezTo>
                    <a:lnTo>
                      <a:pt x="24" y="11240"/>
                    </a:lnTo>
                    <a:cubicBezTo>
                      <a:pt x="0" y="11359"/>
                      <a:pt x="48" y="11490"/>
                      <a:pt x="131" y="11585"/>
                    </a:cubicBezTo>
                    <a:cubicBezTo>
                      <a:pt x="215" y="11680"/>
                      <a:pt x="334" y="11740"/>
                      <a:pt x="453" y="11740"/>
                    </a:cubicBezTo>
                    <a:lnTo>
                      <a:pt x="9966" y="11740"/>
                    </a:lnTo>
                    <a:cubicBezTo>
                      <a:pt x="10085" y="11740"/>
                      <a:pt x="10204" y="11680"/>
                      <a:pt x="10287" y="11585"/>
                    </a:cubicBezTo>
                    <a:cubicBezTo>
                      <a:pt x="10383" y="11490"/>
                      <a:pt x="10418" y="11359"/>
                      <a:pt x="10395" y="11240"/>
                    </a:cubicBezTo>
                    <a:lnTo>
                      <a:pt x="8740" y="381"/>
                    </a:lnTo>
                    <a:cubicBezTo>
                      <a:pt x="8704" y="167"/>
                      <a:pt x="8525" y="0"/>
                      <a:pt x="8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4059725" y="1593175"/>
                <a:ext cx="2601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0407" h="2811" extrusionOk="0">
                    <a:moveTo>
                      <a:pt x="369" y="1"/>
                    </a:moveTo>
                    <a:lnTo>
                      <a:pt x="12" y="2311"/>
                    </a:lnTo>
                    <a:cubicBezTo>
                      <a:pt x="0" y="2430"/>
                      <a:pt x="36" y="2561"/>
                      <a:pt x="119" y="2656"/>
                    </a:cubicBezTo>
                    <a:cubicBezTo>
                      <a:pt x="203" y="2751"/>
                      <a:pt x="322" y="2811"/>
                      <a:pt x="453" y="2811"/>
                    </a:cubicBezTo>
                    <a:lnTo>
                      <a:pt x="9954" y="2811"/>
                    </a:lnTo>
                    <a:cubicBezTo>
                      <a:pt x="10073" y="2811"/>
                      <a:pt x="10204" y="2751"/>
                      <a:pt x="10287" y="2656"/>
                    </a:cubicBezTo>
                    <a:cubicBezTo>
                      <a:pt x="10371" y="2561"/>
                      <a:pt x="10406" y="2430"/>
                      <a:pt x="10383" y="2311"/>
                    </a:cubicBezTo>
                    <a:lnTo>
                      <a:pt x="10025" y="1"/>
                    </a:lnTo>
                    <a:cubicBezTo>
                      <a:pt x="10002" y="1"/>
                      <a:pt x="9978" y="13"/>
                      <a:pt x="9954" y="13"/>
                    </a:cubicBezTo>
                    <a:lnTo>
                      <a:pt x="453" y="13"/>
                    </a:lnTo>
                    <a:cubicBezTo>
                      <a:pt x="417" y="13"/>
                      <a:pt x="393" y="1"/>
                      <a:pt x="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4052275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27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27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4041575" y="107972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25"/>
                      <a:pt x="286" y="1310"/>
                      <a:pt x="655" y="1310"/>
                    </a:cubicBezTo>
                    <a:cubicBezTo>
                      <a:pt x="1012" y="1310"/>
                      <a:pt x="1310" y="1025"/>
                      <a:pt x="1310" y="655"/>
                    </a:cubicBezTo>
                    <a:cubicBezTo>
                      <a:pt x="1310" y="298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4316000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15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15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4305000" y="107972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98"/>
                      <a:pt x="0" y="655"/>
                    </a:cubicBezTo>
                    <a:cubicBezTo>
                      <a:pt x="0" y="1013"/>
                      <a:pt x="298" y="1310"/>
                      <a:pt x="655" y="1310"/>
                    </a:cubicBezTo>
                    <a:cubicBezTo>
                      <a:pt x="1024" y="1310"/>
                      <a:pt x="1322" y="1025"/>
                      <a:pt x="1322" y="655"/>
                    </a:cubicBezTo>
                    <a:cubicBezTo>
                      <a:pt x="1322" y="298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4286525" y="1187475"/>
                <a:ext cx="4825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2" extrusionOk="0">
                    <a:moveTo>
                      <a:pt x="965" y="1"/>
                    </a:moveTo>
                    <a:cubicBezTo>
                      <a:pt x="430" y="1"/>
                      <a:pt x="1" y="429"/>
                      <a:pt x="1" y="965"/>
                    </a:cubicBezTo>
                    <a:cubicBezTo>
                      <a:pt x="1" y="1501"/>
                      <a:pt x="430" y="1941"/>
                      <a:pt x="965" y="1941"/>
                    </a:cubicBezTo>
                    <a:cubicBezTo>
                      <a:pt x="1501" y="1941"/>
                      <a:pt x="1930" y="1501"/>
                      <a:pt x="1930" y="965"/>
                    </a:cubicBezTo>
                    <a:cubicBezTo>
                      <a:pt x="1930" y="429"/>
                      <a:pt x="1501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4044550" y="1187475"/>
                <a:ext cx="4852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2" extrusionOk="0">
                    <a:moveTo>
                      <a:pt x="965" y="1"/>
                    </a:moveTo>
                    <a:cubicBezTo>
                      <a:pt x="429" y="1"/>
                      <a:pt x="0" y="429"/>
                      <a:pt x="0" y="965"/>
                    </a:cubicBezTo>
                    <a:cubicBezTo>
                      <a:pt x="0" y="1501"/>
                      <a:pt x="429" y="1941"/>
                      <a:pt x="965" y="1941"/>
                    </a:cubicBezTo>
                    <a:cubicBezTo>
                      <a:pt x="1500" y="1941"/>
                      <a:pt x="1941" y="1501"/>
                      <a:pt x="1941" y="965"/>
                    </a:cubicBezTo>
                    <a:cubicBezTo>
                      <a:pt x="1941" y="429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4067450" y="1089250"/>
                <a:ext cx="244400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88" extrusionOk="0">
                    <a:moveTo>
                      <a:pt x="4894" y="1"/>
                    </a:moveTo>
                    <a:cubicBezTo>
                      <a:pt x="2192" y="1"/>
                      <a:pt x="1" y="2191"/>
                      <a:pt x="1" y="4894"/>
                    </a:cubicBezTo>
                    <a:cubicBezTo>
                      <a:pt x="1" y="7597"/>
                      <a:pt x="2192" y="9787"/>
                      <a:pt x="4894" y="9787"/>
                    </a:cubicBezTo>
                    <a:cubicBezTo>
                      <a:pt x="7585" y="9787"/>
                      <a:pt x="9776" y="7597"/>
                      <a:pt x="9776" y="4894"/>
                    </a:cubicBezTo>
                    <a:cubicBezTo>
                      <a:pt x="9776" y="2191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4090375" y="117617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79"/>
                    </a:cubicBezTo>
                    <a:lnTo>
                      <a:pt x="1" y="2120"/>
                    </a:lnTo>
                    <a:cubicBezTo>
                      <a:pt x="1" y="2489"/>
                      <a:pt x="298" y="2798"/>
                      <a:pt x="679" y="2798"/>
                    </a:cubicBezTo>
                    <a:lnTo>
                      <a:pt x="7275" y="2798"/>
                    </a:lnTo>
                    <a:cubicBezTo>
                      <a:pt x="7645" y="2798"/>
                      <a:pt x="7942" y="2489"/>
                      <a:pt x="7942" y="2120"/>
                    </a:cubicBezTo>
                    <a:lnTo>
                      <a:pt x="7942" y="679"/>
                    </a:lnTo>
                    <a:cubicBezTo>
                      <a:pt x="7942" y="298"/>
                      <a:pt x="7645" y="0"/>
                      <a:pt x="7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4119550" y="1199375"/>
                <a:ext cx="24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90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63"/>
                      <a:pt x="215" y="989"/>
                      <a:pt x="489" y="989"/>
                    </a:cubicBezTo>
                    <a:cubicBezTo>
                      <a:pt x="763" y="989"/>
                      <a:pt x="989" y="763"/>
                      <a:pt x="989" y="489"/>
                    </a:cubicBezTo>
                    <a:cubicBezTo>
                      <a:pt x="989" y="215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4235050" y="1199375"/>
                <a:ext cx="250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90" extrusionOk="0">
                    <a:moveTo>
                      <a:pt x="500" y="1"/>
                    </a:moveTo>
                    <a:cubicBezTo>
                      <a:pt x="226" y="1"/>
                      <a:pt x="0" y="215"/>
                      <a:pt x="0" y="489"/>
                    </a:cubicBezTo>
                    <a:cubicBezTo>
                      <a:pt x="0" y="763"/>
                      <a:pt x="226" y="989"/>
                      <a:pt x="500" y="989"/>
                    </a:cubicBezTo>
                    <a:cubicBezTo>
                      <a:pt x="774" y="989"/>
                      <a:pt x="1000" y="763"/>
                      <a:pt x="1000" y="489"/>
                    </a:cubicBezTo>
                    <a:cubicBezTo>
                      <a:pt x="1000" y="215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40841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41222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41606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>
                <a:off x="41987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>
                <a:off x="42368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>
                <a:off x="42752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0" y="191"/>
                      <a:pt x="0" y="405"/>
                    </a:cubicBezTo>
                    <a:cubicBezTo>
                      <a:pt x="0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>
                <a:off x="4079950" y="1369950"/>
                <a:ext cx="219700" cy="1509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6037" extrusionOk="0">
                    <a:moveTo>
                      <a:pt x="4144" y="0"/>
                    </a:moveTo>
                    <a:lnTo>
                      <a:pt x="4144" y="5560"/>
                    </a:lnTo>
                    <a:lnTo>
                      <a:pt x="72" y="5560"/>
                    </a:lnTo>
                    <a:lnTo>
                      <a:pt x="1" y="6037"/>
                    </a:lnTo>
                    <a:lnTo>
                      <a:pt x="8788" y="6037"/>
                    </a:lnTo>
                    <a:lnTo>
                      <a:pt x="8704" y="5560"/>
                    </a:lnTo>
                    <a:lnTo>
                      <a:pt x="4633" y="5560"/>
                    </a:lnTo>
                    <a:lnTo>
                      <a:pt x="46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9" name="Google Shape;1419;p37"/>
          <p:cNvGrpSpPr/>
          <p:nvPr/>
        </p:nvGrpSpPr>
        <p:grpSpPr>
          <a:xfrm rot="-648347">
            <a:off x="7441152" y="1011866"/>
            <a:ext cx="1761368" cy="2000683"/>
            <a:chOff x="532500" y="3321500"/>
            <a:chExt cx="573900" cy="651875"/>
          </a:xfrm>
        </p:grpSpPr>
        <p:sp>
          <p:nvSpPr>
            <p:cNvPr id="1420" name="Google Shape;1420;p37"/>
            <p:cNvSpPr/>
            <p:nvPr/>
          </p:nvSpPr>
          <p:spPr>
            <a:xfrm>
              <a:off x="532500" y="3321500"/>
              <a:ext cx="573900" cy="651875"/>
            </a:xfrm>
            <a:custGeom>
              <a:avLst/>
              <a:gdLst/>
              <a:ahLst/>
              <a:cxnLst/>
              <a:rect l="l" t="t" r="r" b="b"/>
              <a:pathLst>
                <a:path w="22956" h="26075" extrusionOk="0">
                  <a:moveTo>
                    <a:pt x="0" y="0"/>
                  </a:moveTo>
                  <a:cubicBezTo>
                    <a:pt x="0" y="750"/>
                    <a:pt x="536" y="1369"/>
                    <a:pt x="1250" y="1512"/>
                  </a:cubicBezTo>
                  <a:lnTo>
                    <a:pt x="1250" y="2036"/>
                  </a:lnTo>
                  <a:lnTo>
                    <a:pt x="1000" y="2036"/>
                  </a:lnTo>
                  <a:lnTo>
                    <a:pt x="1000" y="4536"/>
                  </a:lnTo>
                  <a:cubicBezTo>
                    <a:pt x="1000" y="6191"/>
                    <a:pt x="2334" y="7537"/>
                    <a:pt x="3989" y="7549"/>
                  </a:cubicBezTo>
                  <a:lnTo>
                    <a:pt x="4156" y="7549"/>
                  </a:lnTo>
                  <a:cubicBezTo>
                    <a:pt x="4322" y="8025"/>
                    <a:pt x="4763" y="8382"/>
                    <a:pt x="5287" y="8418"/>
                  </a:cubicBezTo>
                  <a:lnTo>
                    <a:pt x="5287" y="11359"/>
                  </a:lnTo>
                  <a:cubicBezTo>
                    <a:pt x="4763" y="11406"/>
                    <a:pt x="4322" y="11752"/>
                    <a:pt x="4156" y="12228"/>
                  </a:cubicBezTo>
                  <a:lnTo>
                    <a:pt x="3989" y="12228"/>
                  </a:lnTo>
                  <a:cubicBezTo>
                    <a:pt x="2334" y="12252"/>
                    <a:pt x="1000" y="13597"/>
                    <a:pt x="1000" y="15252"/>
                  </a:cubicBezTo>
                  <a:lnTo>
                    <a:pt x="1000" y="17740"/>
                  </a:lnTo>
                  <a:lnTo>
                    <a:pt x="1250" y="17740"/>
                  </a:lnTo>
                  <a:lnTo>
                    <a:pt x="1250" y="18276"/>
                  </a:lnTo>
                  <a:cubicBezTo>
                    <a:pt x="536" y="18407"/>
                    <a:pt x="0" y="19038"/>
                    <a:pt x="0" y="19776"/>
                  </a:cubicBezTo>
                  <a:lnTo>
                    <a:pt x="619" y="19776"/>
                  </a:lnTo>
                  <a:cubicBezTo>
                    <a:pt x="619" y="19276"/>
                    <a:pt x="1036" y="18860"/>
                    <a:pt x="1536" y="18860"/>
                  </a:cubicBezTo>
                  <a:cubicBezTo>
                    <a:pt x="2036" y="18860"/>
                    <a:pt x="2453" y="19276"/>
                    <a:pt x="2453" y="19776"/>
                  </a:cubicBezTo>
                  <a:lnTo>
                    <a:pt x="3072" y="19776"/>
                  </a:lnTo>
                  <a:cubicBezTo>
                    <a:pt x="3072" y="19038"/>
                    <a:pt x="2536" y="18407"/>
                    <a:pt x="1822" y="18276"/>
                  </a:cubicBezTo>
                  <a:lnTo>
                    <a:pt x="1822" y="17740"/>
                  </a:lnTo>
                  <a:lnTo>
                    <a:pt x="2001" y="17740"/>
                  </a:lnTo>
                  <a:lnTo>
                    <a:pt x="2001" y="15252"/>
                  </a:lnTo>
                  <a:cubicBezTo>
                    <a:pt x="2001" y="14133"/>
                    <a:pt x="2905" y="13240"/>
                    <a:pt x="4013" y="13240"/>
                  </a:cubicBezTo>
                  <a:lnTo>
                    <a:pt x="4191" y="13240"/>
                  </a:lnTo>
                  <a:cubicBezTo>
                    <a:pt x="4382" y="13669"/>
                    <a:pt x="4799" y="13966"/>
                    <a:pt x="5287" y="14014"/>
                  </a:cubicBezTo>
                  <a:lnTo>
                    <a:pt x="5287" y="16347"/>
                  </a:lnTo>
                  <a:lnTo>
                    <a:pt x="5287" y="18419"/>
                  </a:lnTo>
                  <a:lnTo>
                    <a:pt x="7656" y="18419"/>
                  </a:lnTo>
                  <a:cubicBezTo>
                    <a:pt x="8097" y="19241"/>
                    <a:pt x="8811" y="19907"/>
                    <a:pt x="9680" y="20300"/>
                  </a:cubicBezTo>
                  <a:cubicBezTo>
                    <a:pt x="9144" y="20610"/>
                    <a:pt x="8549" y="20955"/>
                    <a:pt x="7977" y="21300"/>
                  </a:cubicBezTo>
                  <a:cubicBezTo>
                    <a:pt x="7966" y="21300"/>
                    <a:pt x="7954" y="21312"/>
                    <a:pt x="7954" y="21312"/>
                  </a:cubicBezTo>
                  <a:cubicBezTo>
                    <a:pt x="7823" y="21396"/>
                    <a:pt x="7692" y="21467"/>
                    <a:pt x="7561" y="21550"/>
                  </a:cubicBezTo>
                  <a:lnTo>
                    <a:pt x="7549" y="21550"/>
                  </a:lnTo>
                  <a:cubicBezTo>
                    <a:pt x="7251" y="21729"/>
                    <a:pt x="6965" y="21908"/>
                    <a:pt x="6704" y="22074"/>
                  </a:cubicBezTo>
                  <a:lnTo>
                    <a:pt x="6692" y="22086"/>
                  </a:lnTo>
                  <a:cubicBezTo>
                    <a:pt x="6632" y="22122"/>
                    <a:pt x="6573" y="22158"/>
                    <a:pt x="6513" y="22193"/>
                  </a:cubicBezTo>
                  <a:cubicBezTo>
                    <a:pt x="6501" y="22205"/>
                    <a:pt x="6489" y="22205"/>
                    <a:pt x="6489" y="22217"/>
                  </a:cubicBezTo>
                  <a:cubicBezTo>
                    <a:pt x="6430" y="22253"/>
                    <a:pt x="6370" y="22289"/>
                    <a:pt x="6311" y="22324"/>
                  </a:cubicBezTo>
                  <a:lnTo>
                    <a:pt x="6275" y="22348"/>
                  </a:lnTo>
                  <a:cubicBezTo>
                    <a:pt x="6227" y="22384"/>
                    <a:pt x="6168" y="22420"/>
                    <a:pt x="6120" y="22443"/>
                  </a:cubicBezTo>
                  <a:cubicBezTo>
                    <a:pt x="6108" y="22455"/>
                    <a:pt x="6108" y="22455"/>
                    <a:pt x="6096" y="22467"/>
                  </a:cubicBezTo>
                  <a:cubicBezTo>
                    <a:pt x="6037" y="22503"/>
                    <a:pt x="5989" y="22539"/>
                    <a:pt x="5942" y="22574"/>
                  </a:cubicBezTo>
                  <a:cubicBezTo>
                    <a:pt x="5537" y="22836"/>
                    <a:pt x="5287" y="23039"/>
                    <a:pt x="5287" y="23110"/>
                  </a:cubicBezTo>
                  <a:lnTo>
                    <a:pt x="5287" y="23920"/>
                  </a:lnTo>
                  <a:cubicBezTo>
                    <a:pt x="5287" y="24265"/>
                    <a:pt x="5572" y="24551"/>
                    <a:pt x="5918" y="24551"/>
                  </a:cubicBezTo>
                  <a:lnTo>
                    <a:pt x="6263" y="24551"/>
                  </a:lnTo>
                  <a:lnTo>
                    <a:pt x="6263" y="25503"/>
                  </a:lnTo>
                  <a:cubicBezTo>
                    <a:pt x="6263" y="25813"/>
                    <a:pt x="6513" y="26075"/>
                    <a:pt x="6834" y="26075"/>
                  </a:cubicBezTo>
                  <a:cubicBezTo>
                    <a:pt x="7144" y="26075"/>
                    <a:pt x="7406" y="25813"/>
                    <a:pt x="7406" y="25503"/>
                  </a:cubicBezTo>
                  <a:lnTo>
                    <a:pt x="7406" y="24551"/>
                  </a:lnTo>
                  <a:lnTo>
                    <a:pt x="8585" y="24551"/>
                  </a:lnTo>
                  <a:lnTo>
                    <a:pt x="8585" y="25503"/>
                  </a:lnTo>
                  <a:cubicBezTo>
                    <a:pt x="8585" y="25813"/>
                    <a:pt x="8835" y="26075"/>
                    <a:pt x="9156" y="26075"/>
                  </a:cubicBezTo>
                  <a:cubicBezTo>
                    <a:pt x="9478" y="26075"/>
                    <a:pt x="9728" y="25813"/>
                    <a:pt x="9728" y="25503"/>
                  </a:cubicBezTo>
                  <a:lnTo>
                    <a:pt x="9728" y="24551"/>
                  </a:lnTo>
                  <a:lnTo>
                    <a:pt x="10906" y="24551"/>
                  </a:lnTo>
                  <a:lnTo>
                    <a:pt x="10906" y="25503"/>
                  </a:lnTo>
                  <a:cubicBezTo>
                    <a:pt x="10906" y="25813"/>
                    <a:pt x="11168" y="26075"/>
                    <a:pt x="11478" y="26075"/>
                  </a:cubicBezTo>
                  <a:cubicBezTo>
                    <a:pt x="11799" y="26075"/>
                    <a:pt x="12049" y="25813"/>
                    <a:pt x="12049" y="25503"/>
                  </a:cubicBezTo>
                  <a:lnTo>
                    <a:pt x="12049" y="24551"/>
                  </a:lnTo>
                  <a:lnTo>
                    <a:pt x="13228" y="24551"/>
                  </a:lnTo>
                  <a:lnTo>
                    <a:pt x="13228" y="25503"/>
                  </a:lnTo>
                  <a:cubicBezTo>
                    <a:pt x="13228" y="25813"/>
                    <a:pt x="13490" y="26075"/>
                    <a:pt x="13800" y="26075"/>
                  </a:cubicBezTo>
                  <a:cubicBezTo>
                    <a:pt x="14121" y="26075"/>
                    <a:pt x="14383" y="25813"/>
                    <a:pt x="14383" y="25503"/>
                  </a:cubicBezTo>
                  <a:lnTo>
                    <a:pt x="14383" y="24551"/>
                  </a:lnTo>
                  <a:lnTo>
                    <a:pt x="15562" y="24551"/>
                  </a:lnTo>
                  <a:lnTo>
                    <a:pt x="15562" y="25503"/>
                  </a:lnTo>
                  <a:cubicBezTo>
                    <a:pt x="15562" y="25813"/>
                    <a:pt x="15812" y="26075"/>
                    <a:pt x="16133" y="26075"/>
                  </a:cubicBezTo>
                  <a:cubicBezTo>
                    <a:pt x="16443" y="26075"/>
                    <a:pt x="16705" y="25813"/>
                    <a:pt x="16705" y="25503"/>
                  </a:cubicBezTo>
                  <a:lnTo>
                    <a:pt x="16705" y="24551"/>
                  </a:lnTo>
                  <a:lnTo>
                    <a:pt x="17050" y="24551"/>
                  </a:lnTo>
                  <a:cubicBezTo>
                    <a:pt x="17395" y="24551"/>
                    <a:pt x="17669" y="24265"/>
                    <a:pt x="17669" y="23920"/>
                  </a:cubicBezTo>
                  <a:lnTo>
                    <a:pt x="17669" y="23110"/>
                  </a:lnTo>
                  <a:cubicBezTo>
                    <a:pt x="17669" y="23039"/>
                    <a:pt x="17419" y="22836"/>
                    <a:pt x="17026" y="22574"/>
                  </a:cubicBezTo>
                  <a:cubicBezTo>
                    <a:pt x="16967" y="22539"/>
                    <a:pt x="16919" y="22503"/>
                    <a:pt x="16860" y="22467"/>
                  </a:cubicBezTo>
                  <a:cubicBezTo>
                    <a:pt x="16860" y="22455"/>
                    <a:pt x="16848" y="22455"/>
                    <a:pt x="16848" y="22455"/>
                  </a:cubicBezTo>
                  <a:cubicBezTo>
                    <a:pt x="16788" y="22420"/>
                    <a:pt x="16729" y="22384"/>
                    <a:pt x="16669" y="22336"/>
                  </a:cubicBezTo>
                  <a:cubicBezTo>
                    <a:pt x="16669" y="22336"/>
                    <a:pt x="16657" y="22336"/>
                    <a:pt x="16657" y="22324"/>
                  </a:cubicBezTo>
                  <a:cubicBezTo>
                    <a:pt x="16598" y="22289"/>
                    <a:pt x="16526" y="22253"/>
                    <a:pt x="16467" y="22205"/>
                  </a:cubicBezTo>
                  <a:cubicBezTo>
                    <a:pt x="16407" y="22170"/>
                    <a:pt x="16336" y="22122"/>
                    <a:pt x="16264" y="22086"/>
                  </a:cubicBezTo>
                  <a:cubicBezTo>
                    <a:pt x="16264" y="22086"/>
                    <a:pt x="16264" y="22074"/>
                    <a:pt x="16252" y="22074"/>
                  </a:cubicBezTo>
                  <a:cubicBezTo>
                    <a:pt x="15990" y="21908"/>
                    <a:pt x="15705" y="21741"/>
                    <a:pt x="15407" y="21562"/>
                  </a:cubicBezTo>
                  <a:cubicBezTo>
                    <a:pt x="15407" y="21550"/>
                    <a:pt x="15407" y="21550"/>
                    <a:pt x="15395" y="21550"/>
                  </a:cubicBezTo>
                  <a:cubicBezTo>
                    <a:pt x="15264" y="21479"/>
                    <a:pt x="15145" y="21396"/>
                    <a:pt x="15014" y="21324"/>
                  </a:cubicBezTo>
                  <a:cubicBezTo>
                    <a:pt x="15002" y="21312"/>
                    <a:pt x="14990" y="21300"/>
                    <a:pt x="14978" y="21300"/>
                  </a:cubicBezTo>
                  <a:cubicBezTo>
                    <a:pt x="14859" y="21229"/>
                    <a:pt x="14728" y="21158"/>
                    <a:pt x="14609" y="21086"/>
                  </a:cubicBezTo>
                  <a:lnTo>
                    <a:pt x="14585" y="21062"/>
                  </a:lnTo>
                  <a:cubicBezTo>
                    <a:pt x="14133" y="20800"/>
                    <a:pt x="13692" y="20538"/>
                    <a:pt x="13276" y="20300"/>
                  </a:cubicBezTo>
                  <a:cubicBezTo>
                    <a:pt x="14145" y="19907"/>
                    <a:pt x="14859" y="19241"/>
                    <a:pt x="15300" y="18419"/>
                  </a:cubicBezTo>
                  <a:lnTo>
                    <a:pt x="17669" y="18419"/>
                  </a:lnTo>
                  <a:lnTo>
                    <a:pt x="17669" y="16347"/>
                  </a:lnTo>
                  <a:lnTo>
                    <a:pt x="17669" y="14014"/>
                  </a:lnTo>
                  <a:cubicBezTo>
                    <a:pt x="18157" y="13978"/>
                    <a:pt x="18574" y="13669"/>
                    <a:pt x="18765" y="13240"/>
                  </a:cubicBezTo>
                  <a:lnTo>
                    <a:pt x="18943" y="13240"/>
                  </a:lnTo>
                  <a:cubicBezTo>
                    <a:pt x="20062" y="13240"/>
                    <a:pt x="20955" y="14145"/>
                    <a:pt x="20955" y="15252"/>
                  </a:cubicBezTo>
                  <a:lnTo>
                    <a:pt x="20955" y="17752"/>
                  </a:lnTo>
                  <a:lnTo>
                    <a:pt x="21134" y="17752"/>
                  </a:lnTo>
                  <a:lnTo>
                    <a:pt x="21134" y="18276"/>
                  </a:lnTo>
                  <a:cubicBezTo>
                    <a:pt x="20420" y="18419"/>
                    <a:pt x="19884" y="19038"/>
                    <a:pt x="19884" y="19776"/>
                  </a:cubicBezTo>
                  <a:lnTo>
                    <a:pt x="20503" y="19776"/>
                  </a:lnTo>
                  <a:cubicBezTo>
                    <a:pt x="20503" y="19276"/>
                    <a:pt x="20920" y="18872"/>
                    <a:pt x="21420" y="18872"/>
                  </a:cubicBezTo>
                  <a:cubicBezTo>
                    <a:pt x="21920" y="18872"/>
                    <a:pt x="22336" y="19276"/>
                    <a:pt x="22336" y="19776"/>
                  </a:cubicBezTo>
                  <a:lnTo>
                    <a:pt x="22956" y="19776"/>
                  </a:lnTo>
                  <a:cubicBezTo>
                    <a:pt x="22956" y="19038"/>
                    <a:pt x="22420" y="18407"/>
                    <a:pt x="21717" y="18276"/>
                  </a:cubicBezTo>
                  <a:lnTo>
                    <a:pt x="21717" y="17740"/>
                  </a:lnTo>
                  <a:lnTo>
                    <a:pt x="21967" y="17740"/>
                  </a:lnTo>
                  <a:lnTo>
                    <a:pt x="21967" y="15252"/>
                  </a:lnTo>
                  <a:cubicBezTo>
                    <a:pt x="21967" y="13597"/>
                    <a:pt x="20634" y="12252"/>
                    <a:pt x="18979" y="12228"/>
                  </a:cubicBezTo>
                  <a:lnTo>
                    <a:pt x="18812" y="12228"/>
                  </a:lnTo>
                  <a:cubicBezTo>
                    <a:pt x="18634" y="11752"/>
                    <a:pt x="18193" y="11406"/>
                    <a:pt x="17669" y="11359"/>
                  </a:cubicBezTo>
                  <a:lnTo>
                    <a:pt x="17669" y="8418"/>
                  </a:lnTo>
                  <a:cubicBezTo>
                    <a:pt x="18193" y="8382"/>
                    <a:pt x="18634" y="8025"/>
                    <a:pt x="18812" y="7549"/>
                  </a:cubicBezTo>
                  <a:lnTo>
                    <a:pt x="18979" y="7549"/>
                  </a:lnTo>
                  <a:cubicBezTo>
                    <a:pt x="20622" y="7537"/>
                    <a:pt x="21967" y="6191"/>
                    <a:pt x="21967" y="4536"/>
                  </a:cubicBezTo>
                  <a:lnTo>
                    <a:pt x="21967" y="2036"/>
                  </a:lnTo>
                  <a:lnTo>
                    <a:pt x="21717" y="2036"/>
                  </a:lnTo>
                  <a:lnTo>
                    <a:pt x="21717" y="1512"/>
                  </a:lnTo>
                  <a:cubicBezTo>
                    <a:pt x="22420" y="1369"/>
                    <a:pt x="22956" y="750"/>
                    <a:pt x="22956" y="0"/>
                  </a:cubicBezTo>
                  <a:lnTo>
                    <a:pt x="22336" y="0"/>
                  </a:lnTo>
                  <a:cubicBezTo>
                    <a:pt x="22336" y="512"/>
                    <a:pt x="21932" y="917"/>
                    <a:pt x="21420" y="917"/>
                  </a:cubicBezTo>
                  <a:cubicBezTo>
                    <a:pt x="20920" y="917"/>
                    <a:pt x="20515" y="512"/>
                    <a:pt x="20515" y="0"/>
                  </a:cubicBezTo>
                  <a:lnTo>
                    <a:pt x="19896" y="0"/>
                  </a:lnTo>
                  <a:cubicBezTo>
                    <a:pt x="19896" y="750"/>
                    <a:pt x="20431" y="1369"/>
                    <a:pt x="21134" y="1512"/>
                  </a:cubicBezTo>
                  <a:lnTo>
                    <a:pt x="21134" y="2036"/>
                  </a:lnTo>
                  <a:lnTo>
                    <a:pt x="20967" y="2036"/>
                  </a:lnTo>
                  <a:lnTo>
                    <a:pt x="20967" y="4536"/>
                  </a:lnTo>
                  <a:cubicBezTo>
                    <a:pt x="20967" y="5644"/>
                    <a:pt x="20062" y="6549"/>
                    <a:pt x="18955" y="6549"/>
                  </a:cubicBezTo>
                  <a:lnTo>
                    <a:pt x="18776" y="6549"/>
                  </a:lnTo>
                  <a:cubicBezTo>
                    <a:pt x="18574" y="6120"/>
                    <a:pt x="18157" y="5810"/>
                    <a:pt x="17669" y="5775"/>
                  </a:cubicBezTo>
                  <a:lnTo>
                    <a:pt x="17669" y="4024"/>
                  </a:lnTo>
                  <a:cubicBezTo>
                    <a:pt x="17669" y="2643"/>
                    <a:pt x="16550" y="1512"/>
                    <a:pt x="15169" y="1512"/>
                  </a:cubicBezTo>
                  <a:lnTo>
                    <a:pt x="7787" y="1512"/>
                  </a:lnTo>
                  <a:cubicBezTo>
                    <a:pt x="6406" y="1512"/>
                    <a:pt x="5287" y="2643"/>
                    <a:pt x="5287" y="4024"/>
                  </a:cubicBezTo>
                  <a:lnTo>
                    <a:pt x="5287" y="5775"/>
                  </a:lnTo>
                  <a:cubicBezTo>
                    <a:pt x="4799" y="5810"/>
                    <a:pt x="4382" y="6120"/>
                    <a:pt x="4191" y="6549"/>
                  </a:cubicBezTo>
                  <a:lnTo>
                    <a:pt x="4013" y="6549"/>
                  </a:lnTo>
                  <a:cubicBezTo>
                    <a:pt x="2894" y="6549"/>
                    <a:pt x="1989" y="5644"/>
                    <a:pt x="1989" y="4536"/>
                  </a:cubicBezTo>
                  <a:lnTo>
                    <a:pt x="1989" y="2036"/>
                  </a:lnTo>
                  <a:lnTo>
                    <a:pt x="1822" y="2036"/>
                  </a:lnTo>
                  <a:lnTo>
                    <a:pt x="1822" y="1512"/>
                  </a:lnTo>
                  <a:cubicBezTo>
                    <a:pt x="2536" y="1369"/>
                    <a:pt x="3072" y="750"/>
                    <a:pt x="3072" y="0"/>
                  </a:cubicBezTo>
                  <a:lnTo>
                    <a:pt x="2453" y="0"/>
                  </a:lnTo>
                  <a:cubicBezTo>
                    <a:pt x="2453" y="512"/>
                    <a:pt x="2036" y="917"/>
                    <a:pt x="1536" y="917"/>
                  </a:cubicBezTo>
                  <a:cubicBezTo>
                    <a:pt x="1036" y="917"/>
                    <a:pt x="619" y="512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1421;p37"/>
            <p:cNvGrpSpPr/>
            <p:nvPr/>
          </p:nvGrpSpPr>
          <p:grpSpPr>
            <a:xfrm>
              <a:off x="532500" y="3321500"/>
              <a:ext cx="573900" cy="651875"/>
              <a:chOff x="532500" y="2817450"/>
              <a:chExt cx="573900" cy="651875"/>
            </a:xfrm>
          </p:grpSpPr>
          <p:sp>
            <p:nvSpPr>
              <p:cNvPr id="1422" name="Google Shape;1422;p37"/>
              <p:cNvSpPr/>
              <p:nvPr/>
            </p:nvSpPr>
            <p:spPr>
              <a:xfrm>
                <a:off x="1060825" y="2849000"/>
                <a:ext cx="146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584" y="1143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>
                <a:off x="1029875" y="2817450"/>
                <a:ext cx="765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37" extrusionOk="0">
                    <a:moveTo>
                      <a:pt x="1" y="0"/>
                    </a:moveTo>
                    <a:cubicBezTo>
                      <a:pt x="1" y="845"/>
                      <a:pt x="691" y="1536"/>
                      <a:pt x="1525" y="1536"/>
                    </a:cubicBezTo>
                    <a:cubicBezTo>
                      <a:pt x="2370" y="1536"/>
                      <a:pt x="3061" y="845"/>
                      <a:pt x="3061" y="0"/>
                    </a:cubicBezTo>
                    <a:lnTo>
                      <a:pt x="2441" y="0"/>
                    </a:lnTo>
                    <a:cubicBezTo>
                      <a:pt x="2441" y="512"/>
                      <a:pt x="2037" y="917"/>
                      <a:pt x="1525" y="917"/>
                    </a:cubicBezTo>
                    <a:cubicBezTo>
                      <a:pt x="1025" y="917"/>
                      <a:pt x="620" y="512"/>
                      <a:pt x="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962900" y="2868350"/>
                <a:ext cx="1188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3" extrusionOk="0">
                    <a:moveTo>
                      <a:pt x="3751" y="0"/>
                    </a:moveTo>
                    <a:lnTo>
                      <a:pt x="3751" y="2500"/>
                    </a:lnTo>
                    <a:cubicBezTo>
                      <a:pt x="3751" y="3608"/>
                      <a:pt x="2846" y="4513"/>
                      <a:pt x="1739" y="4513"/>
                    </a:cubicBezTo>
                    <a:lnTo>
                      <a:pt x="1" y="4513"/>
                    </a:lnTo>
                    <a:lnTo>
                      <a:pt x="1" y="5513"/>
                    </a:lnTo>
                    <a:lnTo>
                      <a:pt x="1763" y="5513"/>
                    </a:lnTo>
                    <a:cubicBezTo>
                      <a:pt x="3418" y="5501"/>
                      <a:pt x="4751" y="4155"/>
                      <a:pt x="4751" y="2500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>
                <a:off x="938200" y="2961500"/>
                <a:ext cx="667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68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34"/>
                    </a:cubicBezTo>
                    <a:cubicBezTo>
                      <a:pt x="1" y="2072"/>
                      <a:pt x="596" y="2668"/>
                      <a:pt x="1334" y="2668"/>
                    </a:cubicBezTo>
                    <a:cubicBezTo>
                      <a:pt x="2072" y="2668"/>
                      <a:pt x="2668" y="2072"/>
                      <a:pt x="2668" y="1334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>
                <a:off x="1060825" y="3252025"/>
                <a:ext cx="146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32" extrusionOk="0">
                    <a:moveTo>
                      <a:pt x="1" y="0"/>
                    </a:moveTo>
                    <a:lnTo>
                      <a:pt x="1" y="1131"/>
                    </a:lnTo>
                    <a:lnTo>
                      <a:pt x="584" y="1131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>
                <a:off x="1029875" y="3273750"/>
                <a:ext cx="765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25" extrusionOk="0">
                    <a:moveTo>
                      <a:pt x="1546" y="0"/>
                    </a:moveTo>
                    <a:cubicBezTo>
                      <a:pt x="1539" y="0"/>
                      <a:pt x="1532" y="0"/>
                      <a:pt x="1525" y="0"/>
                    </a:cubicBezTo>
                    <a:cubicBezTo>
                      <a:pt x="691" y="0"/>
                      <a:pt x="1" y="679"/>
                      <a:pt x="1" y="1524"/>
                    </a:cubicBezTo>
                    <a:lnTo>
                      <a:pt x="620" y="1524"/>
                    </a:lnTo>
                    <a:cubicBezTo>
                      <a:pt x="620" y="1024"/>
                      <a:pt x="1025" y="608"/>
                      <a:pt x="1525" y="608"/>
                    </a:cubicBezTo>
                    <a:cubicBezTo>
                      <a:pt x="2037" y="608"/>
                      <a:pt x="2441" y="1024"/>
                      <a:pt x="2441" y="1524"/>
                    </a:cubicBezTo>
                    <a:lnTo>
                      <a:pt x="3061" y="1524"/>
                    </a:lnTo>
                    <a:cubicBezTo>
                      <a:pt x="3061" y="686"/>
                      <a:pt x="2382" y="0"/>
                      <a:pt x="1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>
                <a:off x="962900" y="3123125"/>
                <a:ext cx="1188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4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739" y="1001"/>
                    </a:lnTo>
                    <a:cubicBezTo>
                      <a:pt x="2846" y="1001"/>
                      <a:pt x="3751" y="1906"/>
                      <a:pt x="3751" y="3025"/>
                    </a:cubicBezTo>
                    <a:lnTo>
                      <a:pt x="3751" y="5513"/>
                    </a:lnTo>
                    <a:lnTo>
                      <a:pt x="4751" y="5513"/>
                    </a:lnTo>
                    <a:lnTo>
                      <a:pt x="4751" y="3025"/>
                    </a:lnTo>
                    <a:cubicBezTo>
                      <a:pt x="4751" y="1370"/>
                      <a:pt x="3418" y="25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7"/>
              <p:cNvSpPr/>
              <p:nvPr/>
            </p:nvSpPr>
            <p:spPr>
              <a:xfrm>
                <a:off x="938200" y="3101400"/>
                <a:ext cx="667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22"/>
                    </a:cubicBezTo>
                    <a:cubicBezTo>
                      <a:pt x="1" y="2060"/>
                      <a:pt x="596" y="2656"/>
                      <a:pt x="1334" y="2656"/>
                    </a:cubicBezTo>
                    <a:cubicBezTo>
                      <a:pt x="2072" y="2656"/>
                      <a:pt x="2668" y="2060"/>
                      <a:pt x="2668" y="1322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>
                <a:off x="563750" y="2849000"/>
                <a:ext cx="143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572" y="1143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>
                <a:off x="532500" y="2817450"/>
                <a:ext cx="768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37" extrusionOk="0">
                    <a:moveTo>
                      <a:pt x="0" y="0"/>
                    </a:moveTo>
                    <a:cubicBezTo>
                      <a:pt x="0" y="845"/>
                      <a:pt x="691" y="1536"/>
                      <a:pt x="1536" y="1536"/>
                    </a:cubicBezTo>
                    <a:cubicBezTo>
                      <a:pt x="2382" y="1536"/>
                      <a:pt x="3072" y="845"/>
                      <a:pt x="3072" y="0"/>
                    </a:cubicBezTo>
                    <a:lnTo>
                      <a:pt x="2453" y="0"/>
                    </a:lnTo>
                    <a:cubicBezTo>
                      <a:pt x="2453" y="512"/>
                      <a:pt x="2036" y="917"/>
                      <a:pt x="1536" y="917"/>
                    </a:cubicBezTo>
                    <a:cubicBezTo>
                      <a:pt x="1036" y="917"/>
                      <a:pt x="619" y="512"/>
                      <a:pt x="6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>
                <a:off x="557500" y="2868350"/>
                <a:ext cx="1185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3" extrusionOk="0">
                    <a:moveTo>
                      <a:pt x="0" y="0"/>
                    </a:moveTo>
                    <a:lnTo>
                      <a:pt x="0" y="2500"/>
                    </a:lnTo>
                    <a:cubicBezTo>
                      <a:pt x="0" y="4155"/>
                      <a:pt x="1334" y="5501"/>
                      <a:pt x="2989" y="5513"/>
                    </a:cubicBezTo>
                    <a:lnTo>
                      <a:pt x="4739" y="5513"/>
                    </a:lnTo>
                    <a:lnTo>
                      <a:pt x="4739" y="4513"/>
                    </a:lnTo>
                    <a:lnTo>
                      <a:pt x="3013" y="4513"/>
                    </a:lnTo>
                    <a:cubicBezTo>
                      <a:pt x="1905" y="4513"/>
                      <a:pt x="1001" y="3608"/>
                      <a:pt x="1001" y="2500"/>
                    </a:cubicBez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>
                <a:off x="634300" y="2961500"/>
                <a:ext cx="664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68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34"/>
                    </a:cubicBezTo>
                    <a:cubicBezTo>
                      <a:pt x="0" y="2072"/>
                      <a:pt x="596" y="2668"/>
                      <a:pt x="1334" y="2668"/>
                    </a:cubicBezTo>
                    <a:cubicBezTo>
                      <a:pt x="2060" y="2668"/>
                      <a:pt x="2655" y="2072"/>
                      <a:pt x="2655" y="1334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>
                <a:off x="563750" y="3252025"/>
                <a:ext cx="143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572" y="11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>
                <a:off x="532500" y="3273750"/>
                <a:ext cx="768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25" extrusionOk="0">
                    <a:moveTo>
                      <a:pt x="1515" y="0"/>
                    </a:moveTo>
                    <a:cubicBezTo>
                      <a:pt x="679" y="0"/>
                      <a:pt x="0" y="686"/>
                      <a:pt x="0" y="1524"/>
                    </a:cubicBezTo>
                    <a:lnTo>
                      <a:pt x="619" y="1524"/>
                    </a:lnTo>
                    <a:cubicBezTo>
                      <a:pt x="619" y="1024"/>
                      <a:pt x="1036" y="608"/>
                      <a:pt x="1536" y="608"/>
                    </a:cubicBezTo>
                    <a:cubicBezTo>
                      <a:pt x="2036" y="608"/>
                      <a:pt x="2453" y="1024"/>
                      <a:pt x="2453" y="1524"/>
                    </a:cubicBezTo>
                    <a:lnTo>
                      <a:pt x="3072" y="1524"/>
                    </a:lnTo>
                    <a:cubicBezTo>
                      <a:pt x="3072" y="679"/>
                      <a:pt x="2382" y="0"/>
                      <a:pt x="1536" y="0"/>
                    </a:cubicBezTo>
                    <a:cubicBezTo>
                      <a:pt x="1529" y="0"/>
                      <a:pt x="1522" y="0"/>
                      <a:pt x="15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>
                <a:off x="557500" y="3123125"/>
                <a:ext cx="1185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4" extrusionOk="0">
                    <a:moveTo>
                      <a:pt x="2989" y="1"/>
                    </a:moveTo>
                    <a:cubicBezTo>
                      <a:pt x="1334" y="25"/>
                      <a:pt x="0" y="1370"/>
                      <a:pt x="0" y="3025"/>
                    </a:cubicBezTo>
                    <a:lnTo>
                      <a:pt x="0" y="5513"/>
                    </a:lnTo>
                    <a:lnTo>
                      <a:pt x="989" y="5513"/>
                    </a:lnTo>
                    <a:lnTo>
                      <a:pt x="989" y="3025"/>
                    </a:lnTo>
                    <a:cubicBezTo>
                      <a:pt x="989" y="1906"/>
                      <a:pt x="1894" y="1001"/>
                      <a:pt x="3013" y="1001"/>
                    </a:cubicBezTo>
                    <a:lnTo>
                      <a:pt x="4739" y="1001"/>
                    </a:lnTo>
                    <a:lnTo>
                      <a:pt x="4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>
                <a:off x="634300" y="3101400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60"/>
                      <a:pt x="596" y="2656"/>
                      <a:pt x="1334" y="2656"/>
                    </a:cubicBezTo>
                    <a:cubicBezTo>
                      <a:pt x="2060" y="2656"/>
                      <a:pt x="2655" y="2060"/>
                      <a:pt x="2655" y="1322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>
                <a:off x="664650" y="3299050"/>
                <a:ext cx="30960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5287" extrusionOk="0">
                    <a:moveTo>
                      <a:pt x="6192" y="0"/>
                    </a:moveTo>
                    <a:cubicBezTo>
                      <a:pt x="6192" y="0"/>
                      <a:pt x="1" y="3489"/>
                      <a:pt x="1" y="3846"/>
                    </a:cubicBezTo>
                    <a:lnTo>
                      <a:pt x="1" y="4656"/>
                    </a:lnTo>
                    <a:cubicBezTo>
                      <a:pt x="1" y="5001"/>
                      <a:pt x="286" y="5287"/>
                      <a:pt x="632" y="5287"/>
                    </a:cubicBezTo>
                    <a:lnTo>
                      <a:pt x="11764" y="5287"/>
                    </a:lnTo>
                    <a:cubicBezTo>
                      <a:pt x="12109" y="5287"/>
                      <a:pt x="12383" y="5001"/>
                      <a:pt x="12383" y="4656"/>
                    </a:cubicBezTo>
                    <a:lnTo>
                      <a:pt x="12383" y="3846"/>
                    </a:lnTo>
                    <a:cubicBezTo>
                      <a:pt x="12383" y="3501"/>
                      <a:pt x="6192" y="0"/>
                      <a:pt x="6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>
                <a:off x="710800" y="3225825"/>
                <a:ext cx="217600" cy="108975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4359" extrusionOk="0">
                    <a:moveTo>
                      <a:pt x="0" y="0"/>
                    </a:moveTo>
                    <a:cubicBezTo>
                      <a:pt x="0" y="2406"/>
                      <a:pt x="1941" y="4358"/>
                      <a:pt x="4346" y="4358"/>
                    </a:cubicBezTo>
                    <a:cubicBezTo>
                      <a:pt x="6751" y="4358"/>
                      <a:pt x="8704" y="2406"/>
                      <a:pt x="8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>
                <a:off x="664650" y="2855250"/>
                <a:ext cx="3096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6908" extrusionOk="0">
                    <a:moveTo>
                      <a:pt x="2501" y="0"/>
                    </a:moveTo>
                    <a:cubicBezTo>
                      <a:pt x="1120" y="0"/>
                      <a:pt x="1" y="1131"/>
                      <a:pt x="1" y="2512"/>
                    </a:cubicBezTo>
                    <a:lnTo>
                      <a:pt x="1" y="4572"/>
                    </a:lnTo>
                    <a:lnTo>
                      <a:pt x="1" y="14835"/>
                    </a:lnTo>
                    <a:lnTo>
                      <a:pt x="1" y="16907"/>
                    </a:lnTo>
                    <a:lnTo>
                      <a:pt x="12383" y="16907"/>
                    </a:lnTo>
                    <a:lnTo>
                      <a:pt x="12383" y="14835"/>
                    </a:lnTo>
                    <a:lnTo>
                      <a:pt x="12383" y="4572"/>
                    </a:lnTo>
                    <a:lnTo>
                      <a:pt x="12383" y="2512"/>
                    </a:lnTo>
                    <a:cubicBezTo>
                      <a:pt x="12383" y="1131"/>
                      <a:pt x="11264" y="0"/>
                      <a:pt x="9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915575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857525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61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>
                <a:off x="683100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>
                <a:off x="74145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46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>
                <a:off x="79950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>
                <a:off x="6890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>
                <a:off x="74710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94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94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8051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72" y="2322"/>
                    </a:cubicBezTo>
                    <a:cubicBezTo>
                      <a:pt x="893" y="2322"/>
                      <a:pt x="1143" y="2060"/>
                      <a:pt x="1143" y="1750"/>
                    </a:cubicBezTo>
                    <a:lnTo>
                      <a:pt x="1143" y="583"/>
                    </a:lnTo>
                    <a:cubicBezTo>
                      <a:pt x="1143" y="262"/>
                      <a:pt x="893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863200" y="3411275"/>
                <a:ext cx="289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22" extrusionOk="0">
                    <a:moveTo>
                      <a:pt x="584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84" y="2322"/>
                    </a:cubicBezTo>
                    <a:cubicBezTo>
                      <a:pt x="893" y="2322"/>
                      <a:pt x="1155" y="2060"/>
                      <a:pt x="1155" y="1750"/>
                    </a:cubicBezTo>
                    <a:lnTo>
                      <a:pt x="1155" y="583"/>
                    </a:lnTo>
                    <a:cubicBezTo>
                      <a:pt x="1155" y="262"/>
                      <a:pt x="893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921525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>
                <a:off x="681025" y="3369300"/>
                <a:ext cx="2771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501" extrusionOk="0">
                    <a:moveTo>
                      <a:pt x="763" y="0"/>
                    </a:moveTo>
                    <a:cubicBezTo>
                      <a:pt x="477" y="179"/>
                      <a:pt x="215" y="346"/>
                      <a:pt x="1" y="500"/>
                    </a:cubicBezTo>
                    <a:lnTo>
                      <a:pt x="11085" y="500"/>
                    </a:lnTo>
                    <a:cubicBezTo>
                      <a:pt x="10859" y="346"/>
                      <a:pt x="10609" y="179"/>
                      <a:pt x="103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>
                <a:off x="721200" y="3344000"/>
                <a:ext cx="1967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7871" h="489" extrusionOk="0">
                    <a:moveTo>
                      <a:pt x="834" y="0"/>
                    </a:moveTo>
                    <a:cubicBezTo>
                      <a:pt x="549" y="167"/>
                      <a:pt x="275" y="334"/>
                      <a:pt x="1" y="488"/>
                    </a:cubicBezTo>
                    <a:lnTo>
                      <a:pt x="7871" y="488"/>
                    </a:lnTo>
                    <a:cubicBezTo>
                      <a:pt x="7597" y="334"/>
                      <a:pt x="7311" y="167"/>
                      <a:pt x="7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38475" y="2930550"/>
                <a:ext cx="16195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478" extrusionOk="0">
                    <a:moveTo>
                      <a:pt x="3239" y="0"/>
                    </a:moveTo>
                    <a:cubicBezTo>
                      <a:pt x="1453" y="0"/>
                      <a:pt x="0" y="1441"/>
                      <a:pt x="0" y="3239"/>
                    </a:cubicBezTo>
                    <a:cubicBezTo>
                      <a:pt x="0" y="5025"/>
                      <a:pt x="1453" y="6477"/>
                      <a:pt x="3239" y="6477"/>
                    </a:cubicBezTo>
                    <a:cubicBezTo>
                      <a:pt x="5037" y="6477"/>
                      <a:pt x="6477" y="5025"/>
                      <a:pt x="6477" y="3239"/>
                    </a:cubicBezTo>
                    <a:cubicBezTo>
                      <a:pt x="6477" y="1441"/>
                      <a:pt x="5037" y="0"/>
                      <a:pt x="3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839075" y="2964175"/>
                <a:ext cx="235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54" extrusionOk="0">
                    <a:moveTo>
                      <a:pt x="477" y="1"/>
                    </a:moveTo>
                    <a:cubicBezTo>
                      <a:pt x="203" y="1"/>
                      <a:pt x="1" y="215"/>
                      <a:pt x="1" y="477"/>
                    </a:cubicBezTo>
                    <a:cubicBezTo>
                      <a:pt x="1" y="739"/>
                      <a:pt x="215" y="953"/>
                      <a:pt x="477" y="953"/>
                    </a:cubicBezTo>
                    <a:cubicBezTo>
                      <a:pt x="739" y="953"/>
                      <a:pt x="941" y="739"/>
                      <a:pt x="941" y="477"/>
                    </a:cubicBezTo>
                    <a:cubicBezTo>
                      <a:pt x="941" y="215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203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775375" y="2876975"/>
                <a:ext cx="333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34" extrusionOk="0">
                    <a:moveTo>
                      <a:pt x="668" y="0"/>
                    </a:moveTo>
                    <a:cubicBezTo>
                      <a:pt x="298" y="0"/>
                      <a:pt x="1" y="298"/>
                      <a:pt x="1" y="667"/>
                    </a:cubicBezTo>
                    <a:cubicBezTo>
                      <a:pt x="1" y="1036"/>
                      <a:pt x="298" y="1334"/>
                      <a:pt x="668" y="1334"/>
                    </a:cubicBezTo>
                    <a:cubicBezTo>
                      <a:pt x="1037" y="1334"/>
                      <a:pt x="1334" y="1036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830450" y="2876975"/>
                <a:ext cx="330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24" y="1334"/>
                      <a:pt x="1322" y="1036"/>
                      <a:pt x="1322" y="667"/>
                    </a:cubicBezTo>
                    <a:cubicBezTo>
                      <a:pt x="1322" y="298"/>
                      <a:pt x="1024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8852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664650" y="2858525"/>
                <a:ext cx="309600" cy="26462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0585" extrusionOk="0">
                    <a:moveTo>
                      <a:pt x="10681" y="0"/>
                    </a:moveTo>
                    <a:lnTo>
                      <a:pt x="10681" y="10240"/>
                    </a:lnTo>
                    <a:lnTo>
                      <a:pt x="1" y="10240"/>
                    </a:lnTo>
                    <a:lnTo>
                      <a:pt x="1" y="10585"/>
                    </a:lnTo>
                    <a:lnTo>
                      <a:pt x="12383" y="10585"/>
                    </a:lnTo>
                    <a:lnTo>
                      <a:pt x="12383" y="10251"/>
                    </a:lnTo>
                    <a:lnTo>
                      <a:pt x="11014" y="10251"/>
                    </a:lnTo>
                    <a:lnTo>
                      <a:pt x="11014" y="143"/>
                    </a:lnTo>
                    <a:cubicBezTo>
                      <a:pt x="10907" y="95"/>
                      <a:pt x="10788" y="48"/>
                      <a:pt x="106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947725" y="2893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947725" y="2932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50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947725" y="29710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51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947725" y="3010300"/>
                <a:ext cx="1222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257" y="1"/>
                    </a:moveTo>
                    <a:cubicBezTo>
                      <a:pt x="251" y="1"/>
                      <a:pt x="245" y="1"/>
                      <a:pt x="239" y="1"/>
                    </a:cubicBezTo>
                    <a:cubicBezTo>
                      <a:pt x="108" y="1"/>
                      <a:pt x="1" y="109"/>
                      <a:pt x="1" y="239"/>
                    </a:cubicBezTo>
                    <a:cubicBezTo>
                      <a:pt x="1" y="370"/>
                      <a:pt x="108" y="490"/>
                      <a:pt x="239" y="490"/>
                    </a:cubicBezTo>
                    <a:cubicBezTo>
                      <a:pt x="370" y="490"/>
                      <a:pt x="489" y="370"/>
                      <a:pt x="489" y="239"/>
                    </a:cubicBezTo>
                    <a:cubicBezTo>
                      <a:pt x="489" y="115"/>
                      <a:pt x="380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947725" y="30493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69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947725" y="308830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39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746500" y="314010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7777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8093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8405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8718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746500" y="31731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7777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8093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8405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8718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746500" y="3206175"/>
                <a:ext cx="2057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7777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8093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8405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8718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746500" y="3239225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7777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8093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8405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8718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6" name="Google Shape;1486;p37"/>
          <p:cNvGrpSpPr/>
          <p:nvPr/>
        </p:nvGrpSpPr>
        <p:grpSpPr>
          <a:xfrm rot="-1214228">
            <a:off x="6802556" y="3497715"/>
            <a:ext cx="1142081" cy="979326"/>
            <a:chOff x="4041575" y="1574875"/>
            <a:chExt cx="296475" cy="254225"/>
          </a:xfrm>
        </p:grpSpPr>
        <p:sp>
          <p:nvSpPr>
            <p:cNvPr id="1487" name="Google Shape;1487;p37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37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1489" name="Google Shape;1489;p37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7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7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7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7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7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7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7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37"/>
          <p:cNvGrpSpPr/>
          <p:nvPr/>
        </p:nvGrpSpPr>
        <p:grpSpPr>
          <a:xfrm rot="-603175">
            <a:off x="737506" y="715848"/>
            <a:ext cx="812360" cy="950133"/>
            <a:chOff x="1550475" y="1522188"/>
            <a:chExt cx="307200" cy="359300"/>
          </a:xfrm>
        </p:grpSpPr>
        <p:sp>
          <p:nvSpPr>
            <p:cNvPr id="1500" name="Google Shape;1500;p37"/>
            <p:cNvSpPr/>
            <p:nvPr/>
          </p:nvSpPr>
          <p:spPr>
            <a:xfrm>
              <a:off x="1550475" y="1522350"/>
              <a:ext cx="307200" cy="358975"/>
            </a:xfrm>
            <a:custGeom>
              <a:avLst/>
              <a:gdLst/>
              <a:ahLst/>
              <a:cxnLst/>
              <a:rect l="l" t="t" r="r" b="b"/>
              <a:pathLst>
                <a:path w="12288" h="14359" extrusionOk="0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37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1502" name="Google Shape;1502;p37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23" extrusionOk="0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7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5" extrusionOk="0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7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" extrusionOk="0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74" extrusionOk="0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7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2" extrusionOk="0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12" extrusionOk="0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25" extrusionOk="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7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7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7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7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7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3" name="Google Shape;1523;p37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1524" name="Google Shape;1524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7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1528" name="Google Shape;1528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7"/>
          <p:cNvGrpSpPr/>
          <p:nvPr/>
        </p:nvGrpSpPr>
        <p:grpSpPr>
          <a:xfrm rot="1192132">
            <a:off x="5993344" y="220180"/>
            <a:ext cx="752083" cy="1129251"/>
            <a:chOff x="6630575" y="1482600"/>
            <a:chExt cx="292025" cy="438475"/>
          </a:xfrm>
        </p:grpSpPr>
        <p:sp>
          <p:nvSpPr>
            <p:cNvPr id="1531" name="Google Shape;1531;p37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2" name="Google Shape;1532;p37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533" name="Google Shape;1533;p37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7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7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7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7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7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7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7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834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38"/>
          <p:cNvSpPr txBox="1">
            <a:spLocks noGrp="1"/>
          </p:cNvSpPr>
          <p:nvPr>
            <p:ph type="title"/>
          </p:nvPr>
        </p:nvSpPr>
        <p:spPr>
          <a:xfrm>
            <a:off x="713275" y="281477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Major Requirements</a:t>
            </a:r>
            <a:endParaRPr dirty="0"/>
          </a:p>
        </p:txBody>
      </p:sp>
      <p:sp>
        <p:nvSpPr>
          <p:cNvPr id="1557" name="Google Shape;1557;p38"/>
          <p:cNvSpPr txBox="1">
            <a:spLocks noGrp="1"/>
          </p:cNvSpPr>
          <p:nvPr>
            <p:ph type="title" idx="2"/>
          </p:nvPr>
        </p:nvSpPr>
        <p:spPr>
          <a:xfrm>
            <a:off x="282220" y="2874128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Fall Detection</a:t>
            </a:r>
            <a:endParaRPr dirty="0"/>
          </a:p>
        </p:txBody>
      </p:sp>
      <p:sp>
        <p:nvSpPr>
          <p:cNvPr id="1558" name="Google Shape;1558;p38"/>
          <p:cNvSpPr txBox="1">
            <a:spLocks noGrp="1"/>
          </p:cNvSpPr>
          <p:nvPr>
            <p:ph type="subTitle" idx="1"/>
          </p:nvPr>
        </p:nvSpPr>
        <p:spPr>
          <a:xfrm>
            <a:off x="282220" y="3303677"/>
            <a:ext cx="2405400" cy="1271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Tracking the box has fallen and saving this timestamped to database. A notification should be sent to the user</a:t>
            </a:r>
          </a:p>
        </p:txBody>
      </p:sp>
      <p:sp>
        <p:nvSpPr>
          <p:cNvPr id="1559" name="Google Shape;1559;p38"/>
          <p:cNvSpPr txBox="1">
            <a:spLocks noGrp="1"/>
          </p:cNvSpPr>
          <p:nvPr>
            <p:ph type="title" idx="3"/>
          </p:nvPr>
        </p:nvSpPr>
        <p:spPr>
          <a:xfrm>
            <a:off x="2891885" y="2874128"/>
            <a:ext cx="3106683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Opening Detection</a:t>
            </a:r>
          </a:p>
        </p:txBody>
      </p:sp>
      <p:sp>
        <p:nvSpPr>
          <p:cNvPr id="1560" name="Google Shape;1560;p38"/>
          <p:cNvSpPr txBox="1">
            <a:spLocks noGrp="1"/>
          </p:cNvSpPr>
          <p:nvPr>
            <p:ph type="subTitle" idx="4"/>
          </p:nvPr>
        </p:nvSpPr>
        <p:spPr>
          <a:xfrm>
            <a:off x="3183525" y="3303677"/>
            <a:ext cx="2405400" cy="1199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Tracking the box being opened and saving this timestamped to database. A notification should be sent to the user</a:t>
            </a:r>
          </a:p>
        </p:txBody>
      </p:sp>
      <p:sp>
        <p:nvSpPr>
          <p:cNvPr id="1561" name="Google Shape;1561;p38"/>
          <p:cNvSpPr txBox="1">
            <a:spLocks noGrp="1"/>
          </p:cNvSpPr>
          <p:nvPr>
            <p:ph type="title" idx="5"/>
          </p:nvPr>
        </p:nvSpPr>
        <p:spPr>
          <a:xfrm>
            <a:off x="5891560" y="2874128"/>
            <a:ext cx="3029416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Battery Tracking</a:t>
            </a:r>
            <a:endParaRPr dirty="0"/>
          </a:p>
        </p:txBody>
      </p:sp>
      <p:sp>
        <p:nvSpPr>
          <p:cNvPr id="1562" name="Google Shape;1562;p38"/>
          <p:cNvSpPr txBox="1">
            <a:spLocks noGrp="1"/>
          </p:cNvSpPr>
          <p:nvPr>
            <p:ph type="subTitle" idx="6"/>
          </p:nvPr>
        </p:nvSpPr>
        <p:spPr>
          <a:xfrm>
            <a:off x="6233522" y="3303678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Displaying battery percentage and notifying the user of low battery</a:t>
            </a:r>
            <a:endParaRPr dirty="0"/>
          </a:p>
        </p:txBody>
      </p:sp>
      <p:grpSp>
        <p:nvGrpSpPr>
          <p:cNvPr id="1563" name="Google Shape;1563;p38"/>
          <p:cNvGrpSpPr/>
          <p:nvPr/>
        </p:nvGrpSpPr>
        <p:grpSpPr>
          <a:xfrm>
            <a:off x="673801" y="1516189"/>
            <a:ext cx="1622240" cy="757444"/>
            <a:chOff x="583400" y="1583225"/>
            <a:chExt cx="508125" cy="237250"/>
          </a:xfrm>
        </p:grpSpPr>
        <p:sp>
          <p:nvSpPr>
            <p:cNvPr id="1564" name="Google Shape;1564;p38"/>
            <p:cNvSpPr/>
            <p:nvPr/>
          </p:nvSpPr>
          <p:spPr>
            <a:xfrm>
              <a:off x="583400" y="1583363"/>
              <a:ext cx="508125" cy="236975"/>
            </a:xfrm>
            <a:custGeom>
              <a:avLst/>
              <a:gdLst/>
              <a:ahLst/>
              <a:cxnLst/>
              <a:rect l="l" t="t" r="r" b="b"/>
              <a:pathLst>
                <a:path w="20325" h="9479" extrusionOk="0">
                  <a:moveTo>
                    <a:pt x="5644" y="1"/>
                  </a:moveTo>
                  <a:cubicBezTo>
                    <a:pt x="5037" y="1"/>
                    <a:pt x="4560" y="489"/>
                    <a:pt x="4560" y="1084"/>
                  </a:cubicBezTo>
                  <a:lnTo>
                    <a:pt x="4560" y="3001"/>
                  </a:lnTo>
                  <a:cubicBezTo>
                    <a:pt x="4310" y="3013"/>
                    <a:pt x="4120" y="3215"/>
                    <a:pt x="4120" y="3465"/>
                  </a:cubicBezTo>
                  <a:lnTo>
                    <a:pt x="4120" y="3954"/>
                  </a:lnTo>
                  <a:lnTo>
                    <a:pt x="3632" y="3954"/>
                  </a:lnTo>
                  <a:lnTo>
                    <a:pt x="3632" y="4287"/>
                  </a:lnTo>
                  <a:lnTo>
                    <a:pt x="2179" y="4287"/>
                  </a:lnTo>
                  <a:cubicBezTo>
                    <a:pt x="2036" y="3835"/>
                    <a:pt x="1620" y="3501"/>
                    <a:pt x="1108" y="3501"/>
                  </a:cubicBezTo>
                  <a:cubicBezTo>
                    <a:pt x="500" y="3501"/>
                    <a:pt x="0" y="4001"/>
                    <a:pt x="0" y="4608"/>
                  </a:cubicBezTo>
                  <a:cubicBezTo>
                    <a:pt x="0" y="5228"/>
                    <a:pt x="500" y="5728"/>
                    <a:pt x="1108" y="5728"/>
                  </a:cubicBezTo>
                  <a:cubicBezTo>
                    <a:pt x="1608" y="5728"/>
                    <a:pt x="2024" y="5406"/>
                    <a:pt x="2167" y="4954"/>
                  </a:cubicBezTo>
                  <a:lnTo>
                    <a:pt x="3632" y="4954"/>
                  </a:lnTo>
                  <a:lnTo>
                    <a:pt x="3632" y="5299"/>
                  </a:lnTo>
                  <a:lnTo>
                    <a:pt x="4120" y="5299"/>
                  </a:lnTo>
                  <a:lnTo>
                    <a:pt x="4120" y="5728"/>
                  </a:lnTo>
                  <a:cubicBezTo>
                    <a:pt x="4120" y="5978"/>
                    <a:pt x="4310" y="6180"/>
                    <a:pt x="4560" y="6192"/>
                  </a:cubicBezTo>
                  <a:lnTo>
                    <a:pt x="4560" y="8395"/>
                  </a:lnTo>
                  <a:cubicBezTo>
                    <a:pt x="4560" y="8990"/>
                    <a:pt x="5037" y="9478"/>
                    <a:pt x="5644" y="9478"/>
                  </a:cubicBezTo>
                  <a:lnTo>
                    <a:pt x="14657" y="9478"/>
                  </a:lnTo>
                  <a:cubicBezTo>
                    <a:pt x="15252" y="9478"/>
                    <a:pt x="15740" y="8990"/>
                    <a:pt x="15740" y="8395"/>
                  </a:cubicBezTo>
                  <a:lnTo>
                    <a:pt x="15740" y="6192"/>
                  </a:lnTo>
                  <a:cubicBezTo>
                    <a:pt x="16002" y="6192"/>
                    <a:pt x="16205" y="5990"/>
                    <a:pt x="16205" y="5728"/>
                  </a:cubicBezTo>
                  <a:lnTo>
                    <a:pt x="16205" y="5240"/>
                  </a:lnTo>
                  <a:lnTo>
                    <a:pt x="16693" y="5240"/>
                  </a:lnTo>
                  <a:lnTo>
                    <a:pt x="16693" y="4906"/>
                  </a:lnTo>
                  <a:lnTo>
                    <a:pt x="18145" y="4906"/>
                  </a:lnTo>
                  <a:cubicBezTo>
                    <a:pt x="18288" y="5359"/>
                    <a:pt x="18705" y="5692"/>
                    <a:pt x="19217" y="5692"/>
                  </a:cubicBezTo>
                  <a:cubicBezTo>
                    <a:pt x="19824" y="5692"/>
                    <a:pt x="20324" y="5192"/>
                    <a:pt x="20324" y="4573"/>
                  </a:cubicBezTo>
                  <a:cubicBezTo>
                    <a:pt x="20324" y="3966"/>
                    <a:pt x="19824" y="3465"/>
                    <a:pt x="19217" y="3465"/>
                  </a:cubicBezTo>
                  <a:cubicBezTo>
                    <a:pt x="18717" y="3465"/>
                    <a:pt x="18288" y="3787"/>
                    <a:pt x="18145" y="4239"/>
                  </a:cubicBezTo>
                  <a:lnTo>
                    <a:pt x="16693" y="4239"/>
                  </a:lnTo>
                  <a:lnTo>
                    <a:pt x="16693" y="3894"/>
                  </a:lnTo>
                  <a:lnTo>
                    <a:pt x="16205" y="3894"/>
                  </a:lnTo>
                  <a:lnTo>
                    <a:pt x="16205" y="3465"/>
                  </a:lnTo>
                  <a:cubicBezTo>
                    <a:pt x="16205" y="3204"/>
                    <a:pt x="16002" y="3001"/>
                    <a:pt x="15740" y="3001"/>
                  </a:cubicBezTo>
                  <a:lnTo>
                    <a:pt x="15740" y="1084"/>
                  </a:lnTo>
                  <a:cubicBezTo>
                    <a:pt x="15740" y="489"/>
                    <a:pt x="15252" y="1"/>
                    <a:pt x="14657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5" name="Google Shape;1565;p38"/>
            <p:cNvGrpSpPr/>
            <p:nvPr/>
          </p:nvGrpSpPr>
          <p:grpSpPr>
            <a:xfrm>
              <a:off x="583400" y="1583225"/>
              <a:ext cx="508125" cy="237250"/>
              <a:chOff x="583400" y="-106425"/>
              <a:chExt cx="508125" cy="237250"/>
            </a:xfrm>
          </p:grpSpPr>
          <p:sp>
            <p:nvSpPr>
              <p:cNvPr id="1566" name="Google Shape;1566;p38"/>
              <p:cNvSpPr/>
              <p:nvPr/>
            </p:nvSpPr>
            <p:spPr>
              <a:xfrm>
                <a:off x="988500" y="-175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8"/>
              <p:cNvSpPr/>
              <p:nvPr/>
            </p:nvSpPr>
            <p:spPr>
              <a:xfrm>
                <a:off x="976900" y="-9100"/>
                <a:ext cx="2382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47" extrusionOk="0">
                    <a:moveTo>
                      <a:pt x="0" y="1"/>
                    </a:moveTo>
                    <a:lnTo>
                      <a:pt x="0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8"/>
              <p:cNvSpPr/>
              <p:nvPr/>
            </p:nvSpPr>
            <p:spPr>
              <a:xfrm>
                <a:off x="965275" y="-31425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65"/>
                    </a:cubicBezTo>
                    <a:lnTo>
                      <a:pt x="1" y="2739"/>
                    </a:lnTo>
                    <a:cubicBezTo>
                      <a:pt x="1" y="2989"/>
                      <a:pt x="215" y="3192"/>
                      <a:pt x="465" y="3192"/>
                    </a:cubicBezTo>
                    <a:cubicBezTo>
                      <a:pt x="727" y="3192"/>
                      <a:pt x="930" y="2989"/>
                      <a:pt x="930" y="2739"/>
                    </a:cubicBezTo>
                    <a:lnTo>
                      <a:pt x="930" y="465"/>
                    </a:lnTo>
                    <a:cubicBezTo>
                      <a:pt x="930" y="215"/>
                      <a:pt x="727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8"/>
              <p:cNvSpPr/>
              <p:nvPr/>
            </p:nvSpPr>
            <p:spPr>
              <a:xfrm>
                <a:off x="1035825" y="-19825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20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20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8"/>
              <p:cNvSpPr/>
              <p:nvPr/>
            </p:nvSpPr>
            <p:spPr>
              <a:xfrm>
                <a:off x="611075" y="1325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0"/>
                    </a:moveTo>
                    <a:lnTo>
                      <a:pt x="1" y="643"/>
                    </a:lnTo>
                    <a:lnTo>
                      <a:pt x="3013" y="643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8"/>
              <p:cNvSpPr/>
              <p:nvPr/>
            </p:nvSpPr>
            <p:spPr>
              <a:xfrm>
                <a:off x="674175" y="-7300"/>
                <a:ext cx="238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34" extrusionOk="0">
                    <a:moveTo>
                      <a:pt x="1" y="0"/>
                    </a:moveTo>
                    <a:lnTo>
                      <a:pt x="1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8"/>
              <p:cNvSpPr/>
              <p:nvPr/>
            </p:nvSpPr>
            <p:spPr>
              <a:xfrm>
                <a:off x="686375" y="-31425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1"/>
                    </a:moveTo>
                    <a:cubicBezTo>
                      <a:pt x="203" y="1"/>
                      <a:pt x="1" y="215"/>
                      <a:pt x="1" y="465"/>
                    </a:cubicBezTo>
                    <a:lnTo>
                      <a:pt x="1" y="2739"/>
                    </a:lnTo>
                    <a:cubicBezTo>
                      <a:pt x="1" y="2989"/>
                      <a:pt x="203" y="3192"/>
                      <a:pt x="465" y="3192"/>
                    </a:cubicBezTo>
                    <a:cubicBezTo>
                      <a:pt x="715" y="3192"/>
                      <a:pt x="930" y="2989"/>
                      <a:pt x="930" y="2739"/>
                    </a:cubicBezTo>
                    <a:lnTo>
                      <a:pt x="930" y="465"/>
                    </a:lnTo>
                    <a:cubicBezTo>
                      <a:pt x="930" y="215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8"/>
              <p:cNvSpPr/>
              <p:nvPr/>
            </p:nvSpPr>
            <p:spPr>
              <a:xfrm>
                <a:off x="583400" y="-18925"/>
                <a:ext cx="5567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8" extrusionOk="0">
                    <a:moveTo>
                      <a:pt x="1119" y="1"/>
                    </a:moveTo>
                    <a:cubicBezTo>
                      <a:pt x="500" y="1"/>
                      <a:pt x="0" y="501"/>
                      <a:pt x="0" y="1120"/>
                    </a:cubicBezTo>
                    <a:cubicBezTo>
                      <a:pt x="0" y="1739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20"/>
                    </a:cubicBezTo>
                    <a:cubicBezTo>
                      <a:pt x="2227" y="501"/>
                      <a:pt x="1727" y="1"/>
                      <a:pt x="11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8"/>
              <p:cNvSpPr/>
              <p:nvPr/>
            </p:nvSpPr>
            <p:spPr>
              <a:xfrm>
                <a:off x="697400" y="-106425"/>
                <a:ext cx="279525" cy="237250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90" extrusionOk="0">
                    <a:moveTo>
                      <a:pt x="1084" y="0"/>
                    </a:moveTo>
                    <a:cubicBezTo>
                      <a:pt x="489" y="0"/>
                      <a:pt x="0" y="488"/>
                      <a:pt x="0" y="1096"/>
                    </a:cubicBezTo>
                    <a:lnTo>
                      <a:pt x="0" y="8394"/>
                    </a:lnTo>
                    <a:cubicBezTo>
                      <a:pt x="0" y="9001"/>
                      <a:pt x="489" y="9490"/>
                      <a:pt x="1084" y="9490"/>
                    </a:cubicBezTo>
                    <a:lnTo>
                      <a:pt x="10097" y="9490"/>
                    </a:lnTo>
                    <a:cubicBezTo>
                      <a:pt x="10692" y="9490"/>
                      <a:pt x="11180" y="9001"/>
                      <a:pt x="11180" y="8394"/>
                    </a:cubicBezTo>
                    <a:lnTo>
                      <a:pt x="11180" y="1096"/>
                    </a:lnTo>
                    <a:cubicBezTo>
                      <a:pt x="11180" y="488"/>
                      <a:pt x="10692" y="0"/>
                      <a:pt x="100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8"/>
              <p:cNvSpPr/>
              <p:nvPr/>
            </p:nvSpPr>
            <p:spPr>
              <a:xfrm>
                <a:off x="723000" y="33175"/>
                <a:ext cx="228325" cy="72050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2" extrusionOk="0">
                    <a:moveTo>
                      <a:pt x="1381" y="0"/>
                    </a:moveTo>
                    <a:cubicBezTo>
                      <a:pt x="619" y="0"/>
                      <a:pt x="0" y="655"/>
                      <a:pt x="0" y="1441"/>
                    </a:cubicBezTo>
                    <a:cubicBezTo>
                      <a:pt x="0" y="2239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39"/>
                      <a:pt x="9132" y="1441"/>
                    </a:cubicBezTo>
                    <a:cubicBezTo>
                      <a:pt x="9132" y="643"/>
                      <a:pt x="8513" y="0"/>
                      <a:pt x="7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8"/>
              <p:cNvSpPr/>
              <p:nvPr/>
            </p:nvSpPr>
            <p:spPr>
              <a:xfrm>
                <a:off x="750650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8"/>
                    </a:cubicBezTo>
                    <a:cubicBezTo>
                      <a:pt x="787" y="1125"/>
                      <a:pt x="1335" y="1697"/>
                      <a:pt x="1895" y="2233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8"/>
                      <a:pt x="2371" y="1756"/>
                    </a:cubicBezTo>
                    <a:cubicBezTo>
                      <a:pt x="1811" y="1221"/>
                      <a:pt x="1264" y="649"/>
                      <a:pt x="716" y="101"/>
                    </a:cubicBezTo>
                    <a:cubicBezTo>
                      <a:pt x="645" y="31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8"/>
              <p:cNvSpPr/>
              <p:nvPr/>
            </p:nvSpPr>
            <p:spPr>
              <a:xfrm>
                <a:off x="750375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1"/>
                      <a:pt x="1906" y="101"/>
                    </a:cubicBezTo>
                    <a:cubicBezTo>
                      <a:pt x="1358" y="649"/>
                      <a:pt x="810" y="1221"/>
                      <a:pt x="251" y="1756"/>
                    </a:cubicBezTo>
                    <a:cubicBezTo>
                      <a:pt x="1" y="1988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3"/>
                    </a:cubicBezTo>
                    <a:cubicBezTo>
                      <a:pt x="1287" y="1697"/>
                      <a:pt x="1834" y="1125"/>
                      <a:pt x="2382" y="578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8"/>
              <p:cNvSpPr/>
              <p:nvPr/>
            </p:nvSpPr>
            <p:spPr>
              <a:xfrm>
                <a:off x="854550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8"/>
                    </a:cubicBezTo>
                    <a:cubicBezTo>
                      <a:pt x="787" y="1125"/>
                      <a:pt x="1334" y="1697"/>
                      <a:pt x="1894" y="2233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8"/>
                      <a:pt x="2370" y="1756"/>
                    </a:cubicBezTo>
                    <a:cubicBezTo>
                      <a:pt x="1811" y="1221"/>
                      <a:pt x="1263" y="649"/>
                      <a:pt x="715" y="101"/>
                    </a:cubicBezTo>
                    <a:cubicBezTo>
                      <a:pt x="644" y="31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8"/>
              <p:cNvSpPr/>
              <p:nvPr/>
            </p:nvSpPr>
            <p:spPr>
              <a:xfrm>
                <a:off x="854275" y="-48825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1"/>
                      <a:pt x="1905" y="101"/>
                    </a:cubicBezTo>
                    <a:cubicBezTo>
                      <a:pt x="1357" y="649"/>
                      <a:pt x="810" y="1221"/>
                      <a:pt x="250" y="1756"/>
                    </a:cubicBezTo>
                    <a:cubicBezTo>
                      <a:pt x="0" y="1988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3"/>
                    </a:cubicBezTo>
                    <a:cubicBezTo>
                      <a:pt x="1286" y="1697"/>
                      <a:pt x="1834" y="1125"/>
                      <a:pt x="2381" y="578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8"/>
              <p:cNvSpPr/>
              <p:nvPr/>
            </p:nvSpPr>
            <p:spPr>
              <a:xfrm>
                <a:off x="734900" y="42700"/>
                <a:ext cx="2800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0" extrusionOk="0">
                    <a:moveTo>
                      <a:pt x="1060" y="0"/>
                    </a:moveTo>
                    <a:cubicBezTo>
                      <a:pt x="477" y="0"/>
                      <a:pt x="1" y="477"/>
                      <a:pt x="1" y="1060"/>
                    </a:cubicBezTo>
                    <a:cubicBezTo>
                      <a:pt x="1" y="1643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8"/>
              <p:cNvSpPr/>
              <p:nvPr/>
            </p:nvSpPr>
            <p:spPr>
              <a:xfrm>
                <a:off x="762875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8"/>
              <p:cNvSpPr/>
              <p:nvPr/>
            </p:nvSpPr>
            <p:spPr>
              <a:xfrm>
                <a:off x="800100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0" y="0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8"/>
              <p:cNvSpPr/>
              <p:nvPr/>
            </p:nvSpPr>
            <p:spPr>
              <a:xfrm>
                <a:off x="874200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8"/>
              <p:cNvSpPr/>
              <p:nvPr/>
            </p:nvSpPr>
            <p:spPr>
              <a:xfrm>
                <a:off x="911400" y="42700"/>
                <a:ext cx="280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3"/>
                      <a:pt x="1120" y="1060"/>
                    </a:cubicBezTo>
                    <a:cubicBezTo>
                      <a:pt x="1120" y="477"/>
                      <a:pt x="644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8"/>
              <p:cNvSpPr/>
              <p:nvPr/>
            </p:nvSpPr>
            <p:spPr>
              <a:xfrm>
                <a:off x="837300" y="42700"/>
                <a:ext cx="369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0" extrusionOk="0">
                    <a:moveTo>
                      <a:pt x="0" y="0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6" name="Google Shape;1586;p38"/>
          <p:cNvGrpSpPr/>
          <p:nvPr/>
        </p:nvGrpSpPr>
        <p:grpSpPr>
          <a:xfrm>
            <a:off x="3860175" y="1283288"/>
            <a:ext cx="1052121" cy="990345"/>
            <a:chOff x="3685713" y="4288888"/>
            <a:chExt cx="329550" cy="310200"/>
          </a:xfrm>
        </p:grpSpPr>
        <p:sp>
          <p:nvSpPr>
            <p:cNvPr id="1587" name="Google Shape;1587;p38"/>
            <p:cNvSpPr/>
            <p:nvPr/>
          </p:nvSpPr>
          <p:spPr>
            <a:xfrm>
              <a:off x="3685713" y="4288888"/>
              <a:ext cx="329550" cy="310200"/>
            </a:xfrm>
            <a:custGeom>
              <a:avLst/>
              <a:gdLst/>
              <a:ahLst/>
              <a:cxnLst/>
              <a:rect l="l" t="t" r="r" b="b"/>
              <a:pathLst>
                <a:path w="13182" h="12408" extrusionOk="0">
                  <a:moveTo>
                    <a:pt x="6740" y="1"/>
                  </a:moveTo>
                  <a:cubicBezTo>
                    <a:pt x="6430" y="1"/>
                    <a:pt x="6168" y="263"/>
                    <a:pt x="6168" y="572"/>
                  </a:cubicBezTo>
                  <a:cubicBezTo>
                    <a:pt x="6168" y="834"/>
                    <a:pt x="6347" y="1049"/>
                    <a:pt x="6597" y="1120"/>
                  </a:cubicBezTo>
                  <a:lnTo>
                    <a:pt x="6585" y="1120"/>
                  </a:lnTo>
                  <a:lnTo>
                    <a:pt x="6585" y="2787"/>
                  </a:lnTo>
                  <a:cubicBezTo>
                    <a:pt x="5704" y="2846"/>
                    <a:pt x="4990" y="3430"/>
                    <a:pt x="4763" y="4192"/>
                  </a:cubicBezTo>
                  <a:lnTo>
                    <a:pt x="2692" y="4192"/>
                  </a:lnTo>
                  <a:cubicBezTo>
                    <a:pt x="1858" y="4192"/>
                    <a:pt x="1180" y="4930"/>
                    <a:pt x="1180" y="5847"/>
                  </a:cubicBezTo>
                  <a:lnTo>
                    <a:pt x="1180" y="6561"/>
                  </a:lnTo>
                  <a:cubicBezTo>
                    <a:pt x="1144" y="6549"/>
                    <a:pt x="1108" y="6549"/>
                    <a:pt x="1061" y="6549"/>
                  </a:cubicBezTo>
                  <a:cubicBezTo>
                    <a:pt x="799" y="6549"/>
                    <a:pt x="584" y="6764"/>
                    <a:pt x="584" y="7025"/>
                  </a:cubicBezTo>
                  <a:lnTo>
                    <a:pt x="584" y="7156"/>
                  </a:lnTo>
                  <a:lnTo>
                    <a:pt x="572" y="7156"/>
                  </a:lnTo>
                  <a:cubicBezTo>
                    <a:pt x="251" y="7156"/>
                    <a:pt x="1" y="7406"/>
                    <a:pt x="1" y="7728"/>
                  </a:cubicBezTo>
                  <a:cubicBezTo>
                    <a:pt x="1" y="8049"/>
                    <a:pt x="251" y="8299"/>
                    <a:pt x="572" y="8299"/>
                  </a:cubicBezTo>
                  <a:lnTo>
                    <a:pt x="584" y="8299"/>
                  </a:lnTo>
                  <a:lnTo>
                    <a:pt x="584" y="8418"/>
                  </a:lnTo>
                  <a:cubicBezTo>
                    <a:pt x="584" y="8692"/>
                    <a:pt x="799" y="8907"/>
                    <a:pt x="1061" y="8907"/>
                  </a:cubicBezTo>
                  <a:cubicBezTo>
                    <a:pt x="1108" y="8907"/>
                    <a:pt x="1144" y="8895"/>
                    <a:pt x="1180" y="8895"/>
                  </a:cubicBezTo>
                  <a:lnTo>
                    <a:pt x="1180" y="10038"/>
                  </a:lnTo>
                  <a:cubicBezTo>
                    <a:pt x="1180" y="10157"/>
                    <a:pt x="1191" y="10276"/>
                    <a:pt x="1215" y="10383"/>
                  </a:cubicBezTo>
                  <a:cubicBezTo>
                    <a:pt x="668" y="10395"/>
                    <a:pt x="227" y="10847"/>
                    <a:pt x="227" y="11395"/>
                  </a:cubicBezTo>
                  <a:cubicBezTo>
                    <a:pt x="227" y="11955"/>
                    <a:pt x="680" y="12407"/>
                    <a:pt x="1227" y="12407"/>
                  </a:cubicBezTo>
                  <a:lnTo>
                    <a:pt x="11943" y="12407"/>
                  </a:lnTo>
                  <a:cubicBezTo>
                    <a:pt x="12502" y="12407"/>
                    <a:pt x="12955" y="11955"/>
                    <a:pt x="12955" y="11395"/>
                  </a:cubicBezTo>
                  <a:cubicBezTo>
                    <a:pt x="12955" y="10847"/>
                    <a:pt x="12502" y="10395"/>
                    <a:pt x="11955" y="10383"/>
                  </a:cubicBezTo>
                  <a:cubicBezTo>
                    <a:pt x="11979" y="10276"/>
                    <a:pt x="11990" y="10157"/>
                    <a:pt x="11990" y="10038"/>
                  </a:cubicBezTo>
                  <a:lnTo>
                    <a:pt x="11990" y="8883"/>
                  </a:lnTo>
                  <a:cubicBezTo>
                    <a:pt x="12026" y="8895"/>
                    <a:pt x="12074" y="8907"/>
                    <a:pt x="12110" y="8907"/>
                  </a:cubicBezTo>
                  <a:cubicBezTo>
                    <a:pt x="12383" y="8907"/>
                    <a:pt x="12598" y="8692"/>
                    <a:pt x="12598" y="8418"/>
                  </a:cubicBezTo>
                  <a:lnTo>
                    <a:pt x="12598" y="8299"/>
                  </a:lnTo>
                  <a:lnTo>
                    <a:pt x="12610" y="8299"/>
                  </a:lnTo>
                  <a:cubicBezTo>
                    <a:pt x="12919" y="8299"/>
                    <a:pt x="13181" y="8037"/>
                    <a:pt x="13181" y="7728"/>
                  </a:cubicBezTo>
                  <a:cubicBezTo>
                    <a:pt x="13181" y="7406"/>
                    <a:pt x="12919" y="7156"/>
                    <a:pt x="12610" y="7156"/>
                  </a:cubicBezTo>
                  <a:lnTo>
                    <a:pt x="12598" y="7156"/>
                  </a:lnTo>
                  <a:lnTo>
                    <a:pt x="12598" y="7025"/>
                  </a:lnTo>
                  <a:cubicBezTo>
                    <a:pt x="12598" y="6764"/>
                    <a:pt x="12371" y="6549"/>
                    <a:pt x="12110" y="6549"/>
                  </a:cubicBezTo>
                  <a:cubicBezTo>
                    <a:pt x="12062" y="6549"/>
                    <a:pt x="12026" y="6549"/>
                    <a:pt x="11990" y="6561"/>
                  </a:cubicBezTo>
                  <a:lnTo>
                    <a:pt x="11990" y="5847"/>
                  </a:lnTo>
                  <a:cubicBezTo>
                    <a:pt x="11990" y="4930"/>
                    <a:pt x="11312" y="4192"/>
                    <a:pt x="10490" y="4192"/>
                  </a:cubicBezTo>
                  <a:lnTo>
                    <a:pt x="8716" y="4192"/>
                  </a:lnTo>
                  <a:cubicBezTo>
                    <a:pt x="8490" y="3430"/>
                    <a:pt x="7776" y="2846"/>
                    <a:pt x="6895" y="2787"/>
                  </a:cubicBezTo>
                  <a:lnTo>
                    <a:pt x="6895" y="1120"/>
                  </a:lnTo>
                  <a:lnTo>
                    <a:pt x="6883" y="1120"/>
                  </a:lnTo>
                  <a:cubicBezTo>
                    <a:pt x="7133" y="1060"/>
                    <a:pt x="7311" y="834"/>
                    <a:pt x="7311" y="572"/>
                  </a:cubicBezTo>
                  <a:cubicBezTo>
                    <a:pt x="7311" y="263"/>
                    <a:pt x="7049" y="1"/>
                    <a:pt x="674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8" name="Google Shape;1588;p38"/>
            <p:cNvGrpSpPr/>
            <p:nvPr/>
          </p:nvGrpSpPr>
          <p:grpSpPr>
            <a:xfrm>
              <a:off x="3685713" y="4289050"/>
              <a:ext cx="329550" cy="309875"/>
              <a:chOff x="3816825" y="4572725"/>
              <a:chExt cx="329550" cy="309875"/>
            </a:xfrm>
          </p:grpSpPr>
          <p:sp>
            <p:nvSpPr>
              <p:cNvPr id="1589" name="Google Shape;1589;p38"/>
              <p:cNvSpPr/>
              <p:nvPr/>
            </p:nvSpPr>
            <p:spPr>
              <a:xfrm>
                <a:off x="3816825" y="47513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572" y="1"/>
                    </a:moveTo>
                    <a:cubicBezTo>
                      <a:pt x="251" y="1"/>
                      <a:pt x="1" y="263"/>
                      <a:pt x="1" y="572"/>
                    </a:cubicBezTo>
                    <a:cubicBezTo>
                      <a:pt x="1" y="894"/>
                      <a:pt x="251" y="1144"/>
                      <a:pt x="572" y="1144"/>
                    </a:cubicBezTo>
                    <a:cubicBezTo>
                      <a:pt x="882" y="1144"/>
                      <a:pt x="1144" y="894"/>
                      <a:pt x="1144" y="572"/>
                    </a:cubicBezTo>
                    <a:cubicBezTo>
                      <a:pt x="1144" y="263"/>
                      <a:pt x="882" y="1"/>
                      <a:pt x="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8"/>
              <p:cNvSpPr/>
              <p:nvPr/>
            </p:nvSpPr>
            <p:spPr>
              <a:xfrm>
                <a:off x="3981450" y="4600400"/>
                <a:ext cx="775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525" extrusionOk="0">
                    <a:moveTo>
                      <a:pt x="0" y="0"/>
                    </a:moveTo>
                    <a:lnTo>
                      <a:pt x="0" y="4525"/>
                    </a:lnTo>
                    <a:lnTo>
                      <a:pt x="310" y="4525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8"/>
              <p:cNvSpPr/>
              <p:nvPr/>
            </p:nvSpPr>
            <p:spPr>
              <a:xfrm>
                <a:off x="3933825" y="4642075"/>
                <a:ext cx="10300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1941" extrusionOk="0">
                    <a:moveTo>
                      <a:pt x="2060" y="0"/>
                    </a:moveTo>
                    <a:cubicBezTo>
                      <a:pt x="917" y="0"/>
                      <a:pt x="0" y="869"/>
                      <a:pt x="0" y="1941"/>
                    </a:cubicBezTo>
                    <a:lnTo>
                      <a:pt x="4120" y="1941"/>
                    </a:lnTo>
                    <a:cubicBezTo>
                      <a:pt x="4120" y="869"/>
                      <a:pt x="3191" y="0"/>
                      <a:pt x="20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8"/>
              <p:cNvSpPr/>
              <p:nvPr/>
            </p:nvSpPr>
            <p:spPr>
              <a:xfrm>
                <a:off x="3831425" y="4736125"/>
                <a:ext cx="2412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370" extrusionOk="0">
                    <a:moveTo>
                      <a:pt x="477" y="1"/>
                    </a:moveTo>
                    <a:cubicBezTo>
                      <a:pt x="215" y="1"/>
                      <a:pt x="0" y="227"/>
                      <a:pt x="0" y="489"/>
                    </a:cubicBezTo>
                    <a:lnTo>
                      <a:pt x="0" y="1882"/>
                    </a:lnTo>
                    <a:cubicBezTo>
                      <a:pt x="0" y="2144"/>
                      <a:pt x="215" y="2370"/>
                      <a:pt x="477" y="2370"/>
                    </a:cubicBezTo>
                    <a:cubicBezTo>
                      <a:pt x="750" y="2370"/>
                      <a:pt x="965" y="2144"/>
                      <a:pt x="965" y="1882"/>
                    </a:cubicBezTo>
                    <a:lnTo>
                      <a:pt x="965" y="489"/>
                    </a:lnTo>
                    <a:cubicBezTo>
                      <a:pt x="965" y="215"/>
                      <a:pt x="750" y="1"/>
                      <a:pt x="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8"/>
              <p:cNvSpPr/>
              <p:nvPr/>
            </p:nvSpPr>
            <p:spPr>
              <a:xfrm>
                <a:off x="4117475" y="4751300"/>
                <a:ext cx="289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584" y="1"/>
                    </a:moveTo>
                    <a:cubicBezTo>
                      <a:pt x="262" y="1"/>
                      <a:pt x="0" y="263"/>
                      <a:pt x="0" y="572"/>
                    </a:cubicBezTo>
                    <a:cubicBezTo>
                      <a:pt x="0" y="894"/>
                      <a:pt x="262" y="1144"/>
                      <a:pt x="584" y="1144"/>
                    </a:cubicBezTo>
                    <a:cubicBezTo>
                      <a:pt x="893" y="1144"/>
                      <a:pt x="1155" y="894"/>
                      <a:pt x="1155" y="572"/>
                    </a:cubicBezTo>
                    <a:cubicBezTo>
                      <a:pt x="1155" y="263"/>
                      <a:pt x="893" y="1"/>
                      <a:pt x="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8"/>
              <p:cNvSpPr/>
              <p:nvPr/>
            </p:nvSpPr>
            <p:spPr>
              <a:xfrm>
                <a:off x="4107350" y="4736125"/>
                <a:ext cx="2442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370" extrusionOk="0">
                    <a:moveTo>
                      <a:pt x="489" y="1"/>
                    </a:moveTo>
                    <a:cubicBezTo>
                      <a:pt x="227" y="1"/>
                      <a:pt x="0" y="215"/>
                      <a:pt x="0" y="489"/>
                    </a:cubicBezTo>
                    <a:lnTo>
                      <a:pt x="0" y="1882"/>
                    </a:lnTo>
                    <a:cubicBezTo>
                      <a:pt x="0" y="2144"/>
                      <a:pt x="215" y="2370"/>
                      <a:pt x="489" y="2370"/>
                    </a:cubicBezTo>
                    <a:cubicBezTo>
                      <a:pt x="750" y="2370"/>
                      <a:pt x="977" y="2144"/>
                      <a:pt x="977" y="1882"/>
                    </a:cubicBezTo>
                    <a:lnTo>
                      <a:pt x="977" y="489"/>
                    </a:lnTo>
                    <a:cubicBezTo>
                      <a:pt x="977" y="227"/>
                      <a:pt x="750" y="1"/>
                      <a:pt x="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8"/>
              <p:cNvSpPr/>
              <p:nvPr/>
            </p:nvSpPr>
            <p:spPr>
              <a:xfrm>
                <a:off x="3846300" y="4677500"/>
                <a:ext cx="270300" cy="18755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7502" extrusionOk="0">
                    <a:moveTo>
                      <a:pt x="1513" y="0"/>
                    </a:moveTo>
                    <a:cubicBezTo>
                      <a:pt x="679" y="0"/>
                      <a:pt x="1" y="738"/>
                      <a:pt x="1" y="1655"/>
                    </a:cubicBezTo>
                    <a:lnTo>
                      <a:pt x="1" y="5846"/>
                    </a:lnTo>
                    <a:cubicBezTo>
                      <a:pt x="1" y="6763"/>
                      <a:pt x="679" y="7501"/>
                      <a:pt x="1513" y="7501"/>
                    </a:cubicBezTo>
                    <a:lnTo>
                      <a:pt x="9311" y="7501"/>
                    </a:lnTo>
                    <a:cubicBezTo>
                      <a:pt x="10133" y="7501"/>
                      <a:pt x="10811" y="6763"/>
                      <a:pt x="10811" y="5846"/>
                    </a:cubicBezTo>
                    <a:lnTo>
                      <a:pt x="10811" y="1655"/>
                    </a:lnTo>
                    <a:cubicBezTo>
                      <a:pt x="10811" y="738"/>
                      <a:pt x="10133" y="0"/>
                      <a:pt x="93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8"/>
              <p:cNvSpPr/>
              <p:nvPr/>
            </p:nvSpPr>
            <p:spPr>
              <a:xfrm>
                <a:off x="3822500" y="4832275"/>
                <a:ext cx="317900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12716" h="2013" extrusionOk="0">
                    <a:moveTo>
                      <a:pt x="1000" y="0"/>
                    </a:moveTo>
                    <a:cubicBezTo>
                      <a:pt x="453" y="0"/>
                      <a:pt x="0" y="453"/>
                      <a:pt x="0" y="1012"/>
                    </a:cubicBezTo>
                    <a:cubicBezTo>
                      <a:pt x="0" y="1560"/>
                      <a:pt x="453" y="2013"/>
                      <a:pt x="1000" y="2013"/>
                    </a:cubicBezTo>
                    <a:lnTo>
                      <a:pt x="11716" y="2013"/>
                    </a:lnTo>
                    <a:cubicBezTo>
                      <a:pt x="12275" y="2013"/>
                      <a:pt x="12716" y="1560"/>
                      <a:pt x="12716" y="1012"/>
                    </a:cubicBezTo>
                    <a:cubicBezTo>
                      <a:pt x="12716" y="453"/>
                      <a:pt x="12264" y="0"/>
                      <a:pt x="117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8"/>
              <p:cNvSpPr/>
              <p:nvPr/>
            </p:nvSpPr>
            <p:spPr>
              <a:xfrm>
                <a:off x="3912975" y="4719325"/>
                <a:ext cx="426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24" extrusionOk="0">
                    <a:moveTo>
                      <a:pt x="848" y="1"/>
                    </a:moveTo>
                    <a:cubicBezTo>
                      <a:pt x="673" y="1"/>
                      <a:pt x="497" y="61"/>
                      <a:pt x="358" y="184"/>
                    </a:cubicBezTo>
                    <a:cubicBezTo>
                      <a:pt x="36" y="458"/>
                      <a:pt x="1" y="946"/>
                      <a:pt x="274" y="1256"/>
                    </a:cubicBezTo>
                    <a:cubicBezTo>
                      <a:pt x="425" y="1433"/>
                      <a:pt x="640" y="1523"/>
                      <a:pt x="855" y="1523"/>
                    </a:cubicBezTo>
                    <a:cubicBezTo>
                      <a:pt x="1031" y="1523"/>
                      <a:pt x="1207" y="1463"/>
                      <a:pt x="1346" y="1339"/>
                    </a:cubicBezTo>
                    <a:cubicBezTo>
                      <a:pt x="1667" y="1054"/>
                      <a:pt x="1703" y="577"/>
                      <a:pt x="1429" y="268"/>
                    </a:cubicBezTo>
                    <a:cubicBezTo>
                      <a:pt x="1279" y="91"/>
                      <a:pt x="1063" y="1"/>
                      <a:pt x="8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8"/>
              <p:cNvSpPr/>
              <p:nvPr/>
            </p:nvSpPr>
            <p:spPr>
              <a:xfrm>
                <a:off x="4005250" y="4719325"/>
                <a:ext cx="426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24" extrusionOk="0">
                    <a:moveTo>
                      <a:pt x="853" y="1"/>
                    </a:moveTo>
                    <a:cubicBezTo>
                      <a:pt x="678" y="1"/>
                      <a:pt x="502" y="61"/>
                      <a:pt x="358" y="184"/>
                    </a:cubicBezTo>
                    <a:cubicBezTo>
                      <a:pt x="36" y="458"/>
                      <a:pt x="1" y="946"/>
                      <a:pt x="286" y="1256"/>
                    </a:cubicBezTo>
                    <a:cubicBezTo>
                      <a:pt x="437" y="1433"/>
                      <a:pt x="649" y="1523"/>
                      <a:pt x="862" y="1523"/>
                    </a:cubicBezTo>
                    <a:cubicBezTo>
                      <a:pt x="1037" y="1523"/>
                      <a:pt x="1213" y="1463"/>
                      <a:pt x="1358" y="1339"/>
                    </a:cubicBezTo>
                    <a:cubicBezTo>
                      <a:pt x="1667" y="1054"/>
                      <a:pt x="1703" y="577"/>
                      <a:pt x="1429" y="268"/>
                    </a:cubicBezTo>
                    <a:cubicBezTo>
                      <a:pt x="1279" y="91"/>
                      <a:pt x="1067" y="1"/>
                      <a:pt x="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8"/>
              <p:cNvSpPr/>
              <p:nvPr/>
            </p:nvSpPr>
            <p:spPr>
              <a:xfrm>
                <a:off x="3971025" y="4572725"/>
                <a:ext cx="286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32" extrusionOk="0">
                    <a:moveTo>
                      <a:pt x="572" y="0"/>
                    </a:moveTo>
                    <a:cubicBezTo>
                      <a:pt x="250" y="0"/>
                      <a:pt x="0" y="250"/>
                      <a:pt x="0" y="560"/>
                    </a:cubicBezTo>
                    <a:cubicBezTo>
                      <a:pt x="0" y="881"/>
                      <a:pt x="250" y="1131"/>
                      <a:pt x="572" y="1131"/>
                    </a:cubicBezTo>
                    <a:cubicBezTo>
                      <a:pt x="881" y="1131"/>
                      <a:pt x="1143" y="881"/>
                      <a:pt x="1143" y="560"/>
                    </a:cubicBezTo>
                    <a:cubicBezTo>
                      <a:pt x="1143" y="250"/>
                      <a:pt x="881" y="0"/>
                      <a:pt x="5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8"/>
              <p:cNvSpPr/>
              <p:nvPr/>
            </p:nvSpPr>
            <p:spPr>
              <a:xfrm>
                <a:off x="3932325" y="4776025"/>
                <a:ext cx="9617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1036" extrusionOk="0">
                    <a:moveTo>
                      <a:pt x="489" y="0"/>
                    </a:moveTo>
                    <a:cubicBezTo>
                      <a:pt x="215" y="0"/>
                      <a:pt x="0" y="226"/>
                      <a:pt x="0" y="488"/>
                    </a:cubicBezTo>
                    <a:lnTo>
                      <a:pt x="0" y="560"/>
                    </a:lnTo>
                    <a:cubicBezTo>
                      <a:pt x="0" y="822"/>
                      <a:pt x="215" y="1036"/>
                      <a:pt x="489" y="1036"/>
                    </a:cubicBezTo>
                    <a:lnTo>
                      <a:pt x="3370" y="1036"/>
                    </a:lnTo>
                    <a:cubicBezTo>
                      <a:pt x="3632" y="1036"/>
                      <a:pt x="3846" y="822"/>
                      <a:pt x="3846" y="560"/>
                    </a:cubicBezTo>
                    <a:lnTo>
                      <a:pt x="3846" y="488"/>
                    </a:lnTo>
                    <a:cubicBezTo>
                      <a:pt x="3846" y="214"/>
                      <a:pt x="3632" y="0"/>
                      <a:pt x="33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8"/>
              <p:cNvSpPr/>
              <p:nvPr/>
            </p:nvSpPr>
            <p:spPr>
              <a:xfrm>
                <a:off x="3941250" y="4785825"/>
                <a:ext cx="783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51" extrusionOk="0">
                    <a:moveTo>
                      <a:pt x="132" y="1"/>
                    </a:moveTo>
                    <a:cubicBezTo>
                      <a:pt x="60" y="1"/>
                      <a:pt x="1" y="61"/>
                      <a:pt x="1" y="132"/>
                    </a:cubicBezTo>
                    <a:cubicBezTo>
                      <a:pt x="1" y="203"/>
                      <a:pt x="60" y="251"/>
                      <a:pt x="132" y="251"/>
                    </a:cubicBezTo>
                    <a:lnTo>
                      <a:pt x="3001" y="251"/>
                    </a:lnTo>
                    <a:cubicBezTo>
                      <a:pt x="3072" y="251"/>
                      <a:pt x="3132" y="203"/>
                      <a:pt x="3132" y="132"/>
                    </a:cubicBezTo>
                    <a:cubicBezTo>
                      <a:pt x="3132" y="61"/>
                      <a:pt x="3072" y="1"/>
                      <a:pt x="30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8"/>
              <p:cNvSpPr/>
              <p:nvPr/>
            </p:nvSpPr>
            <p:spPr>
              <a:xfrm>
                <a:off x="3868625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1" y="131"/>
                      <a:pt x="1" y="274"/>
                    </a:cubicBezTo>
                    <a:cubicBezTo>
                      <a:pt x="1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8"/>
              <p:cNvSpPr/>
              <p:nvPr/>
            </p:nvSpPr>
            <p:spPr>
              <a:xfrm>
                <a:off x="3898700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8"/>
              <p:cNvSpPr/>
              <p:nvPr/>
            </p:nvSpPr>
            <p:spPr>
              <a:xfrm>
                <a:off x="3929050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1" y="131"/>
                      <a:pt x="1" y="274"/>
                    </a:cubicBezTo>
                    <a:cubicBezTo>
                      <a:pt x="1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8"/>
              <p:cNvSpPr/>
              <p:nvPr/>
            </p:nvSpPr>
            <p:spPr>
              <a:xfrm>
                <a:off x="3959125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8"/>
              <p:cNvSpPr/>
              <p:nvPr/>
            </p:nvSpPr>
            <p:spPr>
              <a:xfrm>
                <a:off x="3989475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0" y="131"/>
                      <a:pt x="0" y="274"/>
                    </a:cubicBezTo>
                    <a:cubicBezTo>
                      <a:pt x="0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8"/>
              <p:cNvSpPr/>
              <p:nvPr/>
            </p:nvSpPr>
            <p:spPr>
              <a:xfrm>
                <a:off x="4019550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8"/>
              <p:cNvSpPr/>
              <p:nvPr/>
            </p:nvSpPr>
            <p:spPr>
              <a:xfrm>
                <a:off x="4049900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0" y="131"/>
                      <a:pt x="0" y="274"/>
                    </a:cubicBezTo>
                    <a:cubicBezTo>
                      <a:pt x="0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8"/>
              <p:cNvSpPr/>
              <p:nvPr/>
            </p:nvSpPr>
            <p:spPr>
              <a:xfrm>
                <a:off x="4079950" y="4851925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132" y="0"/>
                      <a:pt x="1" y="131"/>
                      <a:pt x="1" y="274"/>
                    </a:cubicBezTo>
                    <a:cubicBezTo>
                      <a:pt x="1" y="429"/>
                      <a:pt x="132" y="560"/>
                      <a:pt x="287" y="560"/>
                    </a:cubicBezTo>
                    <a:cubicBezTo>
                      <a:pt x="442" y="560"/>
                      <a:pt x="561" y="429"/>
                      <a:pt x="561" y="274"/>
                    </a:cubicBezTo>
                    <a:cubicBezTo>
                      <a:pt x="561" y="131"/>
                      <a:pt x="442" y="0"/>
                      <a:pt x="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0" name="Google Shape;1610;p38"/>
          <p:cNvGrpSpPr/>
          <p:nvPr/>
        </p:nvGrpSpPr>
        <p:grpSpPr>
          <a:xfrm>
            <a:off x="6899271" y="1366057"/>
            <a:ext cx="1073911" cy="907576"/>
            <a:chOff x="4380300" y="4287850"/>
            <a:chExt cx="336375" cy="284275"/>
          </a:xfrm>
        </p:grpSpPr>
        <p:sp>
          <p:nvSpPr>
            <p:cNvPr id="1611" name="Google Shape;1611;p38"/>
            <p:cNvSpPr/>
            <p:nvPr/>
          </p:nvSpPr>
          <p:spPr>
            <a:xfrm>
              <a:off x="4380300" y="4287850"/>
              <a:ext cx="336375" cy="284275"/>
            </a:xfrm>
            <a:custGeom>
              <a:avLst/>
              <a:gdLst/>
              <a:ahLst/>
              <a:cxnLst/>
              <a:rect l="l" t="t" r="r" b="b"/>
              <a:pathLst>
                <a:path w="13455" h="11371" extrusionOk="0">
                  <a:moveTo>
                    <a:pt x="6656" y="0"/>
                  </a:moveTo>
                  <a:cubicBezTo>
                    <a:pt x="6513" y="0"/>
                    <a:pt x="6394" y="119"/>
                    <a:pt x="6394" y="262"/>
                  </a:cubicBezTo>
                  <a:cubicBezTo>
                    <a:pt x="6394" y="369"/>
                    <a:pt x="6442" y="453"/>
                    <a:pt x="6525" y="500"/>
                  </a:cubicBezTo>
                  <a:lnTo>
                    <a:pt x="6525" y="1012"/>
                  </a:lnTo>
                  <a:cubicBezTo>
                    <a:pt x="6418" y="1060"/>
                    <a:pt x="6335" y="1179"/>
                    <a:pt x="6335" y="1310"/>
                  </a:cubicBezTo>
                  <a:cubicBezTo>
                    <a:pt x="6335" y="1453"/>
                    <a:pt x="6418" y="1560"/>
                    <a:pt x="6525" y="1619"/>
                  </a:cubicBezTo>
                  <a:lnTo>
                    <a:pt x="6525" y="2131"/>
                  </a:lnTo>
                  <a:cubicBezTo>
                    <a:pt x="6346" y="2179"/>
                    <a:pt x="6215" y="2346"/>
                    <a:pt x="6215" y="2548"/>
                  </a:cubicBezTo>
                  <a:cubicBezTo>
                    <a:pt x="6215" y="2739"/>
                    <a:pt x="6346" y="2905"/>
                    <a:pt x="6525" y="2965"/>
                  </a:cubicBezTo>
                  <a:lnTo>
                    <a:pt x="6525" y="3429"/>
                  </a:lnTo>
                  <a:lnTo>
                    <a:pt x="6215" y="3429"/>
                  </a:lnTo>
                  <a:cubicBezTo>
                    <a:pt x="6049" y="3429"/>
                    <a:pt x="5918" y="3560"/>
                    <a:pt x="5918" y="3739"/>
                  </a:cubicBezTo>
                  <a:cubicBezTo>
                    <a:pt x="5918" y="3858"/>
                    <a:pt x="5977" y="3953"/>
                    <a:pt x="6084" y="4001"/>
                  </a:cubicBezTo>
                  <a:cubicBezTo>
                    <a:pt x="3060" y="4334"/>
                    <a:pt x="667" y="7013"/>
                    <a:pt x="417" y="10370"/>
                  </a:cubicBezTo>
                  <a:cubicBezTo>
                    <a:pt x="191" y="10370"/>
                    <a:pt x="0" y="10549"/>
                    <a:pt x="0" y="10775"/>
                  </a:cubicBezTo>
                  <a:lnTo>
                    <a:pt x="0" y="10966"/>
                  </a:lnTo>
                  <a:cubicBezTo>
                    <a:pt x="0" y="11192"/>
                    <a:pt x="179" y="11371"/>
                    <a:pt x="417" y="11371"/>
                  </a:cubicBezTo>
                  <a:lnTo>
                    <a:pt x="13050" y="11371"/>
                  </a:lnTo>
                  <a:cubicBezTo>
                    <a:pt x="13276" y="11371"/>
                    <a:pt x="13454" y="11192"/>
                    <a:pt x="13454" y="10966"/>
                  </a:cubicBezTo>
                  <a:lnTo>
                    <a:pt x="13454" y="10775"/>
                  </a:lnTo>
                  <a:cubicBezTo>
                    <a:pt x="13454" y="10549"/>
                    <a:pt x="13276" y="10370"/>
                    <a:pt x="13050" y="10370"/>
                  </a:cubicBezTo>
                  <a:lnTo>
                    <a:pt x="13002" y="10370"/>
                  </a:lnTo>
                  <a:cubicBezTo>
                    <a:pt x="12740" y="6977"/>
                    <a:pt x="10311" y="4286"/>
                    <a:pt x="7251" y="4001"/>
                  </a:cubicBezTo>
                  <a:cubicBezTo>
                    <a:pt x="7347" y="3941"/>
                    <a:pt x="7406" y="3846"/>
                    <a:pt x="7406" y="3739"/>
                  </a:cubicBezTo>
                  <a:cubicBezTo>
                    <a:pt x="7406" y="3560"/>
                    <a:pt x="7263" y="3429"/>
                    <a:pt x="7097" y="3429"/>
                  </a:cubicBezTo>
                  <a:lnTo>
                    <a:pt x="6787" y="3429"/>
                  </a:lnTo>
                  <a:lnTo>
                    <a:pt x="6787" y="2965"/>
                  </a:lnTo>
                  <a:cubicBezTo>
                    <a:pt x="6966" y="2905"/>
                    <a:pt x="7097" y="2739"/>
                    <a:pt x="7097" y="2548"/>
                  </a:cubicBezTo>
                  <a:cubicBezTo>
                    <a:pt x="7097" y="2346"/>
                    <a:pt x="6966" y="2179"/>
                    <a:pt x="6787" y="2131"/>
                  </a:cubicBezTo>
                  <a:lnTo>
                    <a:pt x="6787" y="1619"/>
                  </a:lnTo>
                  <a:cubicBezTo>
                    <a:pt x="6906" y="1560"/>
                    <a:pt x="6989" y="1453"/>
                    <a:pt x="6989" y="1310"/>
                  </a:cubicBezTo>
                  <a:cubicBezTo>
                    <a:pt x="6989" y="1179"/>
                    <a:pt x="6906" y="1060"/>
                    <a:pt x="6787" y="1012"/>
                  </a:cubicBezTo>
                  <a:lnTo>
                    <a:pt x="6787" y="500"/>
                  </a:lnTo>
                  <a:cubicBezTo>
                    <a:pt x="6870" y="453"/>
                    <a:pt x="6930" y="369"/>
                    <a:pt x="6930" y="262"/>
                  </a:cubicBezTo>
                  <a:cubicBezTo>
                    <a:pt x="6930" y="119"/>
                    <a:pt x="6811" y="0"/>
                    <a:pt x="6656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2" name="Google Shape;1612;p38"/>
            <p:cNvGrpSpPr/>
            <p:nvPr/>
          </p:nvGrpSpPr>
          <p:grpSpPr>
            <a:xfrm>
              <a:off x="4380300" y="4287850"/>
              <a:ext cx="336375" cy="284275"/>
              <a:chOff x="4380300" y="4571525"/>
              <a:chExt cx="336375" cy="284275"/>
            </a:xfrm>
          </p:grpSpPr>
          <p:sp>
            <p:nvSpPr>
              <p:cNvPr id="1613" name="Google Shape;1613;p38"/>
              <p:cNvSpPr/>
              <p:nvPr/>
            </p:nvSpPr>
            <p:spPr>
              <a:xfrm>
                <a:off x="4543425" y="4576875"/>
                <a:ext cx="6550" cy="1417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5669" extrusionOk="0">
                    <a:moveTo>
                      <a:pt x="0" y="1"/>
                    </a:moveTo>
                    <a:lnTo>
                      <a:pt x="0" y="5668"/>
                    </a:lnTo>
                    <a:lnTo>
                      <a:pt x="262" y="5668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8"/>
              <p:cNvSpPr/>
              <p:nvPr/>
            </p:nvSpPr>
            <p:spPr>
              <a:xfrm>
                <a:off x="4390125" y="4670950"/>
                <a:ext cx="315825" cy="174750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6990" extrusionOk="0">
                    <a:moveTo>
                      <a:pt x="6311" y="0"/>
                    </a:moveTo>
                    <a:cubicBezTo>
                      <a:pt x="2822" y="0"/>
                      <a:pt x="0" y="3132"/>
                      <a:pt x="0" y="6989"/>
                    </a:cubicBezTo>
                    <a:lnTo>
                      <a:pt x="12633" y="6989"/>
                    </a:lnTo>
                    <a:cubicBezTo>
                      <a:pt x="12633" y="3132"/>
                      <a:pt x="9811" y="0"/>
                      <a:pt x="6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8"/>
              <p:cNvSpPr/>
              <p:nvPr/>
            </p:nvSpPr>
            <p:spPr>
              <a:xfrm>
                <a:off x="4535675" y="4624200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1" y="1"/>
                    </a:moveTo>
                    <a:cubicBezTo>
                      <a:pt x="203" y="1"/>
                      <a:pt x="0" y="203"/>
                      <a:pt x="0" y="441"/>
                    </a:cubicBezTo>
                    <a:cubicBezTo>
                      <a:pt x="0" y="680"/>
                      <a:pt x="203" y="882"/>
                      <a:pt x="441" y="882"/>
                    </a:cubicBezTo>
                    <a:cubicBezTo>
                      <a:pt x="691" y="882"/>
                      <a:pt x="882" y="680"/>
                      <a:pt x="882" y="441"/>
                    </a:cubicBezTo>
                    <a:cubicBezTo>
                      <a:pt x="882" y="203"/>
                      <a:pt x="691" y="1"/>
                      <a:pt x="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8"/>
              <p:cNvSpPr/>
              <p:nvPr/>
            </p:nvSpPr>
            <p:spPr>
              <a:xfrm>
                <a:off x="4538650" y="4596225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2" y="1"/>
                    </a:moveTo>
                    <a:cubicBezTo>
                      <a:pt x="143" y="1"/>
                      <a:pt x="1" y="144"/>
                      <a:pt x="1" y="334"/>
                    </a:cubicBezTo>
                    <a:cubicBezTo>
                      <a:pt x="1" y="513"/>
                      <a:pt x="143" y="656"/>
                      <a:pt x="322" y="656"/>
                    </a:cubicBezTo>
                    <a:cubicBezTo>
                      <a:pt x="501" y="656"/>
                      <a:pt x="655" y="513"/>
                      <a:pt x="655" y="334"/>
                    </a:cubicBezTo>
                    <a:cubicBezTo>
                      <a:pt x="655" y="144"/>
                      <a:pt x="501" y="1"/>
                      <a:pt x="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8"/>
              <p:cNvSpPr/>
              <p:nvPr/>
            </p:nvSpPr>
            <p:spPr>
              <a:xfrm>
                <a:off x="4540150" y="4571525"/>
                <a:ext cx="1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7" extrusionOk="0">
                    <a:moveTo>
                      <a:pt x="262" y="1"/>
                    </a:moveTo>
                    <a:cubicBezTo>
                      <a:pt x="119" y="1"/>
                      <a:pt x="0" y="120"/>
                      <a:pt x="0" y="274"/>
                    </a:cubicBezTo>
                    <a:cubicBezTo>
                      <a:pt x="0" y="417"/>
                      <a:pt x="119" y="536"/>
                      <a:pt x="262" y="536"/>
                    </a:cubicBezTo>
                    <a:cubicBezTo>
                      <a:pt x="417" y="536"/>
                      <a:pt x="536" y="417"/>
                      <a:pt x="536" y="274"/>
                    </a:cubicBezTo>
                    <a:cubicBezTo>
                      <a:pt x="536" y="120"/>
                      <a:pt x="417" y="1"/>
                      <a:pt x="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8"/>
              <p:cNvSpPr/>
              <p:nvPr/>
            </p:nvSpPr>
            <p:spPr>
              <a:xfrm>
                <a:off x="4380300" y="4830775"/>
                <a:ext cx="3363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1001" extrusionOk="0">
                    <a:moveTo>
                      <a:pt x="405" y="1"/>
                    </a:moveTo>
                    <a:cubicBezTo>
                      <a:pt x="179" y="1"/>
                      <a:pt x="0" y="191"/>
                      <a:pt x="0" y="418"/>
                    </a:cubicBezTo>
                    <a:lnTo>
                      <a:pt x="0" y="596"/>
                    </a:lnTo>
                    <a:cubicBezTo>
                      <a:pt x="0" y="822"/>
                      <a:pt x="179" y="1001"/>
                      <a:pt x="405" y="1001"/>
                    </a:cubicBezTo>
                    <a:lnTo>
                      <a:pt x="13038" y="1001"/>
                    </a:lnTo>
                    <a:cubicBezTo>
                      <a:pt x="13276" y="1001"/>
                      <a:pt x="13454" y="822"/>
                      <a:pt x="13454" y="596"/>
                    </a:cubicBezTo>
                    <a:lnTo>
                      <a:pt x="13454" y="418"/>
                    </a:lnTo>
                    <a:cubicBezTo>
                      <a:pt x="13454" y="179"/>
                      <a:pt x="13264" y="1"/>
                      <a:pt x="130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8"/>
              <p:cNvSpPr/>
              <p:nvPr/>
            </p:nvSpPr>
            <p:spPr>
              <a:xfrm>
                <a:off x="4490725" y="4721700"/>
                <a:ext cx="315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132" extrusionOk="0">
                    <a:moveTo>
                      <a:pt x="634" y="0"/>
                    </a:moveTo>
                    <a:cubicBezTo>
                      <a:pt x="503" y="0"/>
                      <a:pt x="370" y="45"/>
                      <a:pt x="263" y="137"/>
                    </a:cubicBezTo>
                    <a:cubicBezTo>
                      <a:pt x="24" y="340"/>
                      <a:pt x="1" y="697"/>
                      <a:pt x="203" y="935"/>
                    </a:cubicBezTo>
                    <a:cubicBezTo>
                      <a:pt x="320" y="1065"/>
                      <a:pt x="477" y="1131"/>
                      <a:pt x="633" y="1131"/>
                    </a:cubicBezTo>
                    <a:cubicBezTo>
                      <a:pt x="763" y="1131"/>
                      <a:pt x="893" y="1086"/>
                      <a:pt x="1001" y="994"/>
                    </a:cubicBezTo>
                    <a:cubicBezTo>
                      <a:pt x="1239" y="792"/>
                      <a:pt x="1263" y="435"/>
                      <a:pt x="1060" y="197"/>
                    </a:cubicBezTo>
                    <a:cubicBezTo>
                      <a:pt x="949" y="66"/>
                      <a:pt x="792" y="0"/>
                      <a:pt x="6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8"/>
              <p:cNvSpPr/>
              <p:nvPr/>
            </p:nvSpPr>
            <p:spPr>
              <a:xfrm>
                <a:off x="4569300" y="4721700"/>
                <a:ext cx="312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32" extrusionOk="0">
                    <a:moveTo>
                      <a:pt x="622" y="0"/>
                    </a:moveTo>
                    <a:cubicBezTo>
                      <a:pt x="491" y="0"/>
                      <a:pt x="359" y="45"/>
                      <a:pt x="251" y="137"/>
                    </a:cubicBezTo>
                    <a:cubicBezTo>
                      <a:pt x="25" y="340"/>
                      <a:pt x="1" y="697"/>
                      <a:pt x="203" y="935"/>
                    </a:cubicBezTo>
                    <a:cubicBezTo>
                      <a:pt x="314" y="1065"/>
                      <a:pt x="471" y="1131"/>
                      <a:pt x="628" y="1131"/>
                    </a:cubicBezTo>
                    <a:cubicBezTo>
                      <a:pt x="757" y="1131"/>
                      <a:pt x="887" y="1086"/>
                      <a:pt x="989" y="994"/>
                    </a:cubicBezTo>
                    <a:cubicBezTo>
                      <a:pt x="1227" y="792"/>
                      <a:pt x="1251" y="435"/>
                      <a:pt x="1049" y="197"/>
                    </a:cubicBezTo>
                    <a:cubicBezTo>
                      <a:pt x="938" y="66"/>
                      <a:pt x="781" y="0"/>
                      <a:pt x="6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8"/>
              <p:cNvSpPr/>
              <p:nvPr/>
            </p:nvSpPr>
            <p:spPr>
              <a:xfrm>
                <a:off x="4487450" y="4767975"/>
                <a:ext cx="1167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1251" extrusionOk="0">
                    <a:moveTo>
                      <a:pt x="584" y="1"/>
                    </a:moveTo>
                    <a:cubicBezTo>
                      <a:pt x="263" y="1"/>
                      <a:pt x="1" y="263"/>
                      <a:pt x="1" y="584"/>
                    </a:cubicBezTo>
                    <a:lnTo>
                      <a:pt x="1" y="667"/>
                    </a:lnTo>
                    <a:cubicBezTo>
                      <a:pt x="1" y="989"/>
                      <a:pt x="263" y="1251"/>
                      <a:pt x="584" y="1251"/>
                    </a:cubicBezTo>
                    <a:lnTo>
                      <a:pt x="4084" y="1251"/>
                    </a:lnTo>
                    <a:cubicBezTo>
                      <a:pt x="4406" y="1251"/>
                      <a:pt x="4668" y="989"/>
                      <a:pt x="4668" y="667"/>
                    </a:cubicBezTo>
                    <a:lnTo>
                      <a:pt x="4668" y="584"/>
                    </a:lnTo>
                    <a:cubicBezTo>
                      <a:pt x="4668" y="263"/>
                      <a:pt x="4406" y="1"/>
                      <a:pt x="4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8"/>
              <p:cNvSpPr/>
              <p:nvPr/>
            </p:nvSpPr>
            <p:spPr>
              <a:xfrm>
                <a:off x="4498175" y="4779575"/>
                <a:ext cx="94975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311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56"/>
                    </a:cubicBezTo>
                    <a:cubicBezTo>
                      <a:pt x="0" y="239"/>
                      <a:pt x="72" y="311"/>
                      <a:pt x="155" y="311"/>
                    </a:cubicBezTo>
                    <a:lnTo>
                      <a:pt x="3644" y="311"/>
                    </a:lnTo>
                    <a:cubicBezTo>
                      <a:pt x="3727" y="311"/>
                      <a:pt x="3798" y="239"/>
                      <a:pt x="3798" y="156"/>
                    </a:cubicBezTo>
                    <a:cubicBezTo>
                      <a:pt x="3798" y="72"/>
                      <a:pt x="3739" y="1"/>
                      <a:pt x="36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8"/>
              <p:cNvSpPr/>
              <p:nvPr/>
            </p:nvSpPr>
            <p:spPr>
              <a:xfrm>
                <a:off x="4528225" y="4657250"/>
                <a:ext cx="372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620" extrusionOk="0">
                    <a:moveTo>
                      <a:pt x="298" y="0"/>
                    </a:moveTo>
                    <a:cubicBezTo>
                      <a:pt x="132" y="0"/>
                      <a:pt x="1" y="143"/>
                      <a:pt x="1" y="310"/>
                    </a:cubicBezTo>
                    <a:cubicBezTo>
                      <a:pt x="1" y="477"/>
                      <a:pt x="132" y="620"/>
                      <a:pt x="298" y="620"/>
                    </a:cubicBezTo>
                    <a:lnTo>
                      <a:pt x="1180" y="620"/>
                    </a:lnTo>
                    <a:cubicBezTo>
                      <a:pt x="1346" y="620"/>
                      <a:pt x="1489" y="477"/>
                      <a:pt x="1489" y="310"/>
                    </a:cubicBezTo>
                    <a:cubicBezTo>
                      <a:pt x="1489" y="143"/>
                      <a:pt x="1346" y="0"/>
                      <a:pt x="1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38"/>
          <p:cNvGrpSpPr/>
          <p:nvPr/>
        </p:nvGrpSpPr>
        <p:grpSpPr>
          <a:xfrm>
            <a:off x="1112761" y="4624439"/>
            <a:ext cx="744312" cy="221985"/>
            <a:chOff x="8652775" y="883650"/>
            <a:chExt cx="120875" cy="36050"/>
          </a:xfrm>
        </p:grpSpPr>
        <p:sp>
          <p:nvSpPr>
            <p:cNvPr id="1625" name="Google Shape;1625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38"/>
          <p:cNvGrpSpPr/>
          <p:nvPr/>
        </p:nvGrpSpPr>
        <p:grpSpPr>
          <a:xfrm>
            <a:off x="4006079" y="4626277"/>
            <a:ext cx="760137" cy="218290"/>
            <a:chOff x="4191929" y="4380950"/>
            <a:chExt cx="760137" cy="218290"/>
          </a:xfrm>
        </p:grpSpPr>
        <p:sp>
          <p:nvSpPr>
            <p:cNvPr id="1632" name="Google Shape;1632;p38"/>
            <p:cNvSpPr/>
            <p:nvPr/>
          </p:nvSpPr>
          <p:spPr>
            <a:xfrm>
              <a:off x="4521180" y="4451544"/>
              <a:ext cx="430885" cy="771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3" name="Google Shape;1633;p38"/>
            <p:cNvGrpSpPr/>
            <p:nvPr/>
          </p:nvGrpSpPr>
          <p:grpSpPr>
            <a:xfrm>
              <a:off x="4191929" y="4380950"/>
              <a:ext cx="234762" cy="218290"/>
              <a:chOff x="8652775" y="883650"/>
              <a:chExt cx="38125" cy="35450"/>
            </a:xfrm>
          </p:grpSpPr>
          <p:sp>
            <p:nvSpPr>
              <p:cNvPr id="1634" name="Google Shape;1634;p38"/>
              <p:cNvSpPr/>
              <p:nvPr/>
            </p:nvSpPr>
            <p:spPr>
              <a:xfrm>
                <a:off x="8676900" y="883650"/>
                <a:ext cx="14000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1" extrusionOk="0">
                    <a:moveTo>
                      <a:pt x="274" y="0"/>
                    </a:moveTo>
                    <a:cubicBezTo>
                      <a:pt x="119" y="0"/>
                      <a:pt x="0" y="131"/>
                      <a:pt x="0" y="286"/>
                    </a:cubicBezTo>
                    <a:cubicBezTo>
                      <a:pt x="0" y="441"/>
                      <a:pt x="119" y="560"/>
                      <a:pt x="274" y="560"/>
                    </a:cubicBezTo>
                    <a:cubicBezTo>
                      <a:pt x="429" y="560"/>
                      <a:pt x="560" y="441"/>
                      <a:pt x="560" y="286"/>
                    </a:cubicBezTo>
                    <a:cubicBezTo>
                      <a:pt x="560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8676900" y="905075"/>
                <a:ext cx="14000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1" extrusionOk="0">
                    <a:moveTo>
                      <a:pt x="274" y="1"/>
                    </a:moveTo>
                    <a:cubicBezTo>
                      <a:pt x="119" y="1"/>
                      <a:pt x="0" y="120"/>
                      <a:pt x="0" y="275"/>
                    </a:cubicBezTo>
                    <a:cubicBezTo>
                      <a:pt x="0" y="429"/>
                      <a:pt x="119" y="560"/>
                      <a:pt x="274" y="560"/>
                    </a:cubicBezTo>
                    <a:cubicBezTo>
                      <a:pt x="429" y="560"/>
                      <a:pt x="560" y="429"/>
                      <a:pt x="560" y="275"/>
                    </a:cubicBezTo>
                    <a:cubicBezTo>
                      <a:pt x="560" y="120"/>
                      <a:pt x="429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8652775" y="905075"/>
                <a:ext cx="14025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6" y="1"/>
                    </a:moveTo>
                    <a:cubicBezTo>
                      <a:pt x="132" y="1"/>
                      <a:pt x="1" y="120"/>
                      <a:pt x="1" y="275"/>
                    </a:cubicBezTo>
                    <a:cubicBezTo>
                      <a:pt x="1" y="429"/>
                      <a:pt x="132" y="560"/>
                      <a:pt x="286" y="560"/>
                    </a:cubicBezTo>
                    <a:cubicBezTo>
                      <a:pt x="441" y="560"/>
                      <a:pt x="560" y="429"/>
                      <a:pt x="560" y="275"/>
                    </a:cubicBezTo>
                    <a:cubicBezTo>
                      <a:pt x="560" y="120"/>
                      <a:pt x="441" y="1"/>
                      <a:pt x="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7" name="Google Shape;1637;p38"/>
          <p:cNvGrpSpPr/>
          <p:nvPr/>
        </p:nvGrpSpPr>
        <p:grpSpPr>
          <a:xfrm>
            <a:off x="7318845" y="4626290"/>
            <a:ext cx="234762" cy="218290"/>
            <a:chOff x="8652775" y="883650"/>
            <a:chExt cx="38125" cy="35450"/>
          </a:xfrm>
        </p:grpSpPr>
        <p:sp>
          <p:nvSpPr>
            <p:cNvPr id="1638" name="Google Shape;1638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38"/>
          <p:cNvGrpSpPr/>
          <p:nvPr/>
        </p:nvGrpSpPr>
        <p:grpSpPr>
          <a:xfrm>
            <a:off x="3002441" y="1454090"/>
            <a:ext cx="234762" cy="218290"/>
            <a:chOff x="8652775" y="883650"/>
            <a:chExt cx="38125" cy="35450"/>
          </a:xfrm>
        </p:grpSpPr>
        <p:sp>
          <p:nvSpPr>
            <p:cNvPr id="1643" name="Google Shape;1643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38"/>
          <p:cNvGrpSpPr/>
          <p:nvPr/>
        </p:nvGrpSpPr>
        <p:grpSpPr>
          <a:xfrm>
            <a:off x="5567683" y="2156733"/>
            <a:ext cx="430885" cy="203666"/>
            <a:chOff x="8703675" y="886625"/>
            <a:chExt cx="69975" cy="33075"/>
          </a:xfrm>
        </p:grpSpPr>
        <p:sp>
          <p:nvSpPr>
            <p:cNvPr id="1647" name="Google Shape;1647;p3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38"/>
          <p:cNvGrpSpPr/>
          <p:nvPr/>
        </p:nvGrpSpPr>
        <p:grpSpPr>
          <a:xfrm>
            <a:off x="498836" y="2579609"/>
            <a:ext cx="234762" cy="218290"/>
            <a:chOff x="8652775" y="883650"/>
            <a:chExt cx="38125" cy="35450"/>
          </a:xfrm>
        </p:grpSpPr>
        <p:sp>
          <p:nvSpPr>
            <p:cNvPr id="1650" name="Google Shape;1650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4" name="Google Shape;1654;p38"/>
          <p:cNvSpPr/>
          <p:nvPr/>
        </p:nvSpPr>
        <p:spPr>
          <a:xfrm>
            <a:off x="3495705" y="2650184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38"/>
          <p:cNvGrpSpPr/>
          <p:nvPr/>
        </p:nvGrpSpPr>
        <p:grpSpPr>
          <a:xfrm>
            <a:off x="6550295" y="2579602"/>
            <a:ext cx="234762" cy="218290"/>
            <a:chOff x="8652775" y="883650"/>
            <a:chExt cx="38125" cy="35450"/>
          </a:xfrm>
        </p:grpSpPr>
        <p:sp>
          <p:nvSpPr>
            <p:cNvPr id="1656" name="Google Shape;1656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634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>
            <a:spLocks noGrp="1"/>
          </p:cNvSpPr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Milestones</a:t>
            </a:r>
            <a:endParaRPr dirty="0"/>
          </a:p>
        </p:txBody>
      </p:sp>
      <p:sp>
        <p:nvSpPr>
          <p:cNvPr id="1339" name="Google Shape;1339;p37"/>
          <p:cNvSpPr txBox="1">
            <a:spLocks noGrp="1"/>
          </p:cNvSpPr>
          <p:nvPr>
            <p:ph type="title" idx="2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41" name="Google Shape;1341;p37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1342" name="Google Shape;1342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37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1349" name="Google Shape;1349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7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1353" name="Google Shape;1353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37"/>
          <p:cNvGrpSpPr/>
          <p:nvPr/>
        </p:nvGrpSpPr>
        <p:grpSpPr>
          <a:xfrm rot="940696">
            <a:off x="4525208" y="1751943"/>
            <a:ext cx="1599617" cy="1935136"/>
            <a:chOff x="3922200" y="2432125"/>
            <a:chExt cx="534925" cy="647125"/>
          </a:xfrm>
        </p:grpSpPr>
        <p:sp>
          <p:nvSpPr>
            <p:cNvPr id="1358" name="Google Shape;1358;p37"/>
            <p:cNvSpPr/>
            <p:nvPr/>
          </p:nvSpPr>
          <p:spPr>
            <a:xfrm>
              <a:off x="3922200" y="2432125"/>
              <a:ext cx="534625" cy="647125"/>
            </a:xfrm>
            <a:custGeom>
              <a:avLst/>
              <a:gdLst/>
              <a:ahLst/>
              <a:cxnLst/>
              <a:rect l="l" t="t" r="r" b="b"/>
              <a:pathLst>
                <a:path w="21385" h="25885" extrusionOk="0">
                  <a:moveTo>
                    <a:pt x="5430" y="1"/>
                  </a:moveTo>
                  <a:cubicBezTo>
                    <a:pt x="5061" y="1"/>
                    <a:pt x="4775" y="298"/>
                    <a:pt x="4775" y="656"/>
                  </a:cubicBezTo>
                  <a:cubicBezTo>
                    <a:pt x="4775" y="941"/>
                    <a:pt x="4954" y="1179"/>
                    <a:pt x="5204" y="1275"/>
                  </a:cubicBezTo>
                  <a:lnTo>
                    <a:pt x="5204" y="4573"/>
                  </a:lnTo>
                  <a:cubicBezTo>
                    <a:pt x="5013" y="4751"/>
                    <a:pt x="4894" y="5001"/>
                    <a:pt x="4894" y="5275"/>
                  </a:cubicBezTo>
                  <a:cubicBezTo>
                    <a:pt x="4894" y="5811"/>
                    <a:pt x="5323" y="6251"/>
                    <a:pt x="5859" y="6251"/>
                  </a:cubicBezTo>
                  <a:cubicBezTo>
                    <a:pt x="5870" y="6251"/>
                    <a:pt x="5894" y="6251"/>
                    <a:pt x="5906" y="6240"/>
                  </a:cubicBezTo>
                  <a:cubicBezTo>
                    <a:pt x="6275" y="8133"/>
                    <a:pt x="7752" y="9621"/>
                    <a:pt x="9621" y="10050"/>
                  </a:cubicBezTo>
                  <a:lnTo>
                    <a:pt x="9621" y="11050"/>
                  </a:lnTo>
                  <a:lnTo>
                    <a:pt x="8633" y="11050"/>
                  </a:lnTo>
                  <a:cubicBezTo>
                    <a:pt x="8299" y="11050"/>
                    <a:pt x="8037" y="11300"/>
                    <a:pt x="7990" y="11621"/>
                  </a:cubicBezTo>
                  <a:lnTo>
                    <a:pt x="7597" y="11621"/>
                  </a:lnTo>
                  <a:cubicBezTo>
                    <a:pt x="7383" y="11621"/>
                    <a:pt x="7204" y="11776"/>
                    <a:pt x="7168" y="11990"/>
                  </a:cubicBezTo>
                  <a:lnTo>
                    <a:pt x="7049" y="12740"/>
                  </a:lnTo>
                  <a:lnTo>
                    <a:pt x="6954" y="12740"/>
                  </a:lnTo>
                  <a:cubicBezTo>
                    <a:pt x="6513" y="12740"/>
                    <a:pt x="6132" y="12955"/>
                    <a:pt x="5906" y="13300"/>
                  </a:cubicBezTo>
                  <a:lnTo>
                    <a:pt x="3465" y="13300"/>
                  </a:lnTo>
                  <a:cubicBezTo>
                    <a:pt x="3072" y="13300"/>
                    <a:pt x="2763" y="12978"/>
                    <a:pt x="2763" y="12586"/>
                  </a:cubicBezTo>
                  <a:lnTo>
                    <a:pt x="2763" y="10133"/>
                  </a:lnTo>
                  <a:cubicBezTo>
                    <a:pt x="3037" y="10133"/>
                    <a:pt x="3263" y="9907"/>
                    <a:pt x="3263" y="9633"/>
                  </a:cubicBezTo>
                  <a:cubicBezTo>
                    <a:pt x="3263" y="9359"/>
                    <a:pt x="3049" y="9145"/>
                    <a:pt x="2787" y="9133"/>
                  </a:cubicBezTo>
                  <a:lnTo>
                    <a:pt x="2787" y="8573"/>
                  </a:lnTo>
                  <a:cubicBezTo>
                    <a:pt x="3549" y="8287"/>
                    <a:pt x="4096" y="7537"/>
                    <a:pt x="4096" y="6668"/>
                  </a:cubicBezTo>
                  <a:lnTo>
                    <a:pt x="2953" y="6668"/>
                  </a:lnTo>
                  <a:cubicBezTo>
                    <a:pt x="2953" y="7180"/>
                    <a:pt x="2549" y="7585"/>
                    <a:pt x="2049" y="7585"/>
                  </a:cubicBezTo>
                  <a:cubicBezTo>
                    <a:pt x="1548" y="7585"/>
                    <a:pt x="1132" y="7180"/>
                    <a:pt x="1132" y="6668"/>
                  </a:cubicBezTo>
                  <a:lnTo>
                    <a:pt x="1" y="6668"/>
                  </a:lnTo>
                  <a:cubicBezTo>
                    <a:pt x="1" y="7537"/>
                    <a:pt x="548" y="8287"/>
                    <a:pt x="1310" y="8573"/>
                  </a:cubicBezTo>
                  <a:lnTo>
                    <a:pt x="1310" y="9133"/>
                  </a:lnTo>
                  <a:cubicBezTo>
                    <a:pt x="1048" y="9145"/>
                    <a:pt x="834" y="9359"/>
                    <a:pt x="834" y="9633"/>
                  </a:cubicBezTo>
                  <a:cubicBezTo>
                    <a:pt x="834" y="9907"/>
                    <a:pt x="1060" y="10133"/>
                    <a:pt x="1334" y="10133"/>
                  </a:cubicBezTo>
                  <a:lnTo>
                    <a:pt x="1334" y="12586"/>
                  </a:lnTo>
                  <a:cubicBezTo>
                    <a:pt x="1334" y="13764"/>
                    <a:pt x="2299" y="14705"/>
                    <a:pt x="3465" y="14705"/>
                  </a:cubicBezTo>
                  <a:lnTo>
                    <a:pt x="5906" y="14705"/>
                  </a:lnTo>
                  <a:cubicBezTo>
                    <a:pt x="6073" y="14979"/>
                    <a:pt x="6347" y="15169"/>
                    <a:pt x="6668" y="15241"/>
                  </a:cubicBezTo>
                  <a:lnTo>
                    <a:pt x="6335" y="17467"/>
                  </a:lnTo>
                  <a:lnTo>
                    <a:pt x="6299" y="17658"/>
                  </a:lnTo>
                  <a:lnTo>
                    <a:pt x="5859" y="20539"/>
                  </a:lnTo>
                  <a:lnTo>
                    <a:pt x="5632" y="22027"/>
                  </a:lnTo>
                  <a:lnTo>
                    <a:pt x="4835" y="22027"/>
                  </a:lnTo>
                  <a:lnTo>
                    <a:pt x="4835" y="21753"/>
                  </a:lnTo>
                  <a:lnTo>
                    <a:pt x="4835" y="21420"/>
                  </a:lnTo>
                  <a:lnTo>
                    <a:pt x="4835" y="21146"/>
                  </a:lnTo>
                  <a:lnTo>
                    <a:pt x="5287" y="21146"/>
                  </a:lnTo>
                  <a:lnTo>
                    <a:pt x="5287" y="19789"/>
                  </a:lnTo>
                  <a:lnTo>
                    <a:pt x="5287" y="17324"/>
                  </a:lnTo>
                  <a:cubicBezTo>
                    <a:pt x="5287" y="16550"/>
                    <a:pt x="4656" y="15907"/>
                    <a:pt x="3870" y="15907"/>
                  </a:cubicBezTo>
                  <a:lnTo>
                    <a:pt x="2013" y="15907"/>
                  </a:lnTo>
                  <a:cubicBezTo>
                    <a:pt x="1239" y="15907"/>
                    <a:pt x="596" y="16550"/>
                    <a:pt x="596" y="17324"/>
                  </a:cubicBezTo>
                  <a:lnTo>
                    <a:pt x="596" y="19789"/>
                  </a:lnTo>
                  <a:lnTo>
                    <a:pt x="596" y="21146"/>
                  </a:lnTo>
                  <a:lnTo>
                    <a:pt x="1060" y="21146"/>
                  </a:lnTo>
                  <a:lnTo>
                    <a:pt x="1060" y="21420"/>
                  </a:lnTo>
                  <a:lnTo>
                    <a:pt x="1060" y="21753"/>
                  </a:lnTo>
                  <a:lnTo>
                    <a:pt x="1060" y="22277"/>
                  </a:lnTo>
                  <a:lnTo>
                    <a:pt x="1060" y="22599"/>
                  </a:lnTo>
                  <a:lnTo>
                    <a:pt x="1060" y="23123"/>
                  </a:lnTo>
                  <a:lnTo>
                    <a:pt x="1060" y="23456"/>
                  </a:lnTo>
                  <a:lnTo>
                    <a:pt x="1060" y="23980"/>
                  </a:lnTo>
                  <a:lnTo>
                    <a:pt x="1060" y="24301"/>
                  </a:lnTo>
                  <a:lnTo>
                    <a:pt x="1060" y="24789"/>
                  </a:lnTo>
                  <a:cubicBezTo>
                    <a:pt x="1060" y="25397"/>
                    <a:pt x="1548" y="25885"/>
                    <a:pt x="2156" y="25885"/>
                  </a:cubicBezTo>
                  <a:lnTo>
                    <a:pt x="3739" y="25885"/>
                  </a:lnTo>
                  <a:cubicBezTo>
                    <a:pt x="4215" y="25885"/>
                    <a:pt x="4620" y="25575"/>
                    <a:pt x="4763" y="25159"/>
                  </a:cubicBezTo>
                  <a:cubicBezTo>
                    <a:pt x="4811" y="25039"/>
                    <a:pt x="4835" y="24920"/>
                    <a:pt x="4835" y="24789"/>
                  </a:cubicBezTo>
                  <a:lnTo>
                    <a:pt x="4835" y="24301"/>
                  </a:lnTo>
                  <a:lnTo>
                    <a:pt x="4835" y="23980"/>
                  </a:lnTo>
                  <a:lnTo>
                    <a:pt x="4835" y="23456"/>
                  </a:lnTo>
                  <a:lnTo>
                    <a:pt x="4835" y="23123"/>
                  </a:lnTo>
                  <a:lnTo>
                    <a:pt x="4835" y="22849"/>
                  </a:lnTo>
                  <a:lnTo>
                    <a:pt x="5513" y="22849"/>
                  </a:lnTo>
                  <a:cubicBezTo>
                    <a:pt x="5489" y="22980"/>
                    <a:pt x="5525" y="23099"/>
                    <a:pt x="5609" y="23206"/>
                  </a:cubicBezTo>
                  <a:cubicBezTo>
                    <a:pt x="5692" y="23301"/>
                    <a:pt x="5811" y="23349"/>
                    <a:pt x="5942" y="23349"/>
                  </a:cubicBezTo>
                  <a:lnTo>
                    <a:pt x="15443" y="23349"/>
                  </a:lnTo>
                  <a:cubicBezTo>
                    <a:pt x="15574" y="23349"/>
                    <a:pt x="15693" y="23301"/>
                    <a:pt x="15776" y="23206"/>
                  </a:cubicBezTo>
                  <a:cubicBezTo>
                    <a:pt x="15860" y="23099"/>
                    <a:pt x="15896" y="22980"/>
                    <a:pt x="15872" y="22849"/>
                  </a:cubicBezTo>
                  <a:lnTo>
                    <a:pt x="16550" y="22849"/>
                  </a:lnTo>
                  <a:lnTo>
                    <a:pt x="16550" y="23123"/>
                  </a:lnTo>
                  <a:lnTo>
                    <a:pt x="16550" y="23456"/>
                  </a:lnTo>
                  <a:lnTo>
                    <a:pt x="16550" y="23980"/>
                  </a:lnTo>
                  <a:lnTo>
                    <a:pt x="16550" y="24301"/>
                  </a:lnTo>
                  <a:lnTo>
                    <a:pt x="16550" y="24789"/>
                  </a:lnTo>
                  <a:cubicBezTo>
                    <a:pt x="16550" y="25397"/>
                    <a:pt x="17050" y="25885"/>
                    <a:pt x="17646" y="25885"/>
                  </a:cubicBezTo>
                  <a:lnTo>
                    <a:pt x="19229" y="25885"/>
                  </a:lnTo>
                  <a:cubicBezTo>
                    <a:pt x="19836" y="25885"/>
                    <a:pt x="20325" y="25397"/>
                    <a:pt x="20325" y="24789"/>
                  </a:cubicBezTo>
                  <a:lnTo>
                    <a:pt x="20325" y="24301"/>
                  </a:lnTo>
                  <a:lnTo>
                    <a:pt x="20325" y="23980"/>
                  </a:lnTo>
                  <a:lnTo>
                    <a:pt x="20325" y="23456"/>
                  </a:lnTo>
                  <a:lnTo>
                    <a:pt x="20325" y="23123"/>
                  </a:lnTo>
                  <a:lnTo>
                    <a:pt x="20325" y="22599"/>
                  </a:lnTo>
                  <a:lnTo>
                    <a:pt x="20325" y="22277"/>
                  </a:lnTo>
                  <a:lnTo>
                    <a:pt x="20325" y="21753"/>
                  </a:lnTo>
                  <a:lnTo>
                    <a:pt x="20325" y="21420"/>
                  </a:lnTo>
                  <a:lnTo>
                    <a:pt x="20325" y="21146"/>
                  </a:lnTo>
                  <a:lnTo>
                    <a:pt x="20789" y="21146"/>
                  </a:lnTo>
                  <a:lnTo>
                    <a:pt x="20789" y="19789"/>
                  </a:lnTo>
                  <a:lnTo>
                    <a:pt x="20789" y="17324"/>
                  </a:lnTo>
                  <a:cubicBezTo>
                    <a:pt x="20789" y="16550"/>
                    <a:pt x="20158" y="15907"/>
                    <a:pt x="19372" y="15907"/>
                  </a:cubicBezTo>
                  <a:lnTo>
                    <a:pt x="17515" y="15907"/>
                  </a:lnTo>
                  <a:cubicBezTo>
                    <a:pt x="16729" y="15907"/>
                    <a:pt x="16098" y="16550"/>
                    <a:pt x="16098" y="17324"/>
                  </a:cubicBezTo>
                  <a:lnTo>
                    <a:pt x="16098" y="19777"/>
                  </a:lnTo>
                  <a:lnTo>
                    <a:pt x="16098" y="21134"/>
                  </a:lnTo>
                  <a:lnTo>
                    <a:pt x="16562" y="21134"/>
                  </a:lnTo>
                  <a:lnTo>
                    <a:pt x="16562" y="21420"/>
                  </a:lnTo>
                  <a:lnTo>
                    <a:pt x="16562" y="21753"/>
                  </a:lnTo>
                  <a:lnTo>
                    <a:pt x="16562" y="22027"/>
                  </a:lnTo>
                  <a:lnTo>
                    <a:pt x="15753" y="22027"/>
                  </a:lnTo>
                  <a:lnTo>
                    <a:pt x="15526" y="20539"/>
                  </a:lnTo>
                  <a:lnTo>
                    <a:pt x="15086" y="17658"/>
                  </a:lnTo>
                  <a:lnTo>
                    <a:pt x="15014" y="17169"/>
                  </a:lnTo>
                  <a:lnTo>
                    <a:pt x="14717" y="15241"/>
                  </a:lnTo>
                  <a:cubicBezTo>
                    <a:pt x="15038" y="15169"/>
                    <a:pt x="15312" y="14979"/>
                    <a:pt x="15491" y="14705"/>
                  </a:cubicBezTo>
                  <a:lnTo>
                    <a:pt x="17931" y="14705"/>
                  </a:lnTo>
                  <a:cubicBezTo>
                    <a:pt x="19098" y="14705"/>
                    <a:pt x="20051" y="13752"/>
                    <a:pt x="20051" y="12586"/>
                  </a:cubicBezTo>
                  <a:lnTo>
                    <a:pt x="20051" y="10133"/>
                  </a:lnTo>
                  <a:lnTo>
                    <a:pt x="20063" y="10133"/>
                  </a:lnTo>
                  <a:cubicBezTo>
                    <a:pt x="20337" y="10133"/>
                    <a:pt x="20563" y="9907"/>
                    <a:pt x="20563" y="9633"/>
                  </a:cubicBezTo>
                  <a:cubicBezTo>
                    <a:pt x="20563" y="9359"/>
                    <a:pt x="20348" y="9145"/>
                    <a:pt x="20087" y="9133"/>
                  </a:cubicBezTo>
                  <a:lnTo>
                    <a:pt x="20087" y="8573"/>
                  </a:lnTo>
                  <a:cubicBezTo>
                    <a:pt x="20849" y="8287"/>
                    <a:pt x="21384" y="7537"/>
                    <a:pt x="21384" y="6668"/>
                  </a:cubicBezTo>
                  <a:lnTo>
                    <a:pt x="20253" y="6668"/>
                  </a:lnTo>
                  <a:cubicBezTo>
                    <a:pt x="20253" y="7180"/>
                    <a:pt x="19848" y="7585"/>
                    <a:pt x="19348" y="7585"/>
                  </a:cubicBezTo>
                  <a:cubicBezTo>
                    <a:pt x="18836" y="7585"/>
                    <a:pt x="18432" y="7180"/>
                    <a:pt x="18432" y="6668"/>
                  </a:cubicBezTo>
                  <a:lnTo>
                    <a:pt x="17300" y="6668"/>
                  </a:lnTo>
                  <a:cubicBezTo>
                    <a:pt x="17300" y="7537"/>
                    <a:pt x="17848" y="8287"/>
                    <a:pt x="18610" y="8573"/>
                  </a:cubicBezTo>
                  <a:lnTo>
                    <a:pt x="18610" y="9133"/>
                  </a:lnTo>
                  <a:cubicBezTo>
                    <a:pt x="18348" y="9145"/>
                    <a:pt x="18134" y="9359"/>
                    <a:pt x="18134" y="9633"/>
                  </a:cubicBezTo>
                  <a:cubicBezTo>
                    <a:pt x="18134" y="9907"/>
                    <a:pt x="18360" y="10133"/>
                    <a:pt x="18634" y="10133"/>
                  </a:cubicBezTo>
                  <a:lnTo>
                    <a:pt x="18634" y="12586"/>
                  </a:lnTo>
                  <a:cubicBezTo>
                    <a:pt x="18634" y="12978"/>
                    <a:pt x="18312" y="13300"/>
                    <a:pt x="17931" y="13300"/>
                  </a:cubicBezTo>
                  <a:lnTo>
                    <a:pt x="15491" y="13300"/>
                  </a:lnTo>
                  <a:cubicBezTo>
                    <a:pt x="15264" y="12955"/>
                    <a:pt x="14872" y="12740"/>
                    <a:pt x="14443" y="12740"/>
                  </a:cubicBezTo>
                  <a:lnTo>
                    <a:pt x="14336" y="12740"/>
                  </a:lnTo>
                  <a:lnTo>
                    <a:pt x="14229" y="11990"/>
                  </a:lnTo>
                  <a:cubicBezTo>
                    <a:pt x="14193" y="11776"/>
                    <a:pt x="14002" y="11621"/>
                    <a:pt x="13788" y="11621"/>
                  </a:cubicBezTo>
                  <a:lnTo>
                    <a:pt x="13407" y="11621"/>
                  </a:lnTo>
                  <a:cubicBezTo>
                    <a:pt x="13359" y="11300"/>
                    <a:pt x="13086" y="11050"/>
                    <a:pt x="12764" y="11050"/>
                  </a:cubicBezTo>
                  <a:lnTo>
                    <a:pt x="11776" y="11050"/>
                  </a:lnTo>
                  <a:lnTo>
                    <a:pt x="11776" y="10050"/>
                  </a:lnTo>
                  <a:cubicBezTo>
                    <a:pt x="13645" y="9633"/>
                    <a:pt x="15110" y="8133"/>
                    <a:pt x="15491" y="6240"/>
                  </a:cubicBezTo>
                  <a:cubicBezTo>
                    <a:pt x="15503" y="6240"/>
                    <a:pt x="15526" y="6251"/>
                    <a:pt x="15538" y="6251"/>
                  </a:cubicBezTo>
                  <a:cubicBezTo>
                    <a:pt x="16074" y="6251"/>
                    <a:pt x="16503" y="5811"/>
                    <a:pt x="16503" y="5275"/>
                  </a:cubicBezTo>
                  <a:cubicBezTo>
                    <a:pt x="16503" y="5001"/>
                    <a:pt x="16384" y="4751"/>
                    <a:pt x="16193" y="4573"/>
                  </a:cubicBezTo>
                  <a:lnTo>
                    <a:pt x="16193" y="1275"/>
                  </a:lnTo>
                  <a:cubicBezTo>
                    <a:pt x="16443" y="1179"/>
                    <a:pt x="16622" y="941"/>
                    <a:pt x="16622" y="656"/>
                  </a:cubicBezTo>
                  <a:cubicBezTo>
                    <a:pt x="16622" y="298"/>
                    <a:pt x="16336" y="1"/>
                    <a:pt x="15967" y="1"/>
                  </a:cubicBezTo>
                  <a:cubicBezTo>
                    <a:pt x="15610" y="1"/>
                    <a:pt x="15312" y="298"/>
                    <a:pt x="15312" y="656"/>
                  </a:cubicBezTo>
                  <a:cubicBezTo>
                    <a:pt x="15312" y="941"/>
                    <a:pt x="15491" y="1179"/>
                    <a:pt x="15741" y="1275"/>
                  </a:cubicBezTo>
                  <a:lnTo>
                    <a:pt x="15741" y="4335"/>
                  </a:lnTo>
                  <a:cubicBezTo>
                    <a:pt x="15681" y="4323"/>
                    <a:pt x="15610" y="4311"/>
                    <a:pt x="15538" y="4311"/>
                  </a:cubicBezTo>
                  <a:lnTo>
                    <a:pt x="15491" y="4311"/>
                  </a:lnTo>
                  <a:cubicBezTo>
                    <a:pt x="15038" y="2072"/>
                    <a:pt x="13062" y="394"/>
                    <a:pt x="10692" y="394"/>
                  </a:cubicBezTo>
                  <a:cubicBezTo>
                    <a:pt x="8323" y="394"/>
                    <a:pt x="6347" y="2072"/>
                    <a:pt x="5906" y="4311"/>
                  </a:cubicBezTo>
                  <a:lnTo>
                    <a:pt x="5859" y="4311"/>
                  </a:lnTo>
                  <a:cubicBezTo>
                    <a:pt x="5787" y="4311"/>
                    <a:pt x="5716" y="4323"/>
                    <a:pt x="5644" y="4335"/>
                  </a:cubicBezTo>
                  <a:lnTo>
                    <a:pt x="5644" y="1275"/>
                  </a:lnTo>
                  <a:cubicBezTo>
                    <a:pt x="5906" y="1179"/>
                    <a:pt x="6085" y="941"/>
                    <a:pt x="6085" y="656"/>
                  </a:cubicBezTo>
                  <a:cubicBezTo>
                    <a:pt x="6085" y="298"/>
                    <a:pt x="5787" y="1"/>
                    <a:pt x="543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7"/>
            <p:cNvGrpSpPr/>
            <p:nvPr/>
          </p:nvGrpSpPr>
          <p:grpSpPr>
            <a:xfrm>
              <a:off x="3922500" y="2432125"/>
              <a:ext cx="534625" cy="647125"/>
              <a:chOff x="3922500" y="1079725"/>
              <a:chExt cx="534625" cy="647125"/>
            </a:xfrm>
          </p:grpSpPr>
          <p:sp>
            <p:nvSpPr>
              <p:cNvPr id="1360" name="Google Shape;1360;p37"/>
              <p:cNvSpPr/>
              <p:nvPr/>
            </p:nvSpPr>
            <p:spPr>
              <a:xfrm>
                <a:off x="3955250" y="1274400"/>
                <a:ext cx="366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191" extrusionOk="0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22" y="2191"/>
                      <a:pt x="727" y="2191"/>
                    </a:cubicBezTo>
                    <a:cubicBezTo>
                      <a:pt x="1143" y="2191"/>
                      <a:pt x="1465" y="1870"/>
                      <a:pt x="1465" y="1465"/>
                    </a:cubicBezTo>
                    <a:lnTo>
                      <a:pt x="1465" y="727"/>
                    </a:lnTo>
                    <a:cubicBezTo>
                      <a:pt x="1465" y="322"/>
                      <a:pt x="1143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955850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0" y="1"/>
                    </a:moveTo>
                    <a:lnTo>
                      <a:pt x="0" y="3453"/>
                    </a:lnTo>
                    <a:cubicBezTo>
                      <a:pt x="0" y="4620"/>
                      <a:pt x="953" y="5573"/>
                      <a:pt x="2119" y="5573"/>
                    </a:cubicBezTo>
                    <a:lnTo>
                      <a:pt x="6441" y="5573"/>
                    </a:lnTo>
                    <a:lnTo>
                      <a:pt x="6441" y="4156"/>
                    </a:lnTo>
                    <a:lnTo>
                      <a:pt x="2119" y="4156"/>
                    </a:lnTo>
                    <a:cubicBezTo>
                      <a:pt x="1738" y="4156"/>
                      <a:pt x="1417" y="3846"/>
                      <a:pt x="1417" y="3453"/>
                    </a:cubicBezTo>
                    <a:lnTo>
                      <a:pt x="1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4064475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63" y="2536"/>
                    </a:cubicBezTo>
                    <a:cubicBezTo>
                      <a:pt x="1965" y="2536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3943350" y="1308025"/>
                <a:ext cx="60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989" extrusionOk="0">
                    <a:moveTo>
                      <a:pt x="488" y="1"/>
                    </a:moveTo>
                    <a:cubicBezTo>
                      <a:pt x="214" y="1"/>
                      <a:pt x="0" y="215"/>
                      <a:pt x="0" y="501"/>
                    </a:cubicBezTo>
                    <a:cubicBezTo>
                      <a:pt x="0" y="775"/>
                      <a:pt x="214" y="989"/>
                      <a:pt x="488" y="989"/>
                    </a:cubicBezTo>
                    <a:lnTo>
                      <a:pt x="1917" y="989"/>
                    </a:lnTo>
                    <a:cubicBezTo>
                      <a:pt x="2191" y="989"/>
                      <a:pt x="2417" y="775"/>
                      <a:pt x="2417" y="501"/>
                    </a:cubicBezTo>
                    <a:cubicBezTo>
                      <a:pt x="2417" y="215"/>
                      <a:pt x="2191" y="1"/>
                      <a:pt x="1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3922500" y="1246425"/>
                <a:ext cx="1021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8" extrusionOk="0">
                    <a:moveTo>
                      <a:pt x="1" y="0"/>
                    </a:moveTo>
                    <a:cubicBezTo>
                      <a:pt x="1" y="1131"/>
                      <a:pt x="917" y="2048"/>
                      <a:pt x="2037" y="2048"/>
                    </a:cubicBezTo>
                    <a:cubicBezTo>
                      <a:pt x="3168" y="2048"/>
                      <a:pt x="4084" y="1131"/>
                      <a:pt x="4084" y="0"/>
                    </a:cubicBezTo>
                    <a:lnTo>
                      <a:pt x="2953" y="0"/>
                    </a:lnTo>
                    <a:cubicBezTo>
                      <a:pt x="2953" y="512"/>
                      <a:pt x="2549" y="917"/>
                      <a:pt x="2037" y="917"/>
                    </a:cubicBezTo>
                    <a:cubicBezTo>
                      <a:pt x="1536" y="917"/>
                      <a:pt x="1132" y="500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4387450" y="1274400"/>
                <a:ext cx="369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91" extrusionOk="0">
                    <a:moveTo>
                      <a:pt x="738" y="0"/>
                    </a:moveTo>
                    <a:cubicBezTo>
                      <a:pt x="334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34" y="2191"/>
                      <a:pt x="738" y="2191"/>
                    </a:cubicBezTo>
                    <a:cubicBezTo>
                      <a:pt x="1143" y="2191"/>
                      <a:pt x="1477" y="1870"/>
                      <a:pt x="1477" y="1465"/>
                    </a:cubicBezTo>
                    <a:lnTo>
                      <a:pt x="1477" y="727"/>
                    </a:lnTo>
                    <a:cubicBezTo>
                      <a:pt x="1477" y="322"/>
                      <a:pt x="1143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4262425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5025" y="1"/>
                    </a:moveTo>
                    <a:lnTo>
                      <a:pt x="5025" y="3453"/>
                    </a:lnTo>
                    <a:cubicBezTo>
                      <a:pt x="5025" y="3846"/>
                      <a:pt x="4715" y="4156"/>
                      <a:pt x="4322" y="4156"/>
                    </a:cubicBezTo>
                    <a:lnTo>
                      <a:pt x="1" y="4156"/>
                    </a:lnTo>
                    <a:lnTo>
                      <a:pt x="1" y="5573"/>
                    </a:lnTo>
                    <a:lnTo>
                      <a:pt x="4322" y="5573"/>
                    </a:lnTo>
                    <a:cubicBezTo>
                      <a:pt x="5489" y="5573"/>
                      <a:pt x="6442" y="4620"/>
                      <a:pt x="6442" y="3453"/>
                    </a:cubicBezTo>
                    <a:lnTo>
                      <a:pt x="6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4251400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75" y="2536"/>
                    </a:cubicBezTo>
                    <a:cubicBezTo>
                      <a:pt x="1977" y="2536"/>
                      <a:pt x="2537" y="1977"/>
                      <a:pt x="2537" y="1274"/>
                    </a:cubicBezTo>
                    <a:cubicBezTo>
                      <a:pt x="2537" y="572"/>
                      <a:pt x="1977" y="0"/>
                      <a:pt x="1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4375525" y="1308025"/>
                <a:ext cx="6075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989" extrusionOk="0">
                    <a:moveTo>
                      <a:pt x="501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75"/>
                      <a:pt x="227" y="989"/>
                      <a:pt x="501" y="989"/>
                    </a:cubicBezTo>
                    <a:lnTo>
                      <a:pt x="1930" y="989"/>
                    </a:lnTo>
                    <a:cubicBezTo>
                      <a:pt x="2204" y="989"/>
                      <a:pt x="2430" y="775"/>
                      <a:pt x="2430" y="501"/>
                    </a:cubicBezTo>
                    <a:cubicBezTo>
                      <a:pt x="2430" y="215"/>
                      <a:pt x="2204" y="1"/>
                      <a:pt x="19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4354700" y="1246425"/>
                <a:ext cx="1024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048" extrusionOk="0">
                    <a:moveTo>
                      <a:pt x="0" y="0"/>
                    </a:moveTo>
                    <a:cubicBezTo>
                      <a:pt x="0" y="1131"/>
                      <a:pt x="917" y="2048"/>
                      <a:pt x="2048" y="2048"/>
                    </a:cubicBezTo>
                    <a:cubicBezTo>
                      <a:pt x="3179" y="2048"/>
                      <a:pt x="4096" y="1131"/>
                      <a:pt x="4096" y="0"/>
                    </a:cubicBezTo>
                    <a:lnTo>
                      <a:pt x="2953" y="0"/>
                    </a:lnTo>
                    <a:cubicBezTo>
                      <a:pt x="2953" y="500"/>
                      <a:pt x="2548" y="917"/>
                      <a:pt x="2048" y="917"/>
                    </a:cubicBezTo>
                    <a:cubicBezTo>
                      <a:pt x="1548" y="917"/>
                      <a:pt x="1132" y="512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4162700" y="1246125"/>
                <a:ext cx="539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621" extrusionOk="0">
                    <a:moveTo>
                      <a:pt x="1084" y="0"/>
                    </a:moveTo>
                    <a:cubicBezTo>
                      <a:pt x="489" y="0"/>
                      <a:pt x="1" y="476"/>
                      <a:pt x="1" y="1072"/>
                    </a:cubicBezTo>
                    <a:lnTo>
                      <a:pt x="1" y="5548"/>
                    </a:lnTo>
                    <a:cubicBezTo>
                      <a:pt x="1" y="6144"/>
                      <a:pt x="489" y="6620"/>
                      <a:pt x="1084" y="6620"/>
                    </a:cubicBezTo>
                    <a:cubicBezTo>
                      <a:pt x="1680" y="6620"/>
                      <a:pt x="2156" y="6144"/>
                      <a:pt x="2156" y="5548"/>
                    </a:cubicBezTo>
                    <a:lnTo>
                      <a:pt x="2156" y="1072"/>
                    </a:lnTo>
                    <a:cubicBezTo>
                      <a:pt x="2156" y="476"/>
                      <a:pt x="1680" y="0"/>
                      <a:pt x="1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4121625" y="1355950"/>
                <a:ext cx="136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323" extrusionOk="0">
                    <a:moveTo>
                      <a:pt x="656" y="1"/>
                    </a:moveTo>
                    <a:cubicBezTo>
                      <a:pt x="299" y="1"/>
                      <a:pt x="1" y="298"/>
                      <a:pt x="1" y="667"/>
                    </a:cubicBezTo>
                    <a:cubicBezTo>
                      <a:pt x="1" y="1024"/>
                      <a:pt x="299" y="1322"/>
                      <a:pt x="656" y="1322"/>
                    </a:cubicBezTo>
                    <a:lnTo>
                      <a:pt x="4787" y="1322"/>
                    </a:lnTo>
                    <a:cubicBezTo>
                      <a:pt x="5144" y="1322"/>
                      <a:pt x="5442" y="1024"/>
                      <a:pt x="5442" y="667"/>
                    </a:cubicBezTo>
                    <a:cubicBezTo>
                      <a:pt x="5442" y="298"/>
                      <a:pt x="5144" y="1"/>
                      <a:pt x="4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4005250" y="1630400"/>
                <a:ext cx="1292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68" y="822"/>
                    </a:lnTo>
                    <a:lnTo>
                      <a:pt x="5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3949000" y="1490800"/>
                <a:ext cx="940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67" y="9442"/>
                    </a:lnTo>
                    <a:cubicBezTo>
                      <a:pt x="3274" y="9442"/>
                      <a:pt x="3763" y="8942"/>
                      <a:pt x="3763" y="8346"/>
                    </a:cubicBezTo>
                    <a:lnTo>
                      <a:pt x="3763" y="1095"/>
                    </a:lnTo>
                    <a:cubicBezTo>
                      <a:pt x="3763" y="488"/>
                      <a:pt x="3274" y="0"/>
                      <a:pt x="2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3949000" y="1551500"/>
                <a:ext cx="940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63" y="322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3949000" y="15726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3949000" y="16789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3949000" y="1530075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3949000" y="1593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394900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0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3949000" y="15089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60" y="0"/>
                    </a:moveTo>
                    <a:cubicBezTo>
                      <a:pt x="24" y="108"/>
                      <a:pt x="0" y="215"/>
                      <a:pt x="0" y="322"/>
                    </a:cubicBezTo>
                    <a:lnTo>
                      <a:pt x="3763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3949000" y="1657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3949000" y="16363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3949000" y="16152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393737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32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393737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4245150" y="1630400"/>
                <a:ext cx="1289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56" y="822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4336250" y="1490800"/>
                <a:ext cx="943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79" y="9442"/>
                    </a:lnTo>
                    <a:cubicBezTo>
                      <a:pt x="3274" y="9442"/>
                      <a:pt x="3775" y="8942"/>
                      <a:pt x="3775" y="8346"/>
                    </a:cubicBezTo>
                    <a:lnTo>
                      <a:pt x="3775" y="1095"/>
                    </a:lnTo>
                    <a:cubicBezTo>
                      <a:pt x="3775" y="488"/>
                      <a:pt x="3274" y="0"/>
                      <a:pt x="2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7"/>
              <p:cNvSpPr/>
              <p:nvPr/>
            </p:nvSpPr>
            <p:spPr>
              <a:xfrm>
                <a:off x="4336250" y="1551500"/>
                <a:ext cx="943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75" y="322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4336250" y="15726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4336250" y="16789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4336250" y="1530075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4336250" y="1593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433625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12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4336250" y="1508950"/>
                <a:ext cx="943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2" extrusionOk="0">
                    <a:moveTo>
                      <a:pt x="72" y="0"/>
                    </a:moveTo>
                    <a:cubicBezTo>
                      <a:pt x="24" y="108"/>
                      <a:pt x="12" y="215"/>
                      <a:pt x="0" y="322"/>
                    </a:cubicBezTo>
                    <a:lnTo>
                      <a:pt x="3775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4336250" y="1657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4336250" y="16363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4336250" y="16152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432462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44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432462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4059425" y="1369950"/>
                <a:ext cx="260475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1740" extrusionOk="0">
                    <a:moveTo>
                      <a:pt x="2120" y="0"/>
                    </a:moveTo>
                    <a:cubicBezTo>
                      <a:pt x="1905" y="0"/>
                      <a:pt x="1715" y="167"/>
                      <a:pt x="1679" y="381"/>
                    </a:cubicBezTo>
                    <a:lnTo>
                      <a:pt x="24" y="11240"/>
                    </a:lnTo>
                    <a:cubicBezTo>
                      <a:pt x="0" y="11359"/>
                      <a:pt x="48" y="11490"/>
                      <a:pt x="131" y="11585"/>
                    </a:cubicBezTo>
                    <a:cubicBezTo>
                      <a:pt x="215" y="11680"/>
                      <a:pt x="334" y="11740"/>
                      <a:pt x="453" y="11740"/>
                    </a:cubicBezTo>
                    <a:lnTo>
                      <a:pt x="9966" y="11740"/>
                    </a:lnTo>
                    <a:cubicBezTo>
                      <a:pt x="10085" y="11740"/>
                      <a:pt x="10204" y="11680"/>
                      <a:pt x="10287" y="11585"/>
                    </a:cubicBezTo>
                    <a:cubicBezTo>
                      <a:pt x="10383" y="11490"/>
                      <a:pt x="10418" y="11359"/>
                      <a:pt x="10395" y="11240"/>
                    </a:cubicBezTo>
                    <a:lnTo>
                      <a:pt x="8740" y="381"/>
                    </a:lnTo>
                    <a:cubicBezTo>
                      <a:pt x="8704" y="167"/>
                      <a:pt x="8525" y="0"/>
                      <a:pt x="8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4059725" y="1593175"/>
                <a:ext cx="2601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0407" h="2811" extrusionOk="0">
                    <a:moveTo>
                      <a:pt x="369" y="1"/>
                    </a:moveTo>
                    <a:lnTo>
                      <a:pt x="12" y="2311"/>
                    </a:lnTo>
                    <a:cubicBezTo>
                      <a:pt x="0" y="2430"/>
                      <a:pt x="36" y="2561"/>
                      <a:pt x="119" y="2656"/>
                    </a:cubicBezTo>
                    <a:cubicBezTo>
                      <a:pt x="203" y="2751"/>
                      <a:pt x="322" y="2811"/>
                      <a:pt x="453" y="2811"/>
                    </a:cubicBezTo>
                    <a:lnTo>
                      <a:pt x="9954" y="2811"/>
                    </a:lnTo>
                    <a:cubicBezTo>
                      <a:pt x="10073" y="2811"/>
                      <a:pt x="10204" y="2751"/>
                      <a:pt x="10287" y="2656"/>
                    </a:cubicBezTo>
                    <a:cubicBezTo>
                      <a:pt x="10371" y="2561"/>
                      <a:pt x="10406" y="2430"/>
                      <a:pt x="10383" y="2311"/>
                    </a:cubicBezTo>
                    <a:lnTo>
                      <a:pt x="10025" y="1"/>
                    </a:lnTo>
                    <a:cubicBezTo>
                      <a:pt x="10002" y="1"/>
                      <a:pt x="9978" y="13"/>
                      <a:pt x="9954" y="13"/>
                    </a:cubicBezTo>
                    <a:lnTo>
                      <a:pt x="453" y="13"/>
                    </a:lnTo>
                    <a:cubicBezTo>
                      <a:pt x="417" y="13"/>
                      <a:pt x="393" y="1"/>
                      <a:pt x="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4052275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27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27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4041575" y="107972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25"/>
                      <a:pt x="286" y="1310"/>
                      <a:pt x="655" y="1310"/>
                    </a:cubicBezTo>
                    <a:cubicBezTo>
                      <a:pt x="1012" y="1310"/>
                      <a:pt x="1310" y="1025"/>
                      <a:pt x="1310" y="655"/>
                    </a:cubicBezTo>
                    <a:cubicBezTo>
                      <a:pt x="1310" y="298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4316000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15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15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4305000" y="107972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98"/>
                      <a:pt x="0" y="655"/>
                    </a:cubicBezTo>
                    <a:cubicBezTo>
                      <a:pt x="0" y="1013"/>
                      <a:pt x="298" y="1310"/>
                      <a:pt x="655" y="1310"/>
                    </a:cubicBezTo>
                    <a:cubicBezTo>
                      <a:pt x="1024" y="1310"/>
                      <a:pt x="1322" y="1025"/>
                      <a:pt x="1322" y="655"/>
                    </a:cubicBezTo>
                    <a:cubicBezTo>
                      <a:pt x="1322" y="298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4286525" y="1187475"/>
                <a:ext cx="4825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2" extrusionOk="0">
                    <a:moveTo>
                      <a:pt x="965" y="1"/>
                    </a:moveTo>
                    <a:cubicBezTo>
                      <a:pt x="430" y="1"/>
                      <a:pt x="1" y="429"/>
                      <a:pt x="1" y="965"/>
                    </a:cubicBezTo>
                    <a:cubicBezTo>
                      <a:pt x="1" y="1501"/>
                      <a:pt x="430" y="1941"/>
                      <a:pt x="965" y="1941"/>
                    </a:cubicBezTo>
                    <a:cubicBezTo>
                      <a:pt x="1501" y="1941"/>
                      <a:pt x="1930" y="1501"/>
                      <a:pt x="1930" y="965"/>
                    </a:cubicBezTo>
                    <a:cubicBezTo>
                      <a:pt x="1930" y="429"/>
                      <a:pt x="1501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4044550" y="1187475"/>
                <a:ext cx="4852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2" extrusionOk="0">
                    <a:moveTo>
                      <a:pt x="965" y="1"/>
                    </a:moveTo>
                    <a:cubicBezTo>
                      <a:pt x="429" y="1"/>
                      <a:pt x="0" y="429"/>
                      <a:pt x="0" y="965"/>
                    </a:cubicBezTo>
                    <a:cubicBezTo>
                      <a:pt x="0" y="1501"/>
                      <a:pt x="429" y="1941"/>
                      <a:pt x="965" y="1941"/>
                    </a:cubicBezTo>
                    <a:cubicBezTo>
                      <a:pt x="1500" y="1941"/>
                      <a:pt x="1941" y="1501"/>
                      <a:pt x="1941" y="965"/>
                    </a:cubicBezTo>
                    <a:cubicBezTo>
                      <a:pt x="1941" y="429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4067450" y="1089250"/>
                <a:ext cx="244400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88" extrusionOk="0">
                    <a:moveTo>
                      <a:pt x="4894" y="1"/>
                    </a:moveTo>
                    <a:cubicBezTo>
                      <a:pt x="2192" y="1"/>
                      <a:pt x="1" y="2191"/>
                      <a:pt x="1" y="4894"/>
                    </a:cubicBezTo>
                    <a:cubicBezTo>
                      <a:pt x="1" y="7597"/>
                      <a:pt x="2192" y="9787"/>
                      <a:pt x="4894" y="9787"/>
                    </a:cubicBezTo>
                    <a:cubicBezTo>
                      <a:pt x="7585" y="9787"/>
                      <a:pt x="9776" y="7597"/>
                      <a:pt x="9776" y="4894"/>
                    </a:cubicBezTo>
                    <a:cubicBezTo>
                      <a:pt x="9776" y="2191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4090375" y="117617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79"/>
                    </a:cubicBezTo>
                    <a:lnTo>
                      <a:pt x="1" y="2120"/>
                    </a:lnTo>
                    <a:cubicBezTo>
                      <a:pt x="1" y="2489"/>
                      <a:pt x="298" y="2798"/>
                      <a:pt x="679" y="2798"/>
                    </a:cubicBezTo>
                    <a:lnTo>
                      <a:pt x="7275" y="2798"/>
                    </a:lnTo>
                    <a:cubicBezTo>
                      <a:pt x="7645" y="2798"/>
                      <a:pt x="7942" y="2489"/>
                      <a:pt x="7942" y="2120"/>
                    </a:cubicBezTo>
                    <a:lnTo>
                      <a:pt x="7942" y="679"/>
                    </a:lnTo>
                    <a:cubicBezTo>
                      <a:pt x="7942" y="298"/>
                      <a:pt x="7645" y="0"/>
                      <a:pt x="7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4119550" y="1199375"/>
                <a:ext cx="24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90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63"/>
                      <a:pt x="215" y="989"/>
                      <a:pt x="489" y="989"/>
                    </a:cubicBezTo>
                    <a:cubicBezTo>
                      <a:pt x="763" y="989"/>
                      <a:pt x="989" y="763"/>
                      <a:pt x="989" y="489"/>
                    </a:cubicBezTo>
                    <a:cubicBezTo>
                      <a:pt x="989" y="215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4235050" y="1199375"/>
                <a:ext cx="250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90" extrusionOk="0">
                    <a:moveTo>
                      <a:pt x="500" y="1"/>
                    </a:moveTo>
                    <a:cubicBezTo>
                      <a:pt x="226" y="1"/>
                      <a:pt x="0" y="215"/>
                      <a:pt x="0" y="489"/>
                    </a:cubicBezTo>
                    <a:cubicBezTo>
                      <a:pt x="0" y="763"/>
                      <a:pt x="226" y="989"/>
                      <a:pt x="500" y="989"/>
                    </a:cubicBezTo>
                    <a:cubicBezTo>
                      <a:pt x="774" y="989"/>
                      <a:pt x="1000" y="763"/>
                      <a:pt x="1000" y="489"/>
                    </a:cubicBezTo>
                    <a:cubicBezTo>
                      <a:pt x="1000" y="215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40841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41222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41606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>
                <a:off x="41987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>
                <a:off x="42368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>
                <a:off x="42752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0" y="191"/>
                      <a:pt x="0" y="405"/>
                    </a:cubicBezTo>
                    <a:cubicBezTo>
                      <a:pt x="0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>
                <a:off x="4079950" y="1369950"/>
                <a:ext cx="219700" cy="1509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6037" extrusionOk="0">
                    <a:moveTo>
                      <a:pt x="4144" y="0"/>
                    </a:moveTo>
                    <a:lnTo>
                      <a:pt x="4144" y="5560"/>
                    </a:lnTo>
                    <a:lnTo>
                      <a:pt x="72" y="5560"/>
                    </a:lnTo>
                    <a:lnTo>
                      <a:pt x="1" y="6037"/>
                    </a:lnTo>
                    <a:lnTo>
                      <a:pt x="8788" y="6037"/>
                    </a:lnTo>
                    <a:lnTo>
                      <a:pt x="8704" y="5560"/>
                    </a:lnTo>
                    <a:lnTo>
                      <a:pt x="4633" y="5560"/>
                    </a:lnTo>
                    <a:lnTo>
                      <a:pt x="46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9" name="Google Shape;1419;p37"/>
          <p:cNvGrpSpPr/>
          <p:nvPr/>
        </p:nvGrpSpPr>
        <p:grpSpPr>
          <a:xfrm rot="-648347">
            <a:off x="7441152" y="1011866"/>
            <a:ext cx="1761368" cy="2000683"/>
            <a:chOff x="532500" y="3321500"/>
            <a:chExt cx="573900" cy="651875"/>
          </a:xfrm>
        </p:grpSpPr>
        <p:sp>
          <p:nvSpPr>
            <p:cNvPr id="1420" name="Google Shape;1420;p37"/>
            <p:cNvSpPr/>
            <p:nvPr/>
          </p:nvSpPr>
          <p:spPr>
            <a:xfrm>
              <a:off x="532500" y="3321500"/>
              <a:ext cx="573900" cy="651875"/>
            </a:xfrm>
            <a:custGeom>
              <a:avLst/>
              <a:gdLst/>
              <a:ahLst/>
              <a:cxnLst/>
              <a:rect l="l" t="t" r="r" b="b"/>
              <a:pathLst>
                <a:path w="22956" h="26075" extrusionOk="0">
                  <a:moveTo>
                    <a:pt x="0" y="0"/>
                  </a:moveTo>
                  <a:cubicBezTo>
                    <a:pt x="0" y="750"/>
                    <a:pt x="536" y="1369"/>
                    <a:pt x="1250" y="1512"/>
                  </a:cubicBezTo>
                  <a:lnTo>
                    <a:pt x="1250" y="2036"/>
                  </a:lnTo>
                  <a:lnTo>
                    <a:pt x="1000" y="2036"/>
                  </a:lnTo>
                  <a:lnTo>
                    <a:pt x="1000" y="4536"/>
                  </a:lnTo>
                  <a:cubicBezTo>
                    <a:pt x="1000" y="6191"/>
                    <a:pt x="2334" y="7537"/>
                    <a:pt x="3989" y="7549"/>
                  </a:cubicBezTo>
                  <a:lnTo>
                    <a:pt x="4156" y="7549"/>
                  </a:lnTo>
                  <a:cubicBezTo>
                    <a:pt x="4322" y="8025"/>
                    <a:pt x="4763" y="8382"/>
                    <a:pt x="5287" y="8418"/>
                  </a:cubicBezTo>
                  <a:lnTo>
                    <a:pt x="5287" y="11359"/>
                  </a:lnTo>
                  <a:cubicBezTo>
                    <a:pt x="4763" y="11406"/>
                    <a:pt x="4322" y="11752"/>
                    <a:pt x="4156" y="12228"/>
                  </a:cubicBezTo>
                  <a:lnTo>
                    <a:pt x="3989" y="12228"/>
                  </a:lnTo>
                  <a:cubicBezTo>
                    <a:pt x="2334" y="12252"/>
                    <a:pt x="1000" y="13597"/>
                    <a:pt x="1000" y="15252"/>
                  </a:cubicBezTo>
                  <a:lnTo>
                    <a:pt x="1000" y="17740"/>
                  </a:lnTo>
                  <a:lnTo>
                    <a:pt x="1250" y="17740"/>
                  </a:lnTo>
                  <a:lnTo>
                    <a:pt x="1250" y="18276"/>
                  </a:lnTo>
                  <a:cubicBezTo>
                    <a:pt x="536" y="18407"/>
                    <a:pt x="0" y="19038"/>
                    <a:pt x="0" y="19776"/>
                  </a:cubicBezTo>
                  <a:lnTo>
                    <a:pt x="619" y="19776"/>
                  </a:lnTo>
                  <a:cubicBezTo>
                    <a:pt x="619" y="19276"/>
                    <a:pt x="1036" y="18860"/>
                    <a:pt x="1536" y="18860"/>
                  </a:cubicBezTo>
                  <a:cubicBezTo>
                    <a:pt x="2036" y="18860"/>
                    <a:pt x="2453" y="19276"/>
                    <a:pt x="2453" y="19776"/>
                  </a:cubicBezTo>
                  <a:lnTo>
                    <a:pt x="3072" y="19776"/>
                  </a:lnTo>
                  <a:cubicBezTo>
                    <a:pt x="3072" y="19038"/>
                    <a:pt x="2536" y="18407"/>
                    <a:pt x="1822" y="18276"/>
                  </a:cubicBezTo>
                  <a:lnTo>
                    <a:pt x="1822" y="17740"/>
                  </a:lnTo>
                  <a:lnTo>
                    <a:pt x="2001" y="17740"/>
                  </a:lnTo>
                  <a:lnTo>
                    <a:pt x="2001" y="15252"/>
                  </a:lnTo>
                  <a:cubicBezTo>
                    <a:pt x="2001" y="14133"/>
                    <a:pt x="2905" y="13240"/>
                    <a:pt x="4013" y="13240"/>
                  </a:cubicBezTo>
                  <a:lnTo>
                    <a:pt x="4191" y="13240"/>
                  </a:lnTo>
                  <a:cubicBezTo>
                    <a:pt x="4382" y="13669"/>
                    <a:pt x="4799" y="13966"/>
                    <a:pt x="5287" y="14014"/>
                  </a:cubicBezTo>
                  <a:lnTo>
                    <a:pt x="5287" y="16347"/>
                  </a:lnTo>
                  <a:lnTo>
                    <a:pt x="5287" y="18419"/>
                  </a:lnTo>
                  <a:lnTo>
                    <a:pt x="7656" y="18419"/>
                  </a:lnTo>
                  <a:cubicBezTo>
                    <a:pt x="8097" y="19241"/>
                    <a:pt x="8811" y="19907"/>
                    <a:pt x="9680" y="20300"/>
                  </a:cubicBezTo>
                  <a:cubicBezTo>
                    <a:pt x="9144" y="20610"/>
                    <a:pt x="8549" y="20955"/>
                    <a:pt x="7977" y="21300"/>
                  </a:cubicBezTo>
                  <a:cubicBezTo>
                    <a:pt x="7966" y="21300"/>
                    <a:pt x="7954" y="21312"/>
                    <a:pt x="7954" y="21312"/>
                  </a:cubicBezTo>
                  <a:cubicBezTo>
                    <a:pt x="7823" y="21396"/>
                    <a:pt x="7692" y="21467"/>
                    <a:pt x="7561" y="21550"/>
                  </a:cubicBezTo>
                  <a:lnTo>
                    <a:pt x="7549" y="21550"/>
                  </a:lnTo>
                  <a:cubicBezTo>
                    <a:pt x="7251" y="21729"/>
                    <a:pt x="6965" y="21908"/>
                    <a:pt x="6704" y="22074"/>
                  </a:cubicBezTo>
                  <a:lnTo>
                    <a:pt x="6692" y="22086"/>
                  </a:lnTo>
                  <a:cubicBezTo>
                    <a:pt x="6632" y="22122"/>
                    <a:pt x="6573" y="22158"/>
                    <a:pt x="6513" y="22193"/>
                  </a:cubicBezTo>
                  <a:cubicBezTo>
                    <a:pt x="6501" y="22205"/>
                    <a:pt x="6489" y="22205"/>
                    <a:pt x="6489" y="22217"/>
                  </a:cubicBezTo>
                  <a:cubicBezTo>
                    <a:pt x="6430" y="22253"/>
                    <a:pt x="6370" y="22289"/>
                    <a:pt x="6311" y="22324"/>
                  </a:cubicBezTo>
                  <a:lnTo>
                    <a:pt x="6275" y="22348"/>
                  </a:lnTo>
                  <a:cubicBezTo>
                    <a:pt x="6227" y="22384"/>
                    <a:pt x="6168" y="22420"/>
                    <a:pt x="6120" y="22443"/>
                  </a:cubicBezTo>
                  <a:cubicBezTo>
                    <a:pt x="6108" y="22455"/>
                    <a:pt x="6108" y="22455"/>
                    <a:pt x="6096" y="22467"/>
                  </a:cubicBezTo>
                  <a:cubicBezTo>
                    <a:pt x="6037" y="22503"/>
                    <a:pt x="5989" y="22539"/>
                    <a:pt x="5942" y="22574"/>
                  </a:cubicBezTo>
                  <a:cubicBezTo>
                    <a:pt x="5537" y="22836"/>
                    <a:pt x="5287" y="23039"/>
                    <a:pt x="5287" y="23110"/>
                  </a:cubicBezTo>
                  <a:lnTo>
                    <a:pt x="5287" y="23920"/>
                  </a:lnTo>
                  <a:cubicBezTo>
                    <a:pt x="5287" y="24265"/>
                    <a:pt x="5572" y="24551"/>
                    <a:pt x="5918" y="24551"/>
                  </a:cubicBezTo>
                  <a:lnTo>
                    <a:pt x="6263" y="24551"/>
                  </a:lnTo>
                  <a:lnTo>
                    <a:pt x="6263" y="25503"/>
                  </a:lnTo>
                  <a:cubicBezTo>
                    <a:pt x="6263" y="25813"/>
                    <a:pt x="6513" y="26075"/>
                    <a:pt x="6834" y="26075"/>
                  </a:cubicBezTo>
                  <a:cubicBezTo>
                    <a:pt x="7144" y="26075"/>
                    <a:pt x="7406" y="25813"/>
                    <a:pt x="7406" y="25503"/>
                  </a:cubicBezTo>
                  <a:lnTo>
                    <a:pt x="7406" y="24551"/>
                  </a:lnTo>
                  <a:lnTo>
                    <a:pt x="8585" y="24551"/>
                  </a:lnTo>
                  <a:lnTo>
                    <a:pt x="8585" y="25503"/>
                  </a:lnTo>
                  <a:cubicBezTo>
                    <a:pt x="8585" y="25813"/>
                    <a:pt x="8835" y="26075"/>
                    <a:pt x="9156" y="26075"/>
                  </a:cubicBezTo>
                  <a:cubicBezTo>
                    <a:pt x="9478" y="26075"/>
                    <a:pt x="9728" y="25813"/>
                    <a:pt x="9728" y="25503"/>
                  </a:cubicBezTo>
                  <a:lnTo>
                    <a:pt x="9728" y="24551"/>
                  </a:lnTo>
                  <a:lnTo>
                    <a:pt x="10906" y="24551"/>
                  </a:lnTo>
                  <a:lnTo>
                    <a:pt x="10906" y="25503"/>
                  </a:lnTo>
                  <a:cubicBezTo>
                    <a:pt x="10906" y="25813"/>
                    <a:pt x="11168" y="26075"/>
                    <a:pt x="11478" y="26075"/>
                  </a:cubicBezTo>
                  <a:cubicBezTo>
                    <a:pt x="11799" y="26075"/>
                    <a:pt x="12049" y="25813"/>
                    <a:pt x="12049" y="25503"/>
                  </a:cubicBezTo>
                  <a:lnTo>
                    <a:pt x="12049" y="24551"/>
                  </a:lnTo>
                  <a:lnTo>
                    <a:pt x="13228" y="24551"/>
                  </a:lnTo>
                  <a:lnTo>
                    <a:pt x="13228" y="25503"/>
                  </a:lnTo>
                  <a:cubicBezTo>
                    <a:pt x="13228" y="25813"/>
                    <a:pt x="13490" y="26075"/>
                    <a:pt x="13800" y="26075"/>
                  </a:cubicBezTo>
                  <a:cubicBezTo>
                    <a:pt x="14121" y="26075"/>
                    <a:pt x="14383" y="25813"/>
                    <a:pt x="14383" y="25503"/>
                  </a:cubicBezTo>
                  <a:lnTo>
                    <a:pt x="14383" y="24551"/>
                  </a:lnTo>
                  <a:lnTo>
                    <a:pt x="15562" y="24551"/>
                  </a:lnTo>
                  <a:lnTo>
                    <a:pt x="15562" y="25503"/>
                  </a:lnTo>
                  <a:cubicBezTo>
                    <a:pt x="15562" y="25813"/>
                    <a:pt x="15812" y="26075"/>
                    <a:pt x="16133" y="26075"/>
                  </a:cubicBezTo>
                  <a:cubicBezTo>
                    <a:pt x="16443" y="26075"/>
                    <a:pt x="16705" y="25813"/>
                    <a:pt x="16705" y="25503"/>
                  </a:cubicBezTo>
                  <a:lnTo>
                    <a:pt x="16705" y="24551"/>
                  </a:lnTo>
                  <a:lnTo>
                    <a:pt x="17050" y="24551"/>
                  </a:lnTo>
                  <a:cubicBezTo>
                    <a:pt x="17395" y="24551"/>
                    <a:pt x="17669" y="24265"/>
                    <a:pt x="17669" y="23920"/>
                  </a:cubicBezTo>
                  <a:lnTo>
                    <a:pt x="17669" y="23110"/>
                  </a:lnTo>
                  <a:cubicBezTo>
                    <a:pt x="17669" y="23039"/>
                    <a:pt x="17419" y="22836"/>
                    <a:pt x="17026" y="22574"/>
                  </a:cubicBezTo>
                  <a:cubicBezTo>
                    <a:pt x="16967" y="22539"/>
                    <a:pt x="16919" y="22503"/>
                    <a:pt x="16860" y="22467"/>
                  </a:cubicBezTo>
                  <a:cubicBezTo>
                    <a:pt x="16860" y="22455"/>
                    <a:pt x="16848" y="22455"/>
                    <a:pt x="16848" y="22455"/>
                  </a:cubicBezTo>
                  <a:cubicBezTo>
                    <a:pt x="16788" y="22420"/>
                    <a:pt x="16729" y="22384"/>
                    <a:pt x="16669" y="22336"/>
                  </a:cubicBezTo>
                  <a:cubicBezTo>
                    <a:pt x="16669" y="22336"/>
                    <a:pt x="16657" y="22336"/>
                    <a:pt x="16657" y="22324"/>
                  </a:cubicBezTo>
                  <a:cubicBezTo>
                    <a:pt x="16598" y="22289"/>
                    <a:pt x="16526" y="22253"/>
                    <a:pt x="16467" y="22205"/>
                  </a:cubicBezTo>
                  <a:cubicBezTo>
                    <a:pt x="16407" y="22170"/>
                    <a:pt x="16336" y="22122"/>
                    <a:pt x="16264" y="22086"/>
                  </a:cubicBezTo>
                  <a:cubicBezTo>
                    <a:pt x="16264" y="22086"/>
                    <a:pt x="16264" y="22074"/>
                    <a:pt x="16252" y="22074"/>
                  </a:cubicBezTo>
                  <a:cubicBezTo>
                    <a:pt x="15990" y="21908"/>
                    <a:pt x="15705" y="21741"/>
                    <a:pt x="15407" y="21562"/>
                  </a:cubicBezTo>
                  <a:cubicBezTo>
                    <a:pt x="15407" y="21550"/>
                    <a:pt x="15407" y="21550"/>
                    <a:pt x="15395" y="21550"/>
                  </a:cubicBezTo>
                  <a:cubicBezTo>
                    <a:pt x="15264" y="21479"/>
                    <a:pt x="15145" y="21396"/>
                    <a:pt x="15014" y="21324"/>
                  </a:cubicBezTo>
                  <a:cubicBezTo>
                    <a:pt x="15002" y="21312"/>
                    <a:pt x="14990" y="21300"/>
                    <a:pt x="14978" y="21300"/>
                  </a:cubicBezTo>
                  <a:cubicBezTo>
                    <a:pt x="14859" y="21229"/>
                    <a:pt x="14728" y="21158"/>
                    <a:pt x="14609" y="21086"/>
                  </a:cubicBezTo>
                  <a:lnTo>
                    <a:pt x="14585" y="21062"/>
                  </a:lnTo>
                  <a:cubicBezTo>
                    <a:pt x="14133" y="20800"/>
                    <a:pt x="13692" y="20538"/>
                    <a:pt x="13276" y="20300"/>
                  </a:cubicBezTo>
                  <a:cubicBezTo>
                    <a:pt x="14145" y="19907"/>
                    <a:pt x="14859" y="19241"/>
                    <a:pt x="15300" y="18419"/>
                  </a:cubicBezTo>
                  <a:lnTo>
                    <a:pt x="17669" y="18419"/>
                  </a:lnTo>
                  <a:lnTo>
                    <a:pt x="17669" y="16347"/>
                  </a:lnTo>
                  <a:lnTo>
                    <a:pt x="17669" y="14014"/>
                  </a:lnTo>
                  <a:cubicBezTo>
                    <a:pt x="18157" y="13978"/>
                    <a:pt x="18574" y="13669"/>
                    <a:pt x="18765" y="13240"/>
                  </a:cubicBezTo>
                  <a:lnTo>
                    <a:pt x="18943" y="13240"/>
                  </a:lnTo>
                  <a:cubicBezTo>
                    <a:pt x="20062" y="13240"/>
                    <a:pt x="20955" y="14145"/>
                    <a:pt x="20955" y="15252"/>
                  </a:cubicBezTo>
                  <a:lnTo>
                    <a:pt x="20955" y="17752"/>
                  </a:lnTo>
                  <a:lnTo>
                    <a:pt x="21134" y="17752"/>
                  </a:lnTo>
                  <a:lnTo>
                    <a:pt x="21134" y="18276"/>
                  </a:lnTo>
                  <a:cubicBezTo>
                    <a:pt x="20420" y="18419"/>
                    <a:pt x="19884" y="19038"/>
                    <a:pt x="19884" y="19776"/>
                  </a:cubicBezTo>
                  <a:lnTo>
                    <a:pt x="20503" y="19776"/>
                  </a:lnTo>
                  <a:cubicBezTo>
                    <a:pt x="20503" y="19276"/>
                    <a:pt x="20920" y="18872"/>
                    <a:pt x="21420" y="18872"/>
                  </a:cubicBezTo>
                  <a:cubicBezTo>
                    <a:pt x="21920" y="18872"/>
                    <a:pt x="22336" y="19276"/>
                    <a:pt x="22336" y="19776"/>
                  </a:cubicBezTo>
                  <a:lnTo>
                    <a:pt x="22956" y="19776"/>
                  </a:lnTo>
                  <a:cubicBezTo>
                    <a:pt x="22956" y="19038"/>
                    <a:pt x="22420" y="18407"/>
                    <a:pt x="21717" y="18276"/>
                  </a:cubicBezTo>
                  <a:lnTo>
                    <a:pt x="21717" y="17740"/>
                  </a:lnTo>
                  <a:lnTo>
                    <a:pt x="21967" y="17740"/>
                  </a:lnTo>
                  <a:lnTo>
                    <a:pt x="21967" y="15252"/>
                  </a:lnTo>
                  <a:cubicBezTo>
                    <a:pt x="21967" y="13597"/>
                    <a:pt x="20634" y="12252"/>
                    <a:pt x="18979" y="12228"/>
                  </a:cubicBezTo>
                  <a:lnTo>
                    <a:pt x="18812" y="12228"/>
                  </a:lnTo>
                  <a:cubicBezTo>
                    <a:pt x="18634" y="11752"/>
                    <a:pt x="18193" y="11406"/>
                    <a:pt x="17669" y="11359"/>
                  </a:cubicBezTo>
                  <a:lnTo>
                    <a:pt x="17669" y="8418"/>
                  </a:lnTo>
                  <a:cubicBezTo>
                    <a:pt x="18193" y="8382"/>
                    <a:pt x="18634" y="8025"/>
                    <a:pt x="18812" y="7549"/>
                  </a:cubicBezTo>
                  <a:lnTo>
                    <a:pt x="18979" y="7549"/>
                  </a:lnTo>
                  <a:cubicBezTo>
                    <a:pt x="20622" y="7537"/>
                    <a:pt x="21967" y="6191"/>
                    <a:pt x="21967" y="4536"/>
                  </a:cubicBezTo>
                  <a:lnTo>
                    <a:pt x="21967" y="2036"/>
                  </a:lnTo>
                  <a:lnTo>
                    <a:pt x="21717" y="2036"/>
                  </a:lnTo>
                  <a:lnTo>
                    <a:pt x="21717" y="1512"/>
                  </a:lnTo>
                  <a:cubicBezTo>
                    <a:pt x="22420" y="1369"/>
                    <a:pt x="22956" y="750"/>
                    <a:pt x="22956" y="0"/>
                  </a:cubicBezTo>
                  <a:lnTo>
                    <a:pt x="22336" y="0"/>
                  </a:lnTo>
                  <a:cubicBezTo>
                    <a:pt x="22336" y="512"/>
                    <a:pt x="21932" y="917"/>
                    <a:pt x="21420" y="917"/>
                  </a:cubicBezTo>
                  <a:cubicBezTo>
                    <a:pt x="20920" y="917"/>
                    <a:pt x="20515" y="512"/>
                    <a:pt x="20515" y="0"/>
                  </a:cubicBezTo>
                  <a:lnTo>
                    <a:pt x="19896" y="0"/>
                  </a:lnTo>
                  <a:cubicBezTo>
                    <a:pt x="19896" y="750"/>
                    <a:pt x="20431" y="1369"/>
                    <a:pt x="21134" y="1512"/>
                  </a:cubicBezTo>
                  <a:lnTo>
                    <a:pt x="21134" y="2036"/>
                  </a:lnTo>
                  <a:lnTo>
                    <a:pt x="20967" y="2036"/>
                  </a:lnTo>
                  <a:lnTo>
                    <a:pt x="20967" y="4536"/>
                  </a:lnTo>
                  <a:cubicBezTo>
                    <a:pt x="20967" y="5644"/>
                    <a:pt x="20062" y="6549"/>
                    <a:pt x="18955" y="6549"/>
                  </a:cubicBezTo>
                  <a:lnTo>
                    <a:pt x="18776" y="6549"/>
                  </a:lnTo>
                  <a:cubicBezTo>
                    <a:pt x="18574" y="6120"/>
                    <a:pt x="18157" y="5810"/>
                    <a:pt x="17669" y="5775"/>
                  </a:cubicBezTo>
                  <a:lnTo>
                    <a:pt x="17669" y="4024"/>
                  </a:lnTo>
                  <a:cubicBezTo>
                    <a:pt x="17669" y="2643"/>
                    <a:pt x="16550" y="1512"/>
                    <a:pt x="15169" y="1512"/>
                  </a:cubicBezTo>
                  <a:lnTo>
                    <a:pt x="7787" y="1512"/>
                  </a:lnTo>
                  <a:cubicBezTo>
                    <a:pt x="6406" y="1512"/>
                    <a:pt x="5287" y="2643"/>
                    <a:pt x="5287" y="4024"/>
                  </a:cubicBezTo>
                  <a:lnTo>
                    <a:pt x="5287" y="5775"/>
                  </a:lnTo>
                  <a:cubicBezTo>
                    <a:pt x="4799" y="5810"/>
                    <a:pt x="4382" y="6120"/>
                    <a:pt x="4191" y="6549"/>
                  </a:cubicBezTo>
                  <a:lnTo>
                    <a:pt x="4013" y="6549"/>
                  </a:lnTo>
                  <a:cubicBezTo>
                    <a:pt x="2894" y="6549"/>
                    <a:pt x="1989" y="5644"/>
                    <a:pt x="1989" y="4536"/>
                  </a:cubicBezTo>
                  <a:lnTo>
                    <a:pt x="1989" y="2036"/>
                  </a:lnTo>
                  <a:lnTo>
                    <a:pt x="1822" y="2036"/>
                  </a:lnTo>
                  <a:lnTo>
                    <a:pt x="1822" y="1512"/>
                  </a:lnTo>
                  <a:cubicBezTo>
                    <a:pt x="2536" y="1369"/>
                    <a:pt x="3072" y="750"/>
                    <a:pt x="3072" y="0"/>
                  </a:cubicBezTo>
                  <a:lnTo>
                    <a:pt x="2453" y="0"/>
                  </a:lnTo>
                  <a:cubicBezTo>
                    <a:pt x="2453" y="512"/>
                    <a:pt x="2036" y="917"/>
                    <a:pt x="1536" y="917"/>
                  </a:cubicBezTo>
                  <a:cubicBezTo>
                    <a:pt x="1036" y="917"/>
                    <a:pt x="619" y="512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1421;p37"/>
            <p:cNvGrpSpPr/>
            <p:nvPr/>
          </p:nvGrpSpPr>
          <p:grpSpPr>
            <a:xfrm>
              <a:off x="532500" y="3321500"/>
              <a:ext cx="573900" cy="651875"/>
              <a:chOff x="532500" y="2817450"/>
              <a:chExt cx="573900" cy="651875"/>
            </a:xfrm>
          </p:grpSpPr>
          <p:sp>
            <p:nvSpPr>
              <p:cNvPr id="1422" name="Google Shape;1422;p37"/>
              <p:cNvSpPr/>
              <p:nvPr/>
            </p:nvSpPr>
            <p:spPr>
              <a:xfrm>
                <a:off x="1060825" y="2849000"/>
                <a:ext cx="146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584" y="1143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>
                <a:off x="1029875" y="2817450"/>
                <a:ext cx="765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37" extrusionOk="0">
                    <a:moveTo>
                      <a:pt x="1" y="0"/>
                    </a:moveTo>
                    <a:cubicBezTo>
                      <a:pt x="1" y="845"/>
                      <a:pt x="691" y="1536"/>
                      <a:pt x="1525" y="1536"/>
                    </a:cubicBezTo>
                    <a:cubicBezTo>
                      <a:pt x="2370" y="1536"/>
                      <a:pt x="3061" y="845"/>
                      <a:pt x="3061" y="0"/>
                    </a:cubicBezTo>
                    <a:lnTo>
                      <a:pt x="2441" y="0"/>
                    </a:lnTo>
                    <a:cubicBezTo>
                      <a:pt x="2441" y="512"/>
                      <a:pt x="2037" y="917"/>
                      <a:pt x="1525" y="917"/>
                    </a:cubicBezTo>
                    <a:cubicBezTo>
                      <a:pt x="1025" y="917"/>
                      <a:pt x="620" y="512"/>
                      <a:pt x="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962900" y="2868350"/>
                <a:ext cx="1188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3" extrusionOk="0">
                    <a:moveTo>
                      <a:pt x="3751" y="0"/>
                    </a:moveTo>
                    <a:lnTo>
                      <a:pt x="3751" y="2500"/>
                    </a:lnTo>
                    <a:cubicBezTo>
                      <a:pt x="3751" y="3608"/>
                      <a:pt x="2846" y="4513"/>
                      <a:pt x="1739" y="4513"/>
                    </a:cubicBezTo>
                    <a:lnTo>
                      <a:pt x="1" y="4513"/>
                    </a:lnTo>
                    <a:lnTo>
                      <a:pt x="1" y="5513"/>
                    </a:lnTo>
                    <a:lnTo>
                      <a:pt x="1763" y="5513"/>
                    </a:lnTo>
                    <a:cubicBezTo>
                      <a:pt x="3418" y="5501"/>
                      <a:pt x="4751" y="4155"/>
                      <a:pt x="4751" y="2500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>
                <a:off x="938200" y="2961500"/>
                <a:ext cx="667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68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34"/>
                    </a:cubicBezTo>
                    <a:cubicBezTo>
                      <a:pt x="1" y="2072"/>
                      <a:pt x="596" y="2668"/>
                      <a:pt x="1334" y="2668"/>
                    </a:cubicBezTo>
                    <a:cubicBezTo>
                      <a:pt x="2072" y="2668"/>
                      <a:pt x="2668" y="2072"/>
                      <a:pt x="2668" y="1334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>
                <a:off x="1060825" y="3252025"/>
                <a:ext cx="146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32" extrusionOk="0">
                    <a:moveTo>
                      <a:pt x="1" y="0"/>
                    </a:moveTo>
                    <a:lnTo>
                      <a:pt x="1" y="1131"/>
                    </a:lnTo>
                    <a:lnTo>
                      <a:pt x="584" y="1131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>
                <a:off x="1029875" y="3273750"/>
                <a:ext cx="765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25" extrusionOk="0">
                    <a:moveTo>
                      <a:pt x="1546" y="0"/>
                    </a:moveTo>
                    <a:cubicBezTo>
                      <a:pt x="1539" y="0"/>
                      <a:pt x="1532" y="0"/>
                      <a:pt x="1525" y="0"/>
                    </a:cubicBezTo>
                    <a:cubicBezTo>
                      <a:pt x="691" y="0"/>
                      <a:pt x="1" y="679"/>
                      <a:pt x="1" y="1524"/>
                    </a:cubicBezTo>
                    <a:lnTo>
                      <a:pt x="620" y="1524"/>
                    </a:lnTo>
                    <a:cubicBezTo>
                      <a:pt x="620" y="1024"/>
                      <a:pt x="1025" y="608"/>
                      <a:pt x="1525" y="608"/>
                    </a:cubicBezTo>
                    <a:cubicBezTo>
                      <a:pt x="2037" y="608"/>
                      <a:pt x="2441" y="1024"/>
                      <a:pt x="2441" y="1524"/>
                    </a:cubicBezTo>
                    <a:lnTo>
                      <a:pt x="3061" y="1524"/>
                    </a:lnTo>
                    <a:cubicBezTo>
                      <a:pt x="3061" y="686"/>
                      <a:pt x="2382" y="0"/>
                      <a:pt x="1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>
                <a:off x="962900" y="3123125"/>
                <a:ext cx="1188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4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739" y="1001"/>
                    </a:lnTo>
                    <a:cubicBezTo>
                      <a:pt x="2846" y="1001"/>
                      <a:pt x="3751" y="1906"/>
                      <a:pt x="3751" y="3025"/>
                    </a:cubicBezTo>
                    <a:lnTo>
                      <a:pt x="3751" y="5513"/>
                    </a:lnTo>
                    <a:lnTo>
                      <a:pt x="4751" y="5513"/>
                    </a:lnTo>
                    <a:lnTo>
                      <a:pt x="4751" y="3025"/>
                    </a:lnTo>
                    <a:cubicBezTo>
                      <a:pt x="4751" y="1370"/>
                      <a:pt x="3418" y="25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7"/>
              <p:cNvSpPr/>
              <p:nvPr/>
            </p:nvSpPr>
            <p:spPr>
              <a:xfrm>
                <a:off x="938200" y="3101400"/>
                <a:ext cx="667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22"/>
                    </a:cubicBezTo>
                    <a:cubicBezTo>
                      <a:pt x="1" y="2060"/>
                      <a:pt x="596" y="2656"/>
                      <a:pt x="1334" y="2656"/>
                    </a:cubicBezTo>
                    <a:cubicBezTo>
                      <a:pt x="2072" y="2656"/>
                      <a:pt x="2668" y="2060"/>
                      <a:pt x="2668" y="1322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>
                <a:off x="563750" y="2849000"/>
                <a:ext cx="143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572" y="1143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>
                <a:off x="532500" y="2817450"/>
                <a:ext cx="768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37" extrusionOk="0">
                    <a:moveTo>
                      <a:pt x="0" y="0"/>
                    </a:moveTo>
                    <a:cubicBezTo>
                      <a:pt x="0" y="845"/>
                      <a:pt x="691" y="1536"/>
                      <a:pt x="1536" y="1536"/>
                    </a:cubicBezTo>
                    <a:cubicBezTo>
                      <a:pt x="2382" y="1536"/>
                      <a:pt x="3072" y="845"/>
                      <a:pt x="3072" y="0"/>
                    </a:cubicBezTo>
                    <a:lnTo>
                      <a:pt x="2453" y="0"/>
                    </a:lnTo>
                    <a:cubicBezTo>
                      <a:pt x="2453" y="512"/>
                      <a:pt x="2036" y="917"/>
                      <a:pt x="1536" y="917"/>
                    </a:cubicBezTo>
                    <a:cubicBezTo>
                      <a:pt x="1036" y="917"/>
                      <a:pt x="619" y="512"/>
                      <a:pt x="6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>
                <a:off x="557500" y="2868350"/>
                <a:ext cx="1185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3" extrusionOk="0">
                    <a:moveTo>
                      <a:pt x="0" y="0"/>
                    </a:moveTo>
                    <a:lnTo>
                      <a:pt x="0" y="2500"/>
                    </a:lnTo>
                    <a:cubicBezTo>
                      <a:pt x="0" y="4155"/>
                      <a:pt x="1334" y="5501"/>
                      <a:pt x="2989" y="5513"/>
                    </a:cubicBezTo>
                    <a:lnTo>
                      <a:pt x="4739" y="5513"/>
                    </a:lnTo>
                    <a:lnTo>
                      <a:pt x="4739" y="4513"/>
                    </a:lnTo>
                    <a:lnTo>
                      <a:pt x="3013" y="4513"/>
                    </a:lnTo>
                    <a:cubicBezTo>
                      <a:pt x="1905" y="4513"/>
                      <a:pt x="1001" y="3608"/>
                      <a:pt x="1001" y="2500"/>
                    </a:cubicBez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>
                <a:off x="634300" y="2961500"/>
                <a:ext cx="664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68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34"/>
                    </a:cubicBezTo>
                    <a:cubicBezTo>
                      <a:pt x="0" y="2072"/>
                      <a:pt x="596" y="2668"/>
                      <a:pt x="1334" y="2668"/>
                    </a:cubicBezTo>
                    <a:cubicBezTo>
                      <a:pt x="2060" y="2668"/>
                      <a:pt x="2655" y="2072"/>
                      <a:pt x="2655" y="1334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>
                <a:off x="563750" y="3252025"/>
                <a:ext cx="143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572" y="11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>
                <a:off x="532500" y="3273750"/>
                <a:ext cx="768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25" extrusionOk="0">
                    <a:moveTo>
                      <a:pt x="1515" y="0"/>
                    </a:moveTo>
                    <a:cubicBezTo>
                      <a:pt x="679" y="0"/>
                      <a:pt x="0" y="686"/>
                      <a:pt x="0" y="1524"/>
                    </a:cubicBezTo>
                    <a:lnTo>
                      <a:pt x="619" y="1524"/>
                    </a:lnTo>
                    <a:cubicBezTo>
                      <a:pt x="619" y="1024"/>
                      <a:pt x="1036" y="608"/>
                      <a:pt x="1536" y="608"/>
                    </a:cubicBezTo>
                    <a:cubicBezTo>
                      <a:pt x="2036" y="608"/>
                      <a:pt x="2453" y="1024"/>
                      <a:pt x="2453" y="1524"/>
                    </a:cubicBezTo>
                    <a:lnTo>
                      <a:pt x="3072" y="1524"/>
                    </a:lnTo>
                    <a:cubicBezTo>
                      <a:pt x="3072" y="679"/>
                      <a:pt x="2382" y="0"/>
                      <a:pt x="1536" y="0"/>
                    </a:cubicBezTo>
                    <a:cubicBezTo>
                      <a:pt x="1529" y="0"/>
                      <a:pt x="1522" y="0"/>
                      <a:pt x="15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>
                <a:off x="557500" y="3123125"/>
                <a:ext cx="1185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4" extrusionOk="0">
                    <a:moveTo>
                      <a:pt x="2989" y="1"/>
                    </a:moveTo>
                    <a:cubicBezTo>
                      <a:pt x="1334" y="25"/>
                      <a:pt x="0" y="1370"/>
                      <a:pt x="0" y="3025"/>
                    </a:cubicBezTo>
                    <a:lnTo>
                      <a:pt x="0" y="5513"/>
                    </a:lnTo>
                    <a:lnTo>
                      <a:pt x="989" y="5513"/>
                    </a:lnTo>
                    <a:lnTo>
                      <a:pt x="989" y="3025"/>
                    </a:lnTo>
                    <a:cubicBezTo>
                      <a:pt x="989" y="1906"/>
                      <a:pt x="1894" y="1001"/>
                      <a:pt x="3013" y="1001"/>
                    </a:cubicBezTo>
                    <a:lnTo>
                      <a:pt x="4739" y="1001"/>
                    </a:lnTo>
                    <a:lnTo>
                      <a:pt x="47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>
                <a:off x="634300" y="3101400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60"/>
                      <a:pt x="596" y="2656"/>
                      <a:pt x="1334" y="2656"/>
                    </a:cubicBezTo>
                    <a:cubicBezTo>
                      <a:pt x="2060" y="2656"/>
                      <a:pt x="2655" y="2060"/>
                      <a:pt x="2655" y="1322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>
                <a:off x="664650" y="3299050"/>
                <a:ext cx="30960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5287" extrusionOk="0">
                    <a:moveTo>
                      <a:pt x="6192" y="0"/>
                    </a:moveTo>
                    <a:cubicBezTo>
                      <a:pt x="6192" y="0"/>
                      <a:pt x="1" y="3489"/>
                      <a:pt x="1" y="3846"/>
                    </a:cubicBezTo>
                    <a:lnTo>
                      <a:pt x="1" y="4656"/>
                    </a:lnTo>
                    <a:cubicBezTo>
                      <a:pt x="1" y="5001"/>
                      <a:pt x="286" y="5287"/>
                      <a:pt x="632" y="5287"/>
                    </a:cubicBezTo>
                    <a:lnTo>
                      <a:pt x="11764" y="5287"/>
                    </a:lnTo>
                    <a:cubicBezTo>
                      <a:pt x="12109" y="5287"/>
                      <a:pt x="12383" y="5001"/>
                      <a:pt x="12383" y="4656"/>
                    </a:cubicBezTo>
                    <a:lnTo>
                      <a:pt x="12383" y="3846"/>
                    </a:lnTo>
                    <a:cubicBezTo>
                      <a:pt x="12383" y="3501"/>
                      <a:pt x="6192" y="0"/>
                      <a:pt x="6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>
                <a:off x="710800" y="3225825"/>
                <a:ext cx="217600" cy="108975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4359" extrusionOk="0">
                    <a:moveTo>
                      <a:pt x="0" y="0"/>
                    </a:moveTo>
                    <a:cubicBezTo>
                      <a:pt x="0" y="2406"/>
                      <a:pt x="1941" y="4358"/>
                      <a:pt x="4346" y="4358"/>
                    </a:cubicBezTo>
                    <a:cubicBezTo>
                      <a:pt x="6751" y="4358"/>
                      <a:pt x="8704" y="2406"/>
                      <a:pt x="8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>
                <a:off x="664650" y="2855250"/>
                <a:ext cx="3096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6908" extrusionOk="0">
                    <a:moveTo>
                      <a:pt x="2501" y="0"/>
                    </a:moveTo>
                    <a:cubicBezTo>
                      <a:pt x="1120" y="0"/>
                      <a:pt x="1" y="1131"/>
                      <a:pt x="1" y="2512"/>
                    </a:cubicBezTo>
                    <a:lnTo>
                      <a:pt x="1" y="4572"/>
                    </a:lnTo>
                    <a:lnTo>
                      <a:pt x="1" y="14835"/>
                    </a:lnTo>
                    <a:lnTo>
                      <a:pt x="1" y="16907"/>
                    </a:lnTo>
                    <a:lnTo>
                      <a:pt x="12383" y="16907"/>
                    </a:lnTo>
                    <a:lnTo>
                      <a:pt x="12383" y="14835"/>
                    </a:lnTo>
                    <a:lnTo>
                      <a:pt x="12383" y="4572"/>
                    </a:lnTo>
                    <a:lnTo>
                      <a:pt x="12383" y="2512"/>
                    </a:lnTo>
                    <a:cubicBezTo>
                      <a:pt x="12383" y="1131"/>
                      <a:pt x="11264" y="0"/>
                      <a:pt x="9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915575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857525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61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>
                <a:off x="683100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>
                <a:off x="74145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46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>
                <a:off x="79950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>
                <a:off x="6890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>
                <a:off x="74710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94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94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8051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72" y="2322"/>
                    </a:cubicBezTo>
                    <a:cubicBezTo>
                      <a:pt x="893" y="2322"/>
                      <a:pt x="1143" y="2060"/>
                      <a:pt x="1143" y="1750"/>
                    </a:cubicBezTo>
                    <a:lnTo>
                      <a:pt x="1143" y="583"/>
                    </a:lnTo>
                    <a:cubicBezTo>
                      <a:pt x="1143" y="262"/>
                      <a:pt x="893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863200" y="3411275"/>
                <a:ext cx="289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22" extrusionOk="0">
                    <a:moveTo>
                      <a:pt x="584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84" y="2322"/>
                    </a:cubicBezTo>
                    <a:cubicBezTo>
                      <a:pt x="893" y="2322"/>
                      <a:pt x="1155" y="2060"/>
                      <a:pt x="1155" y="1750"/>
                    </a:cubicBezTo>
                    <a:lnTo>
                      <a:pt x="1155" y="583"/>
                    </a:lnTo>
                    <a:cubicBezTo>
                      <a:pt x="1155" y="262"/>
                      <a:pt x="893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921525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>
                <a:off x="681025" y="3369300"/>
                <a:ext cx="2771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501" extrusionOk="0">
                    <a:moveTo>
                      <a:pt x="763" y="0"/>
                    </a:moveTo>
                    <a:cubicBezTo>
                      <a:pt x="477" y="179"/>
                      <a:pt x="215" y="346"/>
                      <a:pt x="1" y="500"/>
                    </a:cubicBezTo>
                    <a:lnTo>
                      <a:pt x="11085" y="500"/>
                    </a:lnTo>
                    <a:cubicBezTo>
                      <a:pt x="10859" y="346"/>
                      <a:pt x="10609" y="179"/>
                      <a:pt x="103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>
                <a:off x="721200" y="3344000"/>
                <a:ext cx="1967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7871" h="489" extrusionOk="0">
                    <a:moveTo>
                      <a:pt x="834" y="0"/>
                    </a:moveTo>
                    <a:cubicBezTo>
                      <a:pt x="549" y="167"/>
                      <a:pt x="275" y="334"/>
                      <a:pt x="1" y="488"/>
                    </a:cubicBezTo>
                    <a:lnTo>
                      <a:pt x="7871" y="488"/>
                    </a:lnTo>
                    <a:cubicBezTo>
                      <a:pt x="7597" y="334"/>
                      <a:pt x="7311" y="167"/>
                      <a:pt x="7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38475" y="2930550"/>
                <a:ext cx="16195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478" extrusionOk="0">
                    <a:moveTo>
                      <a:pt x="3239" y="0"/>
                    </a:moveTo>
                    <a:cubicBezTo>
                      <a:pt x="1453" y="0"/>
                      <a:pt x="0" y="1441"/>
                      <a:pt x="0" y="3239"/>
                    </a:cubicBezTo>
                    <a:cubicBezTo>
                      <a:pt x="0" y="5025"/>
                      <a:pt x="1453" y="6477"/>
                      <a:pt x="3239" y="6477"/>
                    </a:cubicBezTo>
                    <a:cubicBezTo>
                      <a:pt x="5037" y="6477"/>
                      <a:pt x="6477" y="5025"/>
                      <a:pt x="6477" y="3239"/>
                    </a:cubicBezTo>
                    <a:cubicBezTo>
                      <a:pt x="6477" y="1441"/>
                      <a:pt x="5037" y="0"/>
                      <a:pt x="3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839075" y="2964175"/>
                <a:ext cx="235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54" extrusionOk="0">
                    <a:moveTo>
                      <a:pt x="477" y="1"/>
                    </a:moveTo>
                    <a:cubicBezTo>
                      <a:pt x="203" y="1"/>
                      <a:pt x="1" y="215"/>
                      <a:pt x="1" y="477"/>
                    </a:cubicBezTo>
                    <a:cubicBezTo>
                      <a:pt x="1" y="739"/>
                      <a:pt x="215" y="953"/>
                      <a:pt x="477" y="953"/>
                    </a:cubicBezTo>
                    <a:cubicBezTo>
                      <a:pt x="739" y="953"/>
                      <a:pt x="941" y="739"/>
                      <a:pt x="941" y="477"/>
                    </a:cubicBezTo>
                    <a:cubicBezTo>
                      <a:pt x="941" y="215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203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775375" y="2876975"/>
                <a:ext cx="333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34" extrusionOk="0">
                    <a:moveTo>
                      <a:pt x="668" y="0"/>
                    </a:moveTo>
                    <a:cubicBezTo>
                      <a:pt x="298" y="0"/>
                      <a:pt x="1" y="298"/>
                      <a:pt x="1" y="667"/>
                    </a:cubicBezTo>
                    <a:cubicBezTo>
                      <a:pt x="1" y="1036"/>
                      <a:pt x="298" y="1334"/>
                      <a:pt x="668" y="1334"/>
                    </a:cubicBezTo>
                    <a:cubicBezTo>
                      <a:pt x="1037" y="1334"/>
                      <a:pt x="1334" y="1036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830450" y="2876975"/>
                <a:ext cx="330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24" y="1334"/>
                      <a:pt x="1322" y="1036"/>
                      <a:pt x="1322" y="667"/>
                    </a:cubicBezTo>
                    <a:cubicBezTo>
                      <a:pt x="1322" y="298"/>
                      <a:pt x="1024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8852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>
                <a:off x="664650" y="2858525"/>
                <a:ext cx="309600" cy="26462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0585" extrusionOk="0">
                    <a:moveTo>
                      <a:pt x="10681" y="0"/>
                    </a:moveTo>
                    <a:lnTo>
                      <a:pt x="10681" y="10240"/>
                    </a:lnTo>
                    <a:lnTo>
                      <a:pt x="1" y="10240"/>
                    </a:lnTo>
                    <a:lnTo>
                      <a:pt x="1" y="10585"/>
                    </a:lnTo>
                    <a:lnTo>
                      <a:pt x="12383" y="10585"/>
                    </a:lnTo>
                    <a:lnTo>
                      <a:pt x="12383" y="10251"/>
                    </a:lnTo>
                    <a:lnTo>
                      <a:pt x="11014" y="10251"/>
                    </a:lnTo>
                    <a:lnTo>
                      <a:pt x="11014" y="143"/>
                    </a:lnTo>
                    <a:cubicBezTo>
                      <a:pt x="10907" y="95"/>
                      <a:pt x="10788" y="48"/>
                      <a:pt x="106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>
                <a:off x="947725" y="2893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947725" y="2932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50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947725" y="29710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51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947725" y="3010300"/>
                <a:ext cx="1222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257" y="1"/>
                    </a:moveTo>
                    <a:cubicBezTo>
                      <a:pt x="251" y="1"/>
                      <a:pt x="245" y="1"/>
                      <a:pt x="239" y="1"/>
                    </a:cubicBezTo>
                    <a:cubicBezTo>
                      <a:pt x="108" y="1"/>
                      <a:pt x="1" y="109"/>
                      <a:pt x="1" y="239"/>
                    </a:cubicBezTo>
                    <a:cubicBezTo>
                      <a:pt x="1" y="370"/>
                      <a:pt x="108" y="490"/>
                      <a:pt x="239" y="490"/>
                    </a:cubicBezTo>
                    <a:cubicBezTo>
                      <a:pt x="370" y="490"/>
                      <a:pt x="489" y="370"/>
                      <a:pt x="489" y="239"/>
                    </a:cubicBezTo>
                    <a:cubicBezTo>
                      <a:pt x="489" y="115"/>
                      <a:pt x="380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947725" y="30493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69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947725" y="308830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39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746500" y="314010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7777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8093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8405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8718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746500" y="31731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7777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8093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8405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8718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746500" y="3206175"/>
                <a:ext cx="2057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7777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8093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8405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8718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746500" y="3239225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7777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8093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8405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8718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6" name="Google Shape;1486;p37"/>
          <p:cNvGrpSpPr/>
          <p:nvPr/>
        </p:nvGrpSpPr>
        <p:grpSpPr>
          <a:xfrm rot="-1214228">
            <a:off x="6802556" y="3497715"/>
            <a:ext cx="1142081" cy="979326"/>
            <a:chOff x="4041575" y="1574875"/>
            <a:chExt cx="296475" cy="254225"/>
          </a:xfrm>
        </p:grpSpPr>
        <p:sp>
          <p:nvSpPr>
            <p:cNvPr id="1487" name="Google Shape;1487;p37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37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1489" name="Google Shape;1489;p37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7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7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7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7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7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7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7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37"/>
          <p:cNvGrpSpPr/>
          <p:nvPr/>
        </p:nvGrpSpPr>
        <p:grpSpPr>
          <a:xfrm rot="-603175">
            <a:off x="737506" y="715848"/>
            <a:ext cx="812360" cy="950133"/>
            <a:chOff x="1550475" y="1522188"/>
            <a:chExt cx="307200" cy="359300"/>
          </a:xfrm>
        </p:grpSpPr>
        <p:sp>
          <p:nvSpPr>
            <p:cNvPr id="1500" name="Google Shape;1500;p37"/>
            <p:cNvSpPr/>
            <p:nvPr/>
          </p:nvSpPr>
          <p:spPr>
            <a:xfrm>
              <a:off x="1550475" y="1522350"/>
              <a:ext cx="307200" cy="358975"/>
            </a:xfrm>
            <a:custGeom>
              <a:avLst/>
              <a:gdLst/>
              <a:ahLst/>
              <a:cxnLst/>
              <a:rect l="l" t="t" r="r" b="b"/>
              <a:pathLst>
                <a:path w="12288" h="14359" extrusionOk="0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37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1502" name="Google Shape;1502;p37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23" extrusionOk="0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7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5" extrusionOk="0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7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" extrusionOk="0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74" extrusionOk="0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7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2" extrusionOk="0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12" extrusionOk="0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25" extrusionOk="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7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7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7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7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7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3" name="Google Shape;1523;p37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1524" name="Google Shape;1524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7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1528" name="Google Shape;1528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7"/>
          <p:cNvGrpSpPr/>
          <p:nvPr/>
        </p:nvGrpSpPr>
        <p:grpSpPr>
          <a:xfrm rot="1192132">
            <a:off x="5993344" y="220180"/>
            <a:ext cx="752083" cy="1129251"/>
            <a:chOff x="6630575" y="1482600"/>
            <a:chExt cx="292025" cy="438475"/>
          </a:xfrm>
        </p:grpSpPr>
        <p:sp>
          <p:nvSpPr>
            <p:cNvPr id="1531" name="Google Shape;1531;p37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2" name="Google Shape;1532;p37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533" name="Google Shape;1533;p37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7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7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7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7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7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7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7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754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" name="Google Shape;2887;p49"/>
          <p:cNvSpPr/>
          <p:nvPr/>
        </p:nvSpPr>
        <p:spPr>
          <a:xfrm>
            <a:off x="4625076" y="1482996"/>
            <a:ext cx="3805800" cy="1368300"/>
          </a:xfrm>
          <a:prstGeom prst="roundRect">
            <a:avLst>
              <a:gd name="adj" fmla="val 52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Google Shape;2888;p49"/>
          <p:cNvSpPr/>
          <p:nvPr/>
        </p:nvSpPr>
        <p:spPr>
          <a:xfrm>
            <a:off x="713150" y="2955758"/>
            <a:ext cx="3805800" cy="1368300"/>
          </a:xfrm>
          <a:prstGeom prst="roundRect">
            <a:avLst>
              <a:gd name="adj" fmla="val 52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Google Shape;2889;p49"/>
          <p:cNvSpPr/>
          <p:nvPr/>
        </p:nvSpPr>
        <p:spPr>
          <a:xfrm>
            <a:off x="4625076" y="2955758"/>
            <a:ext cx="3805800" cy="1368300"/>
          </a:xfrm>
          <a:prstGeom prst="roundRect">
            <a:avLst>
              <a:gd name="adj" fmla="val 52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Google Shape;2890;p49"/>
          <p:cNvSpPr/>
          <p:nvPr/>
        </p:nvSpPr>
        <p:spPr>
          <a:xfrm>
            <a:off x="713150" y="1482996"/>
            <a:ext cx="3805800" cy="1368300"/>
          </a:xfrm>
          <a:prstGeom prst="roundRect">
            <a:avLst>
              <a:gd name="adj" fmla="val 52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1" name="Google Shape;2891;p49"/>
          <p:cNvGrpSpPr/>
          <p:nvPr/>
        </p:nvGrpSpPr>
        <p:grpSpPr>
          <a:xfrm>
            <a:off x="4199844" y="4611155"/>
            <a:ext cx="744312" cy="221985"/>
            <a:chOff x="8652775" y="883650"/>
            <a:chExt cx="120875" cy="36050"/>
          </a:xfrm>
        </p:grpSpPr>
        <p:sp>
          <p:nvSpPr>
            <p:cNvPr id="2892" name="Google Shape;2892;p49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9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9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9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9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9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8" name="Google Shape;2898;p49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Milestones</a:t>
            </a:r>
            <a:endParaRPr dirty="0"/>
          </a:p>
        </p:txBody>
      </p:sp>
      <p:sp>
        <p:nvSpPr>
          <p:cNvPr id="2899" name="Google Shape;2899;p49"/>
          <p:cNvSpPr txBox="1">
            <a:spLocks noGrp="1"/>
          </p:cNvSpPr>
          <p:nvPr>
            <p:ph type="title" idx="2"/>
          </p:nvPr>
        </p:nvSpPr>
        <p:spPr>
          <a:xfrm>
            <a:off x="2189225" y="1578719"/>
            <a:ext cx="214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</a:t>
            </a:r>
            <a:endParaRPr dirty="0"/>
          </a:p>
        </p:txBody>
      </p:sp>
      <p:sp>
        <p:nvSpPr>
          <p:cNvPr id="2900" name="Google Shape;2900;p49"/>
          <p:cNvSpPr txBox="1">
            <a:spLocks noGrp="1"/>
          </p:cNvSpPr>
          <p:nvPr>
            <p:ph type="subTitle" idx="1"/>
          </p:nvPr>
        </p:nvSpPr>
        <p:spPr>
          <a:xfrm>
            <a:off x="2197099" y="1940174"/>
            <a:ext cx="2151300" cy="786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Brainstorming the requirements and what could this box be</a:t>
            </a:r>
            <a:endParaRPr dirty="0"/>
          </a:p>
        </p:txBody>
      </p:sp>
      <p:sp>
        <p:nvSpPr>
          <p:cNvPr id="2901" name="Google Shape;2901;p49"/>
          <p:cNvSpPr txBox="1">
            <a:spLocks noGrp="1"/>
          </p:cNvSpPr>
          <p:nvPr>
            <p:ph type="title" idx="3"/>
          </p:nvPr>
        </p:nvSpPr>
        <p:spPr>
          <a:xfrm>
            <a:off x="6114872" y="1557725"/>
            <a:ext cx="214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2</a:t>
            </a:r>
            <a:endParaRPr dirty="0"/>
          </a:p>
        </p:txBody>
      </p:sp>
      <p:sp>
        <p:nvSpPr>
          <p:cNvPr id="2902" name="Google Shape;2902;p49"/>
          <p:cNvSpPr txBox="1">
            <a:spLocks noGrp="1"/>
          </p:cNvSpPr>
          <p:nvPr>
            <p:ph type="subTitle" idx="4"/>
          </p:nvPr>
        </p:nvSpPr>
        <p:spPr>
          <a:xfrm>
            <a:off x="6120305" y="1901635"/>
            <a:ext cx="2148900" cy="764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Dividing the project into smaller tasks and visually seeing them</a:t>
            </a:r>
            <a:endParaRPr dirty="0"/>
          </a:p>
        </p:txBody>
      </p:sp>
      <p:sp>
        <p:nvSpPr>
          <p:cNvPr id="2903" name="Google Shape;2903;p49"/>
          <p:cNvSpPr txBox="1">
            <a:spLocks noGrp="1"/>
          </p:cNvSpPr>
          <p:nvPr>
            <p:ph type="title" idx="5"/>
          </p:nvPr>
        </p:nvSpPr>
        <p:spPr>
          <a:xfrm>
            <a:off x="2197099" y="2916731"/>
            <a:ext cx="214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3</a:t>
            </a:r>
            <a:endParaRPr dirty="0"/>
          </a:p>
        </p:txBody>
      </p:sp>
      <p:sp>
        <p:nvSpPr>
          <p:cNvPr id="2904" name="Google Shape;2904;p49"/>
          <p:cNvSpPr txBox="1">
            <a:spLocks noGrp="1"/>
          </p:cNvSpPr>
          <p:nvPr>
            <p:ph type="subTitle" idx="6"/>
          </p:nvPr>
        </p:nvSpPr>
        <p:spPr>
          <a:xfrm>
            <a:off x="2197099" y="3250933"/>
            <a:ext cx="2151300" cy="1025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Implementing separate code modules and deciding on the box material/shape</a:t>
            </a:r>
            <a:endParaRPr dirty="0"/>
          </a:p>
        </p:txBody>
      </p:sp>
      <p:sp>
        <p:nvSpPr>
          <p:cNvPr id="2905" name="Google Shape;2905;p49"/>
          <p:cNvSpPr txBox="1">
            <a:spLocks noGrp="1"/>
          </p:cNvSpPr>
          <p:nvPr>
            <p:ph type="title" idx="7"/>
          </p:nvPr>
        </p:nvSpPr>
        <p:spPr>
          <a:xfrm>
            <a:off x="6105436" y="3131663"/>
            <a:ext cx="214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4</a:t>
            </a:r>
            <a:endParaRPr dirty="0"/>
          </a:p>
        </p:txBody>
      </p:sp>
      <p:sp>
        <p:nvSpPr>
          <p:cNvPr id="2906" name="Google Shape;2906;p49"/>
          <p:cNvSpPr txBox="1">
            <a:spLocks noGrp="1"/>
          </p:cNvSpPr>
          <p:nvPr>
            <p:ph type="subTitle" idx="8"/>
          </p:nvPr>
        </p:nvSpPr>
        <p:spPr>
          <a:xfrm>
            <a:off x="6105436" y="3550412"/>
            <a:ext cx="21489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Integrating project parts together</a:t>
            </a:r>
            <a:endParaRPr dirty="0"/>
          </a:p>
        </p:txBody>
      </p:sp>
      <p:grpSp>
        <p:nvGrpSpPr>
          <p:cNvPr id="2907" name="Google Shape;2907;p49"/>
          <p:cNvGrpSpPr/>
          <p:nvPr/>
        </p:nvGrpSpPr>
        <p:grpSpPr>
          <a:xfrm>
            <a:off x="1157951" y="1739364"/>
            <a:ext cx="744315" cy="870548"/>
            <a:chOff x="1550475" y="1522188"/>
            <a:chExt cx="307200" cy="359300"/>
          </a:xfrm>
        </p:grpSpPr>
        <p:sp>
          <p:nvSpPr>
            <p:cNvPr id="2908" name="Google Shape;2908;p49"/>
            <p:cNvSpPr/>
            <p:nvPr/>
          </p:nvSpPr>
          <p:spPr>
            <a:xfrm>
              <a:off x="1550475" y="1522350"/>
              <a:ext cx="307200" cy="358975"/>
            </a:xfrm>
            <a:custGeom>
              <a:avLst/>
              <a:gdLst/>
              <a:ahLst/>
              <a:cxnLst/>
              <a:rect l="l" t="t" r="r" b="b"/>
              <a:pathLst>
                <a:path w="12288" h="14359" extrusionOk="0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accent5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9" name="Google Shape;2909;p49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2910" name="Google Shape;2910;p49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23" extrusionOk="0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49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5" extrusionOk="0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49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49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" extrusionOk="0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49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74" extrusionOk="0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49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2" extrusionOk="0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49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49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49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12" extrusionOk="0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49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25" extrusionOk="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9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9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9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9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9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9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49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9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9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9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9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1" name="Google Shape;2931;p49"/>
          <p:cNvGrpSpPr/>
          <p:nvPr/>
        </p:nvGrpSpPr>
        <p:grpSpPr>
          <a:xfrm>
            <a:off x="4944141" y="1806277"/>
            <a:ext cx="926840" cy="794758"/>
            <a:chOff x="4041575" y="1574875"/>
            <a:chExt cx="296475" cy="254225"/>
          </a:xfrm>
        </p:grpSpPr>
        <p:sp>
          <p:nvSpPr>
            <p:cNvPr id="2932" name="Google Shape;2932;p49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accent5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3" name="Google Shape;2933;p49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2934" name="Google Shape;2934;p49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9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9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49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49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9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9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9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9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9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44" name="Google Shape;2944;p49"/>
          <p:cNvGrpSpPr/>
          <p:nvPr/>
        </p:nvGrpSpPr>
        <p:grpSpPr>
          <a:xfrm>
            <a:off x="984785" y="3332098"/>
            <a:ext cx="1090661" cy="615599"/>
            <a:chOff x="4957750" y="4361513"/>
            <a:chExt cx="325950" cy="183975"/>
          </a:xfrm>
        </p:grpSpPr>
        <p:sp>
          <p:nvSpPr>
            <p:cNvPr id="2945" name="Google Shape;2945;p49"/>
            <p:cNvSpPr/>
            <p:nvPr/>
          </p:nvSpPr>
          <p:spPr>
            <a:xfrm>
              <a:off x="4957750" y="4361513"/>
              <a:ext cx="325950" cy="183975"/>
            </a:xfrm>
            <a:custGeom>
              <a:avLst/>
              <a:gdLst/>
              <a:ahLst/>
              <a:cxnLst/>
              <a:rect l="l" t="t" r="r" b="b"/>
              <a:pathLst>
                <a:path w="13038" h="7359" extrusionOk="0">
                  <a:moveTo>
                    <a:pt x="6489" y="1"/>
                  </a:moveTo>
                  <a:cubicBezTo>
                    <a:pt x="6073" y="1"/>
                    <a:pt x="5716" y="239"/>
                    <a:pt x="5537" y="572"/>
                  </a:cubicBezTo>
                  <a:lnTo>
                    <a:pt x="4299" y="572"/>
                  </a:lnTo>
                  <a:cubicBezTo>
                    <a:pt x="3168" y="572"/>
                    <a:pt x="2251" y="1489"/>
                    <a:pt x="2251" y="2620"/>
                  </a:cubicBezTo>
                  <a:lnTo>
                    <a:pt x="2251" y="3132"/>
                  </a:lnTo>
                  <a:cubicBezTo>
                    <a:pt x="1894" y="3192"/>
                    <a:pt x="1608" y="3549"/>
                    <a:pt x="1560" y="3918"/>
                  </a:cubicBezTo>
                  <a:lnTo>
                    <a:pt x="810" y="3918"/>
                  </a:lnTo>
                  <a:cubicBezTo>
                    <a:pt x="763" y="3739"/>
                    <a:pt x="608" y="3608"/>
                    <a:pt x="417" y="3608"/>
                  </a:cubicBezTo>
                  <a:cubicBezTo>
                    <a:pt x="191" y="3608"/>
                    <a:pt x="1" y="3787"/>
                    <a:pt x="1" y="4025"/>
                  </a:cubicBezTo>
                  <a:cubicBezTo>
                    <a:pt x="1" y="4251"/>
                    <a:pt x="191" y="4430"/>
                    <a:pt x="417" y="4430"/>
                  </a:cubicBezTo>
                  <a:cubicBezTo>
                    <a:pt x="608" y="4430"/>
                    <a:pt x="763" y="4299"/>
                    <a:pt x="810" y="4120"/>
                  </a:cubicBezTo>
                  <a:lnTo>
                    <a:pt x="1560" y="4120"/>
                  </a:lnTo>
                  <a:cubicBezTo>
                    <a:pt x="1608" y="4490"/>
                    <a:pt x="1894" y="4847"/>
                    <a:pt x="2251" y="4906"/>
                  </a:cubicBezTo>
                  <a:lnTo>
                    <a:pt x="2251" y="5311"/>
                  </a:lnTo>
                  <a:cubicBezTo>
                    <a:pt x="2251" y="6442"/>
                    <a:pt x="3168" y="7359"/>
                    <a:pt x="4299" y="7359"/>
                  </a:cubicBezTo>
                  <a:lnTo>
                    <a:pt x="8680" y="7359"/>
                  </a:lnTo>
                  <a:cubicBezTo>
                    <a:pt x="9811" y="7359"/>
                    <a:pt x="10728" y="6442"/>
                    <a:pt x="10728" y="5311"/>
                  </a:cubicBezTo>
                  <a:lnTo>
                    <a:pt x="10728" y="4918"/>
                  </a:lnTo>
                  <a:cubicBezTo>
                    <a:pt x="11109" y="4882"/>
                    <a:pt x="11419" y="4513"/>
                    <a:pt x="11466" y="4120"/>
                  </a:cubicBezTo>
                  <a:lnTo>
                    <a:pt x="12228" y="4120"/>
                  </a:lnTo>
                  <a:cubicBezTo>
                    <a:pt x="12264" y="4299"/>
                    <a:pt x="12431" y="4430"/>
                    <a:pt x="12621" y="4430"/>
                  </a:cubicBezTo>
                  <a:cubicBezTo>
                    <a:pt x="12847" y="4430"/>
                    <a:pt x="13026" y="4251"/>
                    <a:pt x="13026" y="4025"/>
                  </a:cubicBezTo>
                  <a:cubicBezTo>
                    <a:pt x="13038" y="3799"/>
                    <a:pt x="12847" y="3608"/>
                    <a:pt x="12621" y="3608"/>
                  </a:cubicBezTo>
                  <a:cubicBezTo>
                    <a:pt x="12431" y="3608"/>
                    <a:pt x="12276" y="3739"/>
                    <a:pt x="12228" y="3918"/>
                  </a:cubicBezTo>
                  <a:lnTo>
                    <a:pt x="11478" y="3918"/>
                  </a:lnTo>
                  <a:cubicBezTo>
                    <a:pt x="11431" y="3525"/>
                    <a:pt x="11121" y="3156"/>
                    <a:pt x="10728" y="3132"/>
                  </a:cubicBezTo>
                  <a:lnTo>
                    <a:pt x="10728" y="2620"/>
                  </a:lnTo>
                  <a:cubicBezTo>
                    <a:pt x="10728" y="1489"/>
                    <a:pt x="9811" y="572"/>
                    <a:pt x="8680" y="572"/>
                  </a:cubicBezTo>
                  <a:lnTo>
                    <a:pt x="7442" y="572"/>
                  </a:lnTo>
                  <a:cubicBezTo>
                    <a:pt x="7275" y="239"/>
                    <a:pt x="6906" y="1"/>
                    <a:pt x="6489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accent5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46" name="Google Shape;2946;p49"/>
            <p:cNvGrpSpPr/>
            <p:nvPr/>
          </p:nvGrpSpPr>
          <p:grpSpPr>
            <a:xfrm>
              <a:off x="4958050" y="4361663"/>
              <a:ext cx="325650" cy="183675"/>
              <a:chOff x="4958050" y="4645350"/>
              <a:chExt cx="325650" cy="183675"/>
            </a:xfrm>
          </p:grpSpPr>
          <p:sp>
            <p:nvSpPr>
              <p:cNvPr id="2947" name="Google Shape;2947;p49"/>
              <p:cNvSpPr/>
              <p:nvPr/>
            </p:nvSpPr>
            <p:spPr>
              <a:xfrm>
                <a:off x="5093775" y="4645350"/>
                <a:ext cx="52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989" extrusionOk="0">
                    <a:moveTo>
                      <a:pt x="1048" y="0"/>
                    </a:moveTo>
                    <a:cubicBezTo>
                      <a:pt x="465" y="0"/>
                      <a:pt x="1" y="441"/>
                      <a:pt x="1" y="988"/>
                    </a:cubicBezTo>
                    <a:lnTo>
                      <a:pt x="2108" y="988"/>
                    </a:lnTo>
                    <a:cubicBezTo>
                      <a:pt x="2108" y="441"/>
                      <a:pt x="1632" y="0"/>
                      <a:pt x="10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49"/>
              <p:cNvSpPr/>
              <p:nvPr/>
            </p:nvSpPr>
            <p:spPr>
              <a:xfrm>
                <a:off x="5231300" y="4742975"/>
                <a:ext cx="4527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15" extrusionOk="0">
                    <a:moveTo>
                      <a:pt x="0" y="0"/>
                    </a:moveTo>
                    <a:lnTo>
                      <a:pt x="0" y="215"/>
                    </a:lnTo>
                    <a:lnTo>
                      <a:pt x="1810" y="215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49"/>
              <p:cNvSpPr/>
              <p:nvPr/>
            </p:nvSpPr>
            <p:spPr>
              <a:xfrm>
                <a:off x="5224750" y="4723325"/>
                <a:ext cx="199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787" extrusionOk="0">
                    <a:moveTo>
                      <a:pt x="0" y="1"/>
                    </a:moveTo>
                    <a:lnTo>
                      <a:pt x="0" y="1787"/>
                    </a:lnTo>
                    <a:cubicBezTo>
                      <a:pt x="441" y="1787"/>
                      <a:pt x="798" y="1334"/>
                      <a:pt x="798" y="894"/>
                    </a:cubicBezTo>
                    <a:cubicBezTo>
                      <a:pt x="798" y="453"/>
                      <a:pt x="441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9"/>
              <p:cNvSpPr/>
              <p:nvPr/>
            </p:nvSpPr>
            <p:spPr>
              <a:xfrm>
                <a:off x="5263150" y="473552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405" y="1"/>
                    </a:moveTo>
                    <a:cubicBezTo>
                      <a:pt x="179" y="1"/>
                      <a:pt x="0" y="179"/>
                      <a:pt x="0" y="406"/>
                    </a:cubicBezTo>
                    <a:cubicBezTo>
                      <a:pt x="0" y="632"/>
                      <a:pt x="179" y="822"/>
                      <a:pt x="405" y="822"/>
                    </a:cubicBezTo>
                    <a:cubicBezTo>
                      <a:pt x="631" y="822"/>
                      <a:pt x="822" y="632"/>
                      <a:pt x="822" y="406"/>
                    </a:cubicBezTo>
                    <a:cubicBezTo>
                      <a:pt x="822" y="179"/>
                      <a:pt x="631" y="1"/>
                      <a:pt x="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9"/>
              <p:cNvSpPr/>
              <p:nvPr/>
            </p:nvSpPr>
            <p:spPr>
              <a:xfrm>
                <a:off x="4965200" y="4742975"/>
                <a:ext cx="449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215" extrusionOk="0">
                    <a:moveTo>
                      <a:pt x="0" y="0"/>
                    </a:moveTo>
                    <a:lnTo>
                      <a:pt x="0" y="215"/>
                    </a:lnTo>
                    <a:lnTo>
                      <a:pt x="1798" y="215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9"/>
              <p:cNvSpPr/>
              <p:nvPr/>
            </p:nvSpPr>
            <p:spPr>
              <a:xfrm>
                <a:off x="4996750" y="4723325"/>
                <a:ext cx="19950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787" extrusionOk="0">
                    <a:moveTo>
                      <a:pt x="798" y="1"/>
                    </a:moveTo>
                    <a:cubicBezTo>
                      <a:pt x="357" y="1"/>
                      <a:pt x="0" y="453"/>
                      <a:pt x="0" y="894"/>
                    </a:cubicBezTo>
                    <a:cubicBezTo>
                      <a:pt x="0" y="1334"/>
                      <a:pt x="357" y="1787"/>
                      <a:pt x="798" y="1787"/>
                    </a:cubicBez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9"/>
              <p:cNvSpPr/>
              <p:nvPr/>
            </p:nvSpPr>
            <p:spPr>
              <a:xfrm>
                <a:off x="5014000" y="4659625"/>
                <a:ext cx="211975" cy="169400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6776" extrusionOk="0">
                    <a:moveTo>
                      <a:pt x="2049" y="1"/>
                    </a:moveTo>
                    <a:cubicBezTo>
                      <a:pt x="918" y="1"/>
                      <a:pt x="1" y="918"/>
                      <a:pt x="1" y="2049"/>
                    </a:cubicBezTo>
                    <a:lnTo>
                      <a:pt x="1" y="4728"/>
                    </a:lnTo>
                    <a:cubicBezTo>
                      <a:pt x="1" y="5859"/>
                      <a:pt x="918" y="6775"/>
                      <a:pt x="2049" y="6775"/>
                    </a:cubicBezTo>
                    <a:lnTo>
                      <a:pt x="6430" y="6775"/>
                    </a:lnTo>
                    <a:cubicBezTo>
                      <a:pt x="7561" y="6775"/>
                      <a:pt x="8478" y="5859"/>
                      <a:pt x="8478" y="4728"/>
                    </a:cubicBezTo>
                    <a:lnTo>
                      <a:pt x="8478" y="2049"/>
                    </a:lnTo>
                    <a:cubicBezTo>
                      <a:pt x="8478" y="918"/>
                      <a:pt x="7561" y="1"/>
                      <a:pt x="6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9"/>
              <p:cNvSpPr/>
              <p:nvPr/>
            </p:nvSpPr>
            <p:spPr>
              <a:xfrm>
                <a:off x="5070275" y="4712175"/>
                <a:ext cx="31575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121" extrusionOk="0">
                    <a:moveTo>
                      <a:pt x="633" y="0"/>
                    </a:moveTo>
                    <a:cubicBezTo>
                      <a:pt x="502" y="0"/>
                      <a:pt x="370" y="45"/>
                      <a:pt x="262" y="137"/>
                    </a:cubicBezTo>
                    <a:cubicBezTo>
                      <a:pt x="24" y="340"/>
                      <a:pt x="0" y="697"/>
                      <a:pt x="202" y="935"/>
                    </a:cubicBezTo>
                    <a:cubicBezTo>
                      <a:pt x="312" y="1057"/>
                      <a:pt x="467" y="1120"/>
                      <a:pt x="624" y="1120"/>
                    </a:cubicBezTo>
                    <a:cubicBezTo>
                      <a:pt x="757" y="1120"/>
                      <a:pt x="891" y="1075"/>
                      <a:pt x="1000" y="982"/>
                    </a:cubicBezTo>
                    <a:cubicBezTo>
                      <a:pt x="1238" y="780"/>
                      <a:pt x="1262" y="423"/>
                      <a:pt x="1060" y="197"/>
                    </a:cubicBezTo>
                    <a:cubicBezTo>
                      <a:pt x="949" y="66"/>
                      <a:pt x="792" y="0"/>
                      <a:pt x="6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9"/>
              <p:cNvSpPr/>
              <p:nvPr/>
            </p:nvSpPr>
            <p:spPr>
              <a:xfrm>
                <a:off x="5138425" y="4712175"/>
                <a:ext cx="31275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21" extrusionOk="0">
                    <a:moveTo>
                      <a:pt x="624" y="0"/>
                    </a:moveTo>
                    <a:cubicBezTo>
                      <a:pt x="494" y="0"/>
                      <a:pt x="365" y="45"/>
                      <a:pt x="263" y="137"/>
                    </a:cubicBezTo>
                    <a:cubicBezTo>
                      <a:pt x="24" y="340"/>
                      <a:pt x="1" y="697"/>
                      <a:pt x="203" y="935"/>
                    </a:cubicBezTo>
                    <a:cubicBezTo>
                      <a:pt x="313" y="1057"/>
                      <a:pt x="468" y="1120"/>
                      <a:pt x="623" y="1120"/>
                    </a:cubicBezTo>
                    <a:cubicBezTo>
                      <a:pt x="754" y="1120"/>
                      <a:pt x="885" y="1075"/>
                      <a:pt x="989" y="982"/>
                    </a:cubicBezTo>
                    <a:cubicBezTo>
                      <a:pt x="1227" y="780"/>
                      <a:pt x="1251" y="423"/>
                      <a:pt x="1048" y="197"/>
                    </a:cubicBezTo>
                    <a:cubicBezTo>
                      <a:pt x="938" y="66"/>
                      <a:pt x="780" y="0"/>
                      <a:pt x="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9"/>
              <p:cNvSpPr/>
              <p:nvPr/>
            </p:nvSpPr>
            <p:spPr>
              <a:xfrm>
                <a:off x="5075325" y="4759350"/>
                <a:ext cx="893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953" extrusionOk="0">
                    <a:moveTo>
                      <a:pt x="453" y="0"/>
                    </a:moveTo>
                    <a:cubicBezTo>
                      <a:pt x="203" y="0"/>
                      <a:pt x="0" y="203"/>
                      <a:pt x="0" y="441"/>
                    </a:cubicBezTo>
                    <a:lnTo>
                      <a:pt x="0" y="512"/>
                    </a:lnTo>
                    <a:cubicBezTo>
                      <a:pt x="0" y="762"/>
                      <a:pt x="203" y="953"/>
                      <a:pt x="453" y="953"/>
                    </a:cubicBezTo>
                    <a:lnTo>
                      <a:pt x="3132" y="953"/>
                    </a:lnTo>
                    <a:cubicBezTo>
                      <a:pt x="3370" y="953"/>
                      <a:pt x="3572" y="762"/>
                      <a:pt x="3572" y="512"/>
                    </a:cubicBezTo>
                    <a:lnTo>
                      <a:pt x="3572" y="441"/>
                    </a:lnTo>
                    <a:cubicBezTo>
                      <a:pt x="3572" y="203"/>
                      <a:pt x="3370" y="0"/>
                      <a:pt x="31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9"/>
              <p:cNvSpPr/>
              <p:nvPr/>
            </p:nvSpPr>
            <p:spPr>
              <a:xfrm>
                <a:off x="5083650" y="4768275"/>
                <a:ext cx="7265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239" extrusionOk="0">
                    <a:moveTo>
                      <a:pt x="120" y="1"/>
                    </a:moveTo>
                    <a:cubicBezTo>
                      <a:pt x="60" y="1"/>
                      <a:pt x="1" y="48"/>
                      <a:pt x="1" y="120"/>
                    </a:cubicBezTo>
                    <a:cubicBezTo>
                      <a:pt x="1" y="179"/>
                      <a:pt x="60" y="239"/>
                      <a:pt x="120" y="239"/>
                    </a:cubicBezTo>
                    <a:lnTo>
                      <a:pt x="2787" y="239"/>
                    </a:lnTo>
                    <a:cubicBezTo>
                      <a:pt x="2858" y="239"/>
                      <a:pt x="2906" y="191"/>
                      <a:pt x="2906" y="120"/>
                    </a:cubicBezTo>
                    <a:cubicBezTo>
                      <a:pt x="2906" y="48"/>
                      <a:pt x="2858" y="1"/>
                      <a:pt x="27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49"/>
              <p:cNvSpPr/>
              <p:nvPr/>
            </p:nvSpPr>
            <p:spPr>
              <a:xfrm>
                <a:off x="4958050" y="473552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405" y="1"/>
                    </a:moveTo>
                    <a:cubicBezTo>
                      <a:pt x="179" y="1"/>
                      <a:pt x="0" y="179"/>
                      <a:pt x="0" y="406"/>
                    </a:cubicBezTo>
                    <a:cubicBezTo>
                      <a:pt x="0" y="632"/>
                      <a:pt x="179" y="822"/>
                      <a:pt x="405" y="822"/>
                    </a:cubicBezTo>
                    <a:cubicBezTo>
                      <a:pt x="631" y="822"/>
                      <a:pt x="822" y="632"/>
                      <a:pt x="822" y="406"/>
                    </a:cubicBezTo>
                    <a:cubicBezTo>
                      <a:pt x="822" y="179"/>
                      <a:pt x="631" y="1"/>
                      <a:pt x="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9" name="Google Shape;2959;p49"/>
          <p:cNvGrpSpPr/>
          <p:nvPr/>
        </p:nvGrpSpPr>
        <p:grpSpPr>
          <a:xfrm>
            <a:off x="5000166" y="3126847"/>
            <a:ext cx="814595" cy="1025752"/>
            <a:chOff x="6149875" y="4271313"/>
            <a:chExt cx="334275" cy="420925"/>
          </a:xfrm>
        </p:grpSpPr>
        <p:sp>
          <p:nvSpPr>
            <p:cNvPr id="2960" name="Google Shape;2960;p49"/>
            <p:cNvSpPr/>
            <p:nvPr/>
          </p:nvSpPr>
          <p:spPr>
            <a:xfrm>
              <a:off x="6149875" y="4271325"/>
              <a:ext cx="334275" cy="420900"/>
            </a:xfrm>
            <a:custGeom>
              <a:avLst/>
              <a:gdLst/>
              <a:ahLst/>
              <a:cxnLst/>
              <a:rect l="l" t="t" r="r" b="b"/>
              <a:pathLst>
                <a:path w="13371" h="16836" extrusionOk="0">
                  <a:moveTo>
                    <a:pt x="5632" y="0"/>
                  </a:moveTo>
                  <a:cubicBezTo>
                    <a:pt x="5382" y="0"/>
                    <a:pt x="5191" y="203"/>
                    <a:pt x="5191" y="453"/>
                  </a:cubicBezTo>
                  <a:cubicBezTo>
                    <a:pt x="5191" y="691"/>
                    <a:pt x="5382" y="893"/>
                    <a:pt x="5632" y="893"/>
                  </a:cubicBezTo>
                  <a:lnTo>
                    <a:pt x="6060" y="2191"/>
                  </a:lnTo>
                  <a:cubicBezTo>
                    <a:pt x="5632" y="2370"/>
                    <a:pt x="5286" y="2715"/>
                    <a:pt x="5144" y="3144"/>
                  </a:cubicBezTo>
                  <a:cubicBezTo>
                    <a:pt x="3048" y="3513"/>
                    <a:pt x="1476" y="5049"/>
                    <a:pt x="1476" y="6882"/>
                  </a:cubicBezTo>
                  <a:lnTo>
                    <a:pt x="1476" y="13026"/>
                  </a:lnTo>
                  <a:lnTo>
                    <a:pt x="1476" y="14669"/>
                  </a:lnTo>
                  <a:lnTo>
                    <a:pt x="1095" y="14669"/>
                  </a:lnTo>
                  <a:cubicBezTo>
                    <a:pt x="488" y="14669"/>
                    <a:pt x="0" y="15157"/>
                    <a:pt x="0" y="15752"/>
                  </a:cubicBezTo>
                  <a:cubicBezTo>
                    <a:pt x="0" y="16348"/>
                    <a:pt x="488" y="16836"/>
                    <a:pt x="1095" y="16836"/>
                  </a:cubicBezTo>
                  <a:lnTo>
                    <a:pt x="12275" y="16836"/>
                  </a:lnTo>
                  <a:cubicBezTo>
                    <a:pt x="12871" y="16836"/>
                    <a:pt x="13359" y="16348"/>
                    <a:pt x="13359" y="15752"/>
                  </a:cubicBezTo>
                  <a:cubicBezTo>
                    <a:pt x="13371" y="15145"/>
                    <a:pt x="12883" y="14669"/>
                    <a:pt x="12287" y="14669"/>
                  </a:cubicBezTo>
                  <a:lnTo>
                    <a:pt x="11906" y="14669"/>
                  </a:lnTo>
                  <a:lnTo>
                    <a:pt x="11906" y="13026"/>
                  </a:lnTo>
                  <a:lnTo>
                    <a:pt x="11906" y="6882"/>
                  </a:lnTo>
                  <a:cubicBezTo>
                    <a:pt x="11906" y="5049"/>
                    <a:pt x="10323" y="3513"/>
                    <a:pt x="8227" y="3144"/>
                  </a:cubicBezTo>
                  <a:cubicBezTo>
                    <a:pt x="8084" y="2715"/>
                    <a:pt x="7751" y="2358"/>
                    <a:pt x="7310" y="2191"/>
                  </a:cubicBezTo>
                  <a:lnTo>
                    <a:pt x="7739" y="893"/>
                  </a:lnTo>
                  <a:cubicBezTo>
                    <a:pt x="7989" y="893"/>
                    <a:pt x="8192" y="691"/>
                    <a:pt x="8192" y="453"/>
                  </a:cubicBezTo>
                  <a:cubicBezTo>
                    <a:pt x="8192" y="203"/>
                    <a:pt x="7989" y="0"/>
                    <a:pt x="7739" y="0"/>
                  </a:cubicBezTo>
                  <a:cubicBezTo>
                    <a:pt x="7501" y="0"/>
                    <a:pt x="7299" y="203"/>
                    <a:pt x="7299" y="453"/>
                  </a:cubicBezTo>
                  <a:cubicBezTo>
                    <a:pt x="7299" y="596"/>
                    <a:pt x="7370" y="727"/>
                    <a:pt x="7477" y="810"/>
                  </a:cubicBezTo>
                  <a:lnTo>
                    <a:pt x="7049" y="2108"/>
                  </a:lnTo>
                  <a:cubicBezTo>
                    <a:pt x="6929" y="2084"/>
                    <a:pt x="6810" y="2072"/>
                    <a:pt x="6691" y="2072"/>
                  </a:cubicBezTo>
                  <a:cubicBezTo>
                    <a:pt x="6560" y="2072"/>
                    <a:pt x="6441" y="2084"/>
                    <a:pt x="6334" y="2108"/>
                  </a:cubicBezTo>
                  <a:lnTo>
                    <a:pt x="5894" y="810"/>
                  </a:lnTo>
                  <a:cubicBezTo>
                    <a:pt x="6001" y="727"/>
                    <a:pt x="6072" y="596"/>
                    <a:pt x="6072" y="453"/>
                  </a:cubicBezTo>
                  <a:cubicBezTo>
                    <a:pt x="6072" y="203"/>
                    <a:pt x="5882" y="0"/>
                    <a:pt x="5632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accent5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1" name="Google Shape;2961;p49"/>
            <p:cNvGrpSpPr/>
            <p:nvPr/>
          </p:nvGrpSpPr>
          <p:grpSpPr>
            <a:xfrm>
              <a:off x="6150150" y="4271313"/>
              <a:ext cx="334000" cy="420925"/>
              <a:chOff x="6150150" y="4555150"/>
              <a:chExt cx="334000" cy="420925"/>
            </a:xfrm>
          </p:grpSpPr>
          <p:sp>
            <p:nvSpPr>
              <p:cNvPr id="2962" name="Google Shape;2962;p49"/>
              <p:cNvSpPr/>
              <p:nvPr/>
            </p:nvSpPr>
            <p:spPr>
              <a:xfrm>
                <a:off x="6320725" y="4562900"/>
                <a:ext cx="26800" cy="625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501" extrusionOk="0">
                    <a:moveTo>
                      <a:pt x="810" y="0"/>
                    </a:moveTo>
                    <a:lnTo>
                      <a:pt x="0" y="2417"/>
                    </a:lnTo>
                    <a:lnTo>
                      <a:pt x="262" y="2501"/>
                    </a:lnTo>
                    <a:lnTo>
                      <a:pt x="1072" y="84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49"/>
              <p:cNvSpPr/>
              <p:nvPr/>
            </p:nvSpPr>
            <p:spPr>
              <a:xfrm>
                <a:off x="6332325" y="4555150"/>
                <a:ext cx="223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882" extrusionOk="0">
                    <a:moveTo>
                      <a:pt x="453" y="1"/>
                    </a:moveTo>
                    <a:cubicBezTo>
                      <a:pt x="203" y="1"/>
                      <a:pt x="1" y="191"/>
                      <a:pt x="1" y="441"/>
                    </a:cubicBezTo>
                    <a:cubicBezTo>
                      <a:pt x="1" y="691"/>
                      <a:pt x="203" y="882"/>
                      <a:pt x="453" y="882"/>
                    </a:cubicBezTo>
                    <a:cubicBezTo>
                      <a:pt x="691" y="882"/>
                      <a:pt x="894" y="691"/>
                      <a:pt x="894" y="441"/>
                    </a:cubicBezTo>
                    <a:cubicBezTo>
                      <a:pt x="894" y="191"/>
                      <a:pt x="691" y="1"/>
                      <a:pt x="4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49"/>
              <p:cNvSpPr/>
              <p:nvPr/>
            </p:nvSpPr>
            <p:spPr>
              <a:xfrm>
                <a:off x="6287075" y="4563500"/>
                <a:ext cx="26825" cy="625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2501" extrusionOk="0">
                    <a:moveTo>
                      <a:pt x="263" y="0"/>
                    </a:moveTo>
                    <a:lnTo>
                      <a:pt x="1" y="83"/>
                    </a:lnTo>
                    <a:lnTo>
                      <a:pt x="810" y="2500"/>
                    </a:lnTo>
                    <a:lnTo>
                      <a:pt x="1072" y="2417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49"/>
              <p:cNvSpPr/>
              <p:nvPr/>
            </p:nvSpPr>
            <p:spPr>
              <a:xfrm>
                <a:off x="6279650" y="4555150"/>
                <a:ext cx="223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882" extrusionOk="0">
                    <a:moveTo>
                      <a:pt x="441" y="1"/>
                    </a:moveTo>
                    <a:cubicBezTo>
                      <a:pt x="203" y="1"/>
                      <a:pt x="0" y="191"/>
                      <a:pt x="0" y="441"/>
                    </a:cubicBezTo>
                    <a:cubicBezTo>
                      <a:pt x="0" y="691"/>
                      <a:pt x="203" y="882"/>
                      <a:pt x="441" y="882"/>
                    </a:cubicBezTo>
                    <a:cubicBezTo>
                      <a:pt x="691" y="882"/>
                      <a:pt x="893" y="691"/>
                      <a:pt x="893" y="441"/>
                    </a:cubicBezTo>
                    <a:cubicBezTo>
                      <a:pt x="893" y="191"/>
                      <a:pt x="691" y="1"/>
                      <a:pt x="4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49"/>
              <p:cNvSpPr/>
              <p:nvPr/>
            </p:nvSpPr>
            <p:spPr>
              <a:xfrm>
                <a:off x="6276675" y="4606950"/>
                <a:ext cx="8067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525" extrusionOk="0">
                    <a:moveTo>
                      <a:pt x="1619" y="0"/>
                    </a:moveTo>
                    <a:cubicBezTo>
                      <a:pt x="726" y="0"/>
                      <a:pt x="0" y="679"/>
                      <a:pt x="0" y="1524"/>
                    </a:cubicBezTo>
                    <a:lnTo>
                      <a:pt x="3227" y="1524"/>
                    </a:lnTo>
                    <a:cubicBezTo>
                      <a:pt x="3227" y="679"/>
                      <a:pt x="2512" y="0"/>
                      <a:pt x="16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49"/>
              <p:cNvSpPr/>
              <p:nvPr/>
            </p:nvSpPr>
            <p:spPr>
              <a:xfrm>
                <a:off x="6186775" y="4631350"/>
                <a:ext cx="260775" cy="336975"/>
              </a:xfrm>
              <a:custGeom>
                <a:avLst/>
                <a:gdLst/>
                <a:ahLst/>
                <a:cxnLst/>
                <a:rect l="l" t="t" r="r" b="b"/>
                <a:pathLst>
                  <a:path w="10431" h="13479" extrusionOk="0">
                    <a:moveTo>
                      <a:pt x="4656" y="1"/>
                    </a:moveTo>
                    <a:cubicBezTo>
                      <a:pt x="2084" y="1"/>
                      <a:pt x="0" y="1715"/>
                      <a:pt x="0" y="3834"/>
                    </a:cubicBezTo>
                    <a:lnTo>
                      <a:pt x="0" y="13478"/>
                    </a:lnTo>
                    <a:lnTo>
                      <a:pt x="10430" y="13478"/>
                    </a:lnTo>
                    <a:lnTo>
                      <a:pt x="10430" y="3834"/>
                    </a:lnTo>
                    <a:cubicBezTo>
                      <a:pt x="10430" y="1715"/>
                      <a:pt x="8347" y="1"/>
                      <a:pt x="5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49"/>
              <p:cNvSpPr/>
              <p:nvPr/>
            </p:nvSpPr>
            <p:spPr>
              <a:xfrm>
                <a:off x="6150150" y="4921575"/>
                <a:ext cx="33400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13360" h="2180" extrusionOk="0">
                    <a:moveTo>
                      <a:pt x="1084" y="0"/>
                    </a:moveTo>
                    <a:cubicBezTo>
                      <a:pt x="489" y="0"/>
                      <a:pt x="1" y="488"/>
                      <a:pt x="1" y="1084"/>
                    </a:cubicBezTo>
                    <a:cubicBezTo>
                      <a:pt x="1" y="1691"/>
                      <a:pt x="489" y="2179"/>
                      <a:pt x="1084" y="2179"/>
                    </a:cubicBezTo>
                    <a:lnTo>
                      <a:pt x="12276" y="2179"/>
                    </a:lnTo>
                    <a:cubicBezTo>
                      <a:pt x="12872" y="2179"/>
                      <a:pt x="13360" y="1691"/>
                      <a:pt x="13360" y="1084"/>
                    </a:cubicBezTo>
                    <a:cubicBezTo>
                      <a:pt x="13360" y="488"/>
                      <a:pt x="12872" y="0"/>
                      <a:pt x="12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49"/>
              <p:cNvSpPr/>
              <p:nvPr/>
            </p:nvSpPr>
            <p:spPr>
              <a:xfrm>
                <a:off x="6186775" y="4880500"/>
                <a:ext cx="2607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10431" h="1644" extrusionOk="0">
                    <a:moveTo>
                      <a:pt x="0" y="0"/>
                    </a:moveTo>
                    <a:lnTo>
                      <a:pt x="0" y="1643"/>
                    </a:lnTo>
                    <a:lnTo>
                      <a:pt x="10430" y="1643"/>
                    </a:lnTo>
                    <a:lnTo>
                      <a:pt x="104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49"/>
              <p:cNvSpPr/>
              <p:nvPr/>
            </p:nvSpPr>
            <p:spPr>
              <a:xfrm>
                <a:off x="6244825" y="4939425"/>
                <a:ext cx="181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357" y="1"/>
                    </a:moveTo>
                    <a:cubicBezTo>
                      <a:pt x="167" y="1"/>
                      <a:pt x="0" y="167"/>
                      <a:pt x="0" y="370"/>
                    </a:cubicBezTo>
                    <a:cubicBezTo>
                      <a:pt x="0" y="560"/>
                      <a:pt x="167" y="727"/>
                      <a:pt x="357" y="727"/>
                    </a:cubicBezTo>
                    <a:cubicBezTo>
                      <a:pt x="560" y="727"/>
                      <a:pt x="726" y="560"/>
                      <a:pt x="715" y="370"/>
                    </a:cubicBezTo>
                    <a:cubicBezTo>
                      <a:pt x="715" y="167"/>
                      <a:pt x="560" y="1"/>
                      <a:pt x="3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49"/>
              <p:cNvSpPr/>
              <p:nvPr/>
            </p:nvSpPr>
            <p:spPr>
              <a:xfrm>
                <a:off x="6217425" y="4939425"/>
                <a:ext cx="182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727" extrusionOk="0">
                    <a:moveTo>
                      <a:pt x="358" y="1"/>
                    </a:moveTo>
                    <a:cubicBezTo>
                      <a:pt x="167" y="1"/>
                      <a:pt x="1" y="167"/>
                      <a:pt x="1" y="370"/>
                    </a:cubicBezTo>
                    <a:cubicBezTo>
                      <a:pt x="1" y="560"/>
                      <a:pt x="167" y="727"/>
                      <a:pt x="358" y="727"/>
                    </a:cubicBezTo>
                    <a:cubicBezTo>
                      <a:pt x="560" y="727"/>
                      <a:pt x="727" y="560"/>
                      <a:pt x="727" y="370"/>
                    </a:cubicBezTo>
                    <a:cubicBezTo>
                      <a:pt x="727" y="167"/>
                      <a:pt x="560" y="1"/>
                      <a:pt x="3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49"/>
              <p:cNvSpPr/>
              <p:nvPr/>
            </p:nvSpPr>
            <p:spPr>
              <a:xfrm>
                <a:off x="6190050" y="4939425"/>
                <a:ext cx="181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369" y="1"/>
                    </a:moveTo>
                    <a:cubicBezTo>
                      <a:pt x="167" y="1"/>
                      <a:pt x="0" y="167"/>
                      <a:pt x="0" y="370"/>
                    </a:cubicBezTo>
                    <a:cubicBezTo>
                      <a:pt x="0" y="560"/>
                      <a:pt x="167" y="727"/>
                      <a:pt x="369" y="727"/>
                    </a:cubicBezTo>
                    <a:cubicBezTo>
                      <a:pt x="560" y="727"/>
                      <a:pt x="727" y="560"/>
                      <a:pt x="727" y="370"/>
                    </a:cubicBezTo>
                    <a:cubicBezTo>
                      <a:pt x="727" y="167"/>
                      <a:pt x="560" y="1"/>
                      <a:pt x="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49"/>
              <p:cNvSpPr/>
              <p:nvPr/>
            </p:nvSpPr>
            <p:spPr>
              <a:xfrm>
                <a:off x="6426100" y="4939425"/>
                <a:ext cx="181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357" y="1"/>
                    </a:moveTo>
                    <a:cubicBezTo>
                      <a:pt x="167" y="1"/>
                      <a:pt x="0" y="167"/>
                      <a:pt x="0" y="370"/>
                    </a:cubicBezTo>
                    <a:cubicBezTo>
                      <a:pt x="0" y="560"/>
                      <a:pt x="167" y="727"/>
                      <a:pt x="357" y="727"/>
                    </a:cubicBezTo>
                    <a:cubicBezTo>
                      <a:pt x="560" y="727"/>
                      <a:pt x="726" y="560"/>
                      <a:pt x="714" y="370"/>
                    </a:cubicBezTo>
                    <a:cubicBezTo>
                      <a:pt x="714" y="167"/>
                      <a:pt x="560" y="1"/>
                      <a:pt x="3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49"/>
              <p:cNvSpPr/>
              <p:nvPr/>
            </p:nvSpPr>
            <p:spPr>
              <a:xfrm>
                <a:off x="6398700" y="4939425"/>
                <a:ext cx="181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358" y="1"/>
                    </a:moveTo>
                    <a:cubicBezTo>
                      <a:pt x="167" y="1"/>
                      <a:pt x="1" y="167"/>
                      <a:pt x="1" y="370"/>
                    </a:cubicBezTo>
                    <a:cubicBezTo>
                      <a:pt x="1" y="560"/>
                      <a:pt x="167" y="727"/>
                      <a:pt x="358" y="727"/>
                    </a:cubicBezTo>
                    <a:cubicBezTo>
                      <a:pt x="560" y="727"/>
                      <a:pt x="727" y="560"/>
                      <a:pt x="727" y="370"/>
                    </a:cubicBezTo>
                    <a:cubicBezTo>
                      <a:pt x="727" y="167"/>
                      <a:pt x="560" y="1"/>
                      <a:pt x="3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49"/>
              <p:cNvSpPr/>
              <p:nvPr/>
            </p:nvSpPr>
            <p:spPr>
              <a:xfrm>
                <a:off x="6371325" y="4939425"/>
                <a:ext cx="181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369" y="1"/>
                    </a:moveTo>
                    <a:cubicBezTo>
                      <a:pt x="167" y="1"/>
                      <a:pt x="0" y="167"/>
                      <a:pt x="0" y="370"/>
                    </a:cubicBezTo>
                    <a:cubicBezTo>
                      <a:pt x="0" y="560"/>
                      <a:pt x="167" y="727"/>
                      <a:pt x="369" y="727"/>
                    </a:cubicBezTo>
                    <a:cubicBezTo>
                      <a:pt x="560" y="727"/>
                      <a:pt x="727" y="560"/>
                      <a:pt x="727" y="370"/>
                    </a:cubicBezTo>
                    <a:cubicBezTo>
                      <a:pt x="727" y="167"/>
                      <a:pt x="560" y="1"/>
                      <a:pt x="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49"/>
              <p:cNvSpPr/>
              <p:nvPr/>
            </p:nvSpPr>
            <p:spPr>
              <a:xfrm>
                <a:off x="6260000" y="4737150"/>
                <a:ext cx="42575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518" extrusionOk="0">
                    <a:moveTo>
                      <a:pt x="846" y="1"/>
                    </a:moveTo>
                    <a:cubicBezTo>
                      <a:pt x="670" y="1"/>
                      <a:pt x="492" y="61"/>
                      <a:pt x="346" y="186"/>
                    </a:cubicBezTo>
                    <a:cubicBezTo>
                      <a:pt x="36" y="460"/>
                      <a:pt x="0" y="936"/>
                      <a:pt x="274" y="1257"/>
                    </a:cubicBezTo>
                    <a:cubicBezTo>
                      <a:pt x="422" y="1431"/>
                      <a:pt x="629" y="1518"/>
                      <a:pt x="839" y="1518"/>
                    </a:cubicBezTo>
                    <a:cubicBezTo>
                      <a:pt x="1017" y="1518"/>
                      <a:pt x="1198" y="1455"/>
                      <a:pt x="1346" y="1329"/>
                    </a:cubicBezTo>
                    <a:cubicBezTo>
                      <a:pt x="1667" y="1055"/>
                      <a:pt x="1703" y="579"/>
                      <a:pt x="1417" y="257"/>
                    </a:cubicBezTo>
                    <a:cubicBezTo>
                      <a:pt x="1268" y="88"/>
                      <a:pt x="1058" y="1"/>
                      <a:pt x="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49"/>
              <p:cNvSpPr/>
              <p:nvPr/>
            </p:nvSpPr>
            <p:spPr>
              <a:xfrm>
                <a:off x="6333225" y="4737000"/>
                <a:ext cx="39300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7" extrusionOk="0">
                    <a:moveTo>
                      <a:pt x="801" y="0"/>
                    </a:moveTo>
                    <a:cubicBezTo>
                      <a:pt x="403" y="0"/>
                      <a:pt x="59" y="303"/>
                      <a:pt x="24" y="716"/>
                    </a:cubicBezTo>
                    <a:cubicBezTo>
                      <a:pt x="0" y="1132"/>
                      <a:pt x="310" y="1490"/>
                      <a:pt x="738" y="1525"/>
                    </a:cubicBezTo>
                    <a:cubicBezTo>
                      <a:pt x="754" y="1526"/>
                      <a:pt x="769" y="1527"/>
                      <a:pt x="783" y="1527"/>
                    </a:cubicBezTo>
                    <a:cubicBezTo>
                      <a:pt x="1181" y="1527"/>
                      <a:pt x="1514" y="1225"/>
                      <a:pt x="1548" y="823"/>
                    </a:cubicBezTo>
                    <a:cubicBezTo>
                      <a:pt x="1572" y="406"/>
                      <a:pt x="1262" y="37"/>
                      <a:pt x="846" y="1"/>
                    </a:cubicBezTo>
                    <a:cubicBezTo>
                      <a:pt x="831" y="1"/>
                      <a:pt x="816" y="0"/>
                      <a:pt x="8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49"/>
              <p:cNvSpPr/>
              <p:nvPr/>
            </p:nvSpPr>
            <p:spPr>
              <a:xfrm>
                <a:off x="6251075" y="4795650"/>
                <a:ext cx="13217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430" extrusionOk="0">
                    <a:moveTo>
                      <a:pt x="667" y="1"/>
                    </a:moveTo>
                    <a:cubicBezTo>
                      <a:pt x="298" y="1"/>
                      <a:pt x="0" y="299"/>
                      <a:pt x="0" y="668"/>
                    </a:cubicBezTo>
                    <a:lnTo>
                      <a:pt x="0" y="763"/>
                    </a:lnTo>
                    <a:cubicBezTo>
                      <a:pt x="0" y="1132"/>
                      <a:pt x="298" y="1430"/>
                      <a:pt x="667" y="1430"/>
                    </a:cubicBezTo>
                    <a:lnTo>
                      <a:pt x="4620" y="1430"/>
                    </a:lnTo>
                    <a:cubicBezTo>
                      <a:pt x="4989" y="1430"/>
                      <a:pt x="5287" y="1132"/>
                      <a:pt x="5287" y="763"/>
                    </a:cubicBezTo>
                    <a:lnTo>
                      <a:pt x="5287" y="668"/>
                    </a:lnTo>
                    <a:cubicBezTo>
                      <a:pt x="5287" y="299"/>
                      <a:pt x="4989" y="1"/>
                      <a:pt x="46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49"/>
              <p:cNvSpPr/>
              <p:nvPr/>
            </p:nvSpPr>
            <p:spPr>
              <a:xfrm>
                <a:off x="6263575" y="4809350"/>
                <a:ext cx="10717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46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46"/>
                      <a:pt x="167" y="346"/>
                    </a:cubicBezTo>
                    <a:lnTo>
                      <a:pt x="4108" y="346"/>
                    </a:lnTo>
                    <a:cubicBezTo>
                      <a:pt x="4215" y="346"/>
                      <a:pt x="4286" y="263"/>
                      <a:pt x="4286" y="167"/>
                    </a:cubicBezTo>
                    <a:cubicBezTo>
                      <a:pt x="4286" y="72"/>
                      <a:pt x="4215" y="1"/>
                      <a:pt x="41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80" name="Google Shape;2980;p49"/>
          <p:cNvGrpSpPr/>
          <p:nvPr/>
        </p:nvGrpSpPr>
        <p:grpSpPr>
          <a:xfrm>
            <a:off x="822866" y="1587988"/>
            <a:ext cx="234762" cy="218290"/>
            <a:chOff x="8652775" y="883650"/>
            <a:chExt cx="38125" cy="35450"/>
          </a:xfrm>
        </p:grpSpPr>
        <p:sp>
          <p:nvSpPr>
            <p:cNvPr id="2981" name="Google Shape;2981;p49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9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9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4" name="Google Shape;2984;p49"/>
          <p:cNvSpPr/>
          <p:nvPr/>
        </p:nvSpPr>
        <p:spPr>
          <a:xfrm>
            <a:off x="7779732" y="3118409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9"/>
          <p:cNvSpPr/>
          <p:nvPr/>
        </p:nvSpPr>
        <p:spPr>
          <a:xfrm>
            <a:off x="654668" y="980256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49"/>
          <p:cNvSpPr/>
          <p:nvPr/>
        </p:nvSpPr>
        <p:spPr>
          <a:xfrm>
            <a:off x="654668" y="1106797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anoid Robot Project Proposal by Slidesgo">
  <a:themeElements>
    <a:clrScheme name="Simple Light">
      <a:dk1>
        <a:srgbClr val="2B3436"/>
      </a:dk1>
      <a:lt1>
        <a:srgbClr val="D8E6EF"/>
      </a:lt1>
      <a:dk2>
        <a:srgbClr val="C6DCEB"/>
      </a:dk2>
      <a:lt2>
        <a:srgbClr val="516F86"/>
      </a:lt2>
      <a:accent1>
        <a:srgbClr val="86B5D8"/>
      </a:accent1>
      <a:accent2>
        <a:srgbClr val="5D91B7"/>
      </a:accent2>
      <a:accent3>
        <a:srgbClr val="ACC9C8"/>
      </a:accent3>
      <a:accent4>
        <a:srgbClr val="96B1B0"/>
      </a:accent4>
      <a:accent5>
        <a:srgbClr val="37555A"/>
      </a:accent5>
      <a:accent6>
        <a:srgbClr val="FFFFFF"/>
      </a:accent6>
      <a:hlink>
        <a:srgbClr val="2B34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304</Words>
  <Application>Microsoft Office PowerPoint</Application>
  <PresentationFormat>On-screen Show 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Inter</vt:lpstr>
      <vt:lpstr>Roboto</vt:lpstr>
      <vt:lpstr>Arial</vt:lpstr>
      <vt:lpstr>Humanoid Robot Project Proposal by Slidesgo</vt:lpstr>
      <vt:lpstr>The Secret Box</vt:lpstr>
      <vt:lpstr>Table of contents</vt:lpstr>
      <vt:lpstr>About the secret box</vt:lpstr>
      <vt:lpstr>The Secret Box</vt:lpstr>
      <vt:lpstr>What I am working on</vt:lpstr>
      <vt:lpstr>Requirements</vt:lpstr>
      <vt:lpstr>Major Requirements</vt:lpstr>
      <vt:lpstr>Milestones</vt:lpstr>
      <vt:lpstr>Milestones</vt:lpstr>
      <vt:lpstr>Hardware</vt:lpstr>
      <vt:lpstr>Software</vt:lpstr>
      <vt:lpstr>Future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Secret Box</dc:title>
  <cp:lastModifiedBy>es-TasneemMansour2024</cp:lastModifiedBy>
  <cp:revision>20</cp:revision>
  <dcterms:modified xsi:type="dcterms:W3CDTF">2024-03-13T22:04:16Z</dcterms:modified>
</cp:coreProperties>
</file>