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58" r:id="rId4"/>
    <p:sldId id="259" r:id="rId5"/>
    <p:sldId id="260" r:id="rId6"/>
    <p:sldId id="261" r:id="rId7"/>
    <p:sldId id="269" r:id="rId8"/>
    <p:sldId id="268" r:id="rId9"/>
    <p:sldId id="270" r:id="rId10"/>
    <p:sldId id="271" r:id="rId11"/>
    <p:sldId id="272" r:id="rId12"/>
    <p:sldId id="273" r:id="rId13"/>
    <p:sldId id="274" r:id="rId14"/>
    <p:sldId id="275"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184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822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007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4904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1503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4610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0156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071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59455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614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70423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056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477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300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641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879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337252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PROPOSAL</a:t>
            </a:r>
            <a:br>
              <a:rPr lang="en-US" dirty="0" smtClean="0"/>
            </a:br>
            <a:r>
              <a:rPr lang="en-US" dirty="0" smtClean="0"/>
              <a:t>FOOD ORDER SYSTEM</a:t>
            </a:r>
            <a:endParaRPr lang="en-US" dirty="0"/>
          </a:p>
        </p:txBody>
      </p:sp>
      <p:sp>
        <p:nvSpPr>
          <p:cNvPr id="3" name="Subtitle 2"/>
          <p:cNvSpPr>
            <a:spLocks noGrp="1"/>
          </p:cNvSpPr>
          <p:nvPr>
            <p:ph type="subTitle" idx="1"/>
          </p:nvPr>
        </p:nvSpPr>
        <p:spPr/>
        <p:txBody>
          <a:bodyPr>
            <a:normAutofit lnSpcReduction="10000"/>
          </a:bodyPr>
          <a:lstStyle/>
          <a:p>
            <a:r>
              <a:rPr lang="en-US" dirty="0" smtClean="0"/>
              <a:t>TASNOVA TASNIM</a:t>
            </a:r>
          </a:p>
          <a:p>
            <a:r>
              <a:rPr lang="en-US" dirty="0" smtClean="0"/>
              <a:t>ID:UG02-47-18-012</a:t>
            </a:r>
          </a:p>
          <a:p>
            <a:r>
              <a:rPr lang="en-US" dirty="0" smtClean="0"/>
              <a:t>EMAIL:tasnimprity12@gmail.com</a:t>
            </a:r>
            <a:endParaRPr lang="en-US" dirty="0"/>
          </a:p>
        </p:txBody>
      </p:sp>
    </p:spTree>
    <p:extLst>
      <p:ext uri="{BB962C8B-B14F-4D97-AF65-F5344CB8AC3E}">
        <p14:creationId xmlns:p14="http://schemas.microsoft.com/office/powerpoint/2010/main" val="1263961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r>
              <a:rPr lang="en-US" dirty="0" smtClean="0"/>
              <a:t> </a:t>
            </a:r>
            <a:r>
              <a:rPr lang="en-US" dirty="0"/>
              <a:t>Admin </a:t>
            </a:r>
            <a:endParaRPr lang="en-US" dirty="0" smtClean="0"/>
          </a:p>
          <a:p>
            <a:r>
              <a:rPr lang="en-US" dirty="0" smtClean="0"/>
              <a:t> </a:t>
            </a:r>
            <a:r>
              <a:rPr lang="en-US" dirty="0"/>
              <a:t>User Module </a:t>
            </a:r>
            <a:r>
              <a:rPr lang="en-US" dirty="0" smtClean="0"/>
              <a:t> </a:t>
            </a:r>
          </a:p>
          <a:p>
            <a:r>
              <a:rPr lang="en-US" dirty="0" smtClean="0"/>
              <a:t>Contact </a:t>
            </a:r>
            <a:r>
              <a:rPr lang="en-US" dirty="0"/>
              <a:t>Us Module </a:t>
            </a:r>
            <a:endParaRPr lang="en-US" dirty="0" smtClean="0"/>
          </a:p>
          <a:p>
            <a:r>
              <a:rPr lang="en-US" dirty="0" smtClean="0"/>
              <a:t>Search </a:t>
            </a:r>
            <a:r>
              <a:rPr lang="en-US" dirty="0"/>
              <a:t>Module</a:t>
            </a:r>
          </a:p>
        </p:txBody>
      </p:sp>
    </p:spTree>
    <p:extLst>
      <p:ext uri="{BB962C8B-B14F-4D97-AF65-F5344CB8AC3E}">
        <p14:creationId xmlns:p14="http://schemas.microsoft.com/office/powerpoint/2010/main" val="180769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Requirements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600" y="2160588"/>
            <a:ext cx="6102838" cy="3881437"/>
          </a:xfrm>
        </p:spPr>
      </p:pic>
    </p:spTree>
    <p:extLst>
      <p:ext uri="{BB962C8B-B14F-4D97-AF65-F5344CB8AC3E}">
        <p14:creationId xmlns:p14="http://schemas.microsoft.com/office/powerpoint/2010/main" val="234693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Ordering System Module </a:t>
            </a:r>
          </a:p>
        </p:txBody>
      </p:sp>
      <p:sp>
        <p:nvSpPr>
          <p:cNvPr id="3" name="Content Placeholder 2"/>
          <p:cNvSpPr>
            <a:spLocks noGrp="1"/>
          </p:cNvSpPr>
          <p:nvPr>
            <p:ph idx="1"/>
          </p:nvPr>
        </p:nvSpPr>
        <p:spPr>
          <a:xfrm>
            <a:off x="677334" y="2037807"/>
            <a:ext cx="8596668" cy="4003556"/>
          </a:xfrm>
        </p:spPr>
        <p:txBody>
          <a:bodyPr>
            <a:normAutofit fontScale="92500" lnSpcReduction="10000"/>
          </a:bodyPr>
          <a:lstStyle/>
          <a:p>
            <a:r>
              <a:rPr lang="en-US" dirty="0"/>
              <a:t> Create an account</a:t>
            </a:r>
            <a:r>
              <a:rPr lang="en-US" dirty="0" smtClean="0"/>
              <a:t>.</a:t>
            </a:r>
          </a:p>
          <a:p>
            <a:r>
              <a:rPr lang="en-US" dirty="0" smtClean="0"/>
              <a:t> </a:t>
            </a:r>
            <a:r>
              <a:rPr lang="en-US" dirty="0"/>
              <a:t>• Manage their account. </a:t>
            </a:r>
            <a:endParaRPr lang="en-US" dirty="0" smtClean="0"/>
          </a:p>
          <a:p>
            <a:r>
              <a:rPr lang="en-US" dirty="0" smtClean="0"/>
              <a:t>• </a:t>
            </a:r>
            <a:r>
              <a:rPr lang="en-US" dirty="0"/>
              <a:t>Log in to the system</a:t>
            </a:r>
            <a:r>
              <a:rPr lang="en-US" dirty="0" smtClean="0"/>
              <a:t>.</a:t>
            </a:r>
          </a:p>
          <a:p>
            <a:r>
              <a:rPr lang="en-US" dirty="0" smtClean="0"/>
              <a:t> </a:t>
            </a:r>
            <a:r>
              <a:rPr lang="en-US" dirty="0"/>
              <a:t>• Select an item from the menu. </a:t>
            </a:r>
            <a:endParaRPr lang="en-US" dirty="0" smtClean="0"/>
          </a:p>
          <a:p>
            <a:r>
              <a:rPr lang="en-US" dirty="0" smtClean="0"/>
              <a:t>• </a:t>
            </a:r>
            <a:r>
              <a:rPr lang="en-US" dirty="0"/>
              <a:t>Add an item to their current order. </a:t>
            </a:r>
            <a:endParaRPr lang="en-US" dirty="0" smtClean="0"/>
          </a:p>
          <a:p>
            <a:r>
              <a:rPr lang="en-US" dirty="0" smtClean="0"/>
              <a:t>• </a:t>
            </a:r>
            <a:r>
              <a:rPr lang="en-US" dirty="0"/>
              <a:t>Review their current order. </a:t>
            </a:r>
            <a:endParaRPr lang="en-US" dirty="0" smtClean="0"/>
          </a:p>
          <a:p>
            <a:r>
              <a:rPr lang="en-US" dirty="0" smtClean="0"/>
              <a:t>• </a:t>
            </a:r>
            <a:r>
              <a:rPr lang="en-US" dirty="0"/>
              <a:t>Remove an item/remove all items from their current order</a:t>
            </a:r>
            <a:r>
              <a:rPr lang="en-US" dirty="0" smtClean="0"/>
              <a:t>.</a:t>
            </a:r>
          </a:p>
          <a:p>
            <a:r>
              <a:rPr lang="en-US" dirty="0" smtClean="0"/>
              <a:t> </a:t>
            </a:r>
            <a:r>
              <a:rPr lang="en-US" dirty="0"/>
              <a:t>• Provide payment details. </a:t>
            </a:r>
            <a:endParaRPr lang="en-US" dirty="0" smtClean="0"/>
          </a:p>
          <a:p>
            <a:r>
              <a:rPr lang="en-US" dirty="0" smtClean="0"/>
              <a:t>• </a:t>
            </a:r>
            <a:r>
              <a:rPr lang="en-US" dirty="0"/>
              <a:t>Place an order. </a:t>
            </a:r>
            <a:endParaRPr lang="en-US" dirty="0" smtClean="0"/>
          </a:p>
          <a:p>
            <a:r>
              <a:rPr lang="en-US" dirty="0" smtClean="0"/>
              <a:t>• </a:t>
            </a:r>
            <a:r>
              <a:rPr lang="en-US" dirty="0"/>
              <a:t>Receive confirmation in the form of an order number</a:t>
            </a:r>
            <a:r>
              <a:rPr lang="en-US" dirty="0" smtClean="0"/>
              <a:t>.</a:t>
            </a:r>
          </a:p>
          <a:p>
            <a:r>
              <a:rPr lang="en-US" dirty="0" smtClean="0"/>
              <a:t> </a:t>
            </a:r>
            <a:r>
              <a:rPr lang="en-US" dirty="0"/>
              <a:t>• View order placed.</a:t>
            </a:r>
          </a:p>
          <a:p>
            <a:endParaRPr lang="en-US" dirty="0"/>
          </a:p>
        </p:txBody>
      </p:sp>
    </p:spTree>
    <p:extLst>
      <p:ext uri="{BB962C8B-B14F-4D97-AF65-F5344CB8AC3E}">
        <p14:creationId xmlns:p14="http://schemas.microsoft.com/office/powerpoint/2010/main" val="2703813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Menu Management System Module</a:t>
            </a:r>
          </a:p>
        </p:txBody>
      </p:sp>
      <p:sp>
        <p:nvSpPr>
          <p:cNvPr id="3" name="Content Placeholder 2"/>
          <p:cNvSpPr>
            <a:spLocks noGrp="1"/>
          </p:cNvSpPr>
          <p:nvPr>
            <p:ph idx="1"/>
          </p:nvPr>
        </p:nvSpPr>
        <p:spPr/>
        <p:txBody>
          <a:bodyPr/>
          <a:lstStyle/>
          <a:p>
            <a:r>
              <a:rPr lang="en-US" dirty="0"/>
              <a:t> Add/update/delete food category to/from the menu. </a:t>
            </a:r>
            <a:endParaRPr lang="en-US" dirty="0" smtClean="0"/>
          </a:p>
          <a:p>
            <a:r>
              <a:rPr lang="en-US" dirty="0" smtClean="0"/>
              <a:t>• </a:t>
            </a:r>
            <a:r>
              <a:rPr lang="en-US" dirty="0"/>
              <a:t>Add /update/delete food item to/from the menu. </a:t>
            </a:r>
            <a:endParaRPr lang="en-US" dirty="0" smtClean="0"/>
          </a:p>
          <a:p>
            <a:r>
              <a:rPr lang="en-US" dirty="0" smtClean="0"/>
              <a:t>• </a:t>
            </a:r>
            <a:r>
              <a:rPr lang="en-US" dirty="0"/>
              <a:t>Update price for a given food item</a:t>
            </a:r>
            <a:r>
              <a:rPr lang="en-US" dirty="0" smtClean="0"/>
              <a:t>.</a:t>
            </a:r>
          </a:p>
          <a:p>
            <a:r>
              <a:rPr lang="en-US" dirty="0" smtClean="0"/>
              <a:t> </a:t>
            </a:r>
            <a:r>
              <a:rPr lang="en-US" dirty="0"/>
              <a:t>• Update additional information (description, photo, etc.) for a given food item.</a:t>
            </a:r>
          </a:p>
        </p:txBody>
      </p:sp>
    </p:spTree>
    <p:extLst>
      <p:ext uri="{BB962C8B-B14F-4D97-AF65-F5344CB8AC3E}">
        <p14:creationId xmlns:p14="http://schemas.microsoft.com/office/powerpoint/2010/main" val="2518529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Retrieval System </a:t>
            </a:r>
            <a:r>
              <a:rPr lang="en-US" dirty="0" smtClean="0"/>
              <a:t>Module</a:t>
            </a:r>
            <a:br>
              <a:rPr lang="en-US" dirty="0" smtClean="0"/>
            </a:br>
            <a:endParaRPr lang="en-US" dirty="0"/>
          </a:p>
        </p:txBody>
      </p:sp>
      <p:sp>
        <p:nvSpPr>
          <p:cNvPr id="3" name="Content Placeholder 2"/>
          <p:cNvSpPr>
            <a:spLocks noGrp="1"/>
          </p:cNvSpPr>
          <p:nvPr>
            <p:ph idx="1"/>
          </p:nvPr>
        </p:nvSpPr>
        <p:spPr/>
        <p:txBody>
          <a:bodyPr/>
          <a:lstStyle/>
          <a:p>
            <a:r>
              <a:rPr lang="en-US" dirty="0"/>
              <a:t>This is the most simplest module out of all 3 modules</a:t>
            </a:r>
            <a:r>
              <a:rPr lang="en-US" dirty="0" smtClean="0"/>
              <a:t>. </a:t>
            </a:r>
            <a:r>
              <a:rPr lang="en-US" dirty="0"/>
              <a:t>It is designed to be used only by restaurant employees, and provides the following functions</a:t>
            </a:r>
            <a:r>
              <a:rPr lang="en-US" dirty="0" smtClean="0"/>
              <a:t>:</a:t>
            </a:r>
          </a:p>
          <a:p>
            <a:r>
              <a:rPr lang="en-US" dirty="0" smtClean="0"/>
              <a:t>  </a:t>
            </a:r>
            <a:r>
              <a:rPr lang="en-US" dirty="0"/>
              <a:t>Retrieve new orders from the database</a:t>
            </a:r>
            <a:r>
              <a:rPr lang="en-US" dirty="0" smtClean="0"/>
              <a:t>.</a:t>
            </a:r>
          </a:p>
          <a:p>
            <a:r>
              <a:rPr lang="en-US" dirty="0" smtClean="0"/>
              <a:t> </a:t>
            </a:r>
            <a:r>
              <a:rPr lang="en-US" dirty="0"/>
              <a:t>• Display the orders in an easily readable, graphical way.</a:t>
            </a:r>
          </a:p>
        </p:txBody>
      </p:sp>
    </p:spTree>
    <p:extLst>
      <p:ext uri="{BB962C8B-B14F-4D97-AF65-F5344CB8AC3E}">
        <p14:creationId xmlns:p14="http://schemas.microsoft.com/office/powerpoint/2010/main" val="4245682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701" y="1489166"/>
            <a:ext cx="7322635" cy="4990011"/>
          </a:xfrm>
        </p:spPr>
      </p:pic>
    </p:spTree>
    <p:extLst>
      <p:ext uri="{BB962C8B-B14F-4D97-AF65-F5344CB8AC3E}">
        <p14:creationId xmlns:p14="http://schemas.microsoft.com/office/powerpoint/2010/main" val="741185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8443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6000" dirty="0" smtClean="0"/>
              <a:t>WELCOME</a:t>
            </a:r>
            <a:endParaRPr lang="en-US" sz="6000" dirty="0"/>
          </a:p>
        </p:txBody>
      </p:sp>
      <p:sp>
        <p:nvSpPr>
          <p:cNvPr id="7" name="Content Placeholder 6"/>
          <p:cNvSpPr>
            <a:spLocks noGrp="1"/>
          </p:cNvSpPr>
          <p:nvPr>
            <p:ph idx="1"/>
          </p:nvPr>
        </p:nvSpPr>
        <p:spPr/>
        <p:txBody>
          <a:bodyPr>
            <a:normAutofit/>
          </a:bodyPr>
          <a:lstStyle/>
          <a:p>
            <a:r>
              <a:rPr lang="en-US" sz="4800" dirty="0" smtClean="0"/>
              <a:t>  FOOD ORDER SYSTEM</a:t>
            </a:r>
            <a:endParaRPr lang="en-US" sz="4800" dirty="0"/>
          </a:p>
        </p:txBody>
      </p:sp>
    </p:spTree>
    <p:extLst>
      <p:ext uri="{BB962C8B-B14F-4D97-AF65-F5344CB8AC3E}">
        <p14:creationId xmlns:p14="http://schemas.microsoft.com/office/powerpoint/2010/main" val="104427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5" name="Content Placeholder 4"/>
          <p:cNvSpPr>
            <a:spLocks noGrp="1"/>
          </p:cNvSpPr>
          <p:nvPr>
            <p:ph idx="1"/>
          </p:nvPr>
        </p:nvSpPr>
        <p:spPr/>
        <p:txBody>
          <a:bodyPr/>
          <a:lstStyle/>
          <a:p>
            <a:r>
              <a:rPr lang="en-US" dirty="0"/>
              <a:t> ONLINE FOOD DELIVERY SYSTEM is a website designed primarily for use in the food delivery industry. This system will allow hotels and restaurants to increase scope of business by reducing the labor cost involved. The system also allows to quickly and easily manage an online menu which customers can browse and use to place orders with just few clicks. Restaurant employees then use these orders through an easy to navigate graphical interface for efficient processing.</a:t>
            </a:r>
          </a:p>
        </p:txBody>
      </p:sp>
    </p:spTree>
    <p:extLst>
      <p:ext uri="{BB962C8B-B14F-4D97-AF65-F5344CB8AC3E}">
        <p14:creationId xmlns:p14="http://schemas.microsoft.com/office/powerpoint/2010/main" val="160476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5" name="Content Placeholder 4"/>
          <p:cNvSpPr>
            <a:spLocks noGrp="1"/>
          </p:cNvSpPr>
          <p:nvPr>
            <p:ph idx="1"/>
          </p:nvPr>
        </p:nvSpPr>
        <p:spPr/>
        <p:txBody>
          <a:bodyPr/>
          <a:lstStyle/>
          <a:p>
            <a:r>
              <a:rPr lang="en-US" dirty="0" smtClean="0"/>
              <a:t>Online </a:t>
            </a:r>
            <a:r>
              <a:rPr lang="en-US" dirty="0"/>
              <a:t>ordering system that I am proposing here, greatly simplifies the ordering process for both the customer and the restaurant. System presents an interactive and up-to-date menu with all available options in an easy to use manner. Customer can choose one or more items to place an order which will land in the Cart. Customer can view all the order details in the cart before checking out. At the end, customer gets order confirmation details. Once the order is placed it is entered in the database and retrieved in pretty much real time. This allows Restaurant Employees to quickly go through the orders as they are received and process all orders efficiently and effectively with minimal delays and confusion</a:t>
            </a:r>
          </a:p>
        </p:txBody>
      </p:sp>
    </p:spTree>
    <p:extLst>
      <p:ext uri="{BB962C8B-B14F-4D97-AF65-F5344CB8AC3E}">
        <p14:creationId xmlns:p14="http://schemas.microsoft.com/office/powerpoint/2010/main" val="426282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5" name="Content Placeholder 4"/>
          <p:cNvSpPr>
            <a:spLocks noGrp="1"/>
          </p:cNvSpPr>
          <p:nvPr>
            <p:ph idx="1"/>
          </p:nvPr>
        </p:nvSpPr>
        <p:spPr/>
        <p:txBody>
          <a:bodyPr/>
          <a:lstStyle/>
          <a:p>
            <a:r>
              <a:rPr lang="en-US" dirty="0"/>
              <a:t>Develop a system that will allow customers to place their food order online and provide them with feedback as to the calorie and fat count of the meal, a generic image of the meal, a list of side dishes, main course ingredients, and cost information</a:t>
            </a:r>
          </a:p>
        </p:txBody>
      </p:sp>
    </p:spTree>
    <p:extLst>
      <p:ext uri="{BB962C8B-B14F-4D97-AF65-F5344CB8AC3E}">
        <p14:creationId xmlns:p14="http://schemas.microsoft.com/office/powerpoint/2010/main" val="138067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Do</a:t>
            </a:r>
          </a:p>
        </p:txBody>
      </p:sp>
      <p:sp>
        <p:nvSpPr>
          <p:cNvPr id="5" name="Content Placeholder 4"/>
          <p:cNvSpPr>
            <a:spLocks noGrp="1"/>
          </p:cNvSpPr>
          <p:nvPr>
            <p:ph idx="1"/>
          </p:nvPr>
        </p:nvSpPr>
        <p:spPr/>
        <p:txBody>
          <a:bodyPr/>
          <a:lstStyle/>
          <a:p>
            <a:r>
              <a:rPr lang="en-US" dirty="0"/>
              <a:t>provide a display that will allow the customer to choose menu items and make corrections. </a:t>
            </a:r>
            <a:endParaRPr lang="en-US" dirty="0" smtClean="0"/>
          </a:p>
          <a:p>
            <a:r>
              <a:rPr lang="en-US" dirty="0" smtClean="0"/>
              <a:t> </a:t>
            </a:r>
            <a:r>
              <a:rPr lang="en-US" dirty="0"/>
              <a:t>update this display with changes to the </a:t>
            </a:r>
            <a:r>
              <a:rPr lang="en-US" dirty="0" smtClean="0"/>
              <a:t>order</a:t>
            </a:r>
          </a:p>
          <a:p>
            <a:r>
              <a:rPr lang="en-US" dirty="0" smtClean="0"/>
              <a:t>. </a:t>
            </a:r>
            <a:r>
              <a:rPr lang="en-US" dirty="0"/>
              <a:t> provide a running total cost and calorie/fat count</a:t>
            </a:r>
            <a:r>
              <a:rPr lang="en-US" dirty="0" smtClean="0"/>
              <a:t>.</a:t>
            </a:r>
          </a:p>
          <a:p>
            <a:r>
              <a:rPr lang="en-US" dirty="0" smtClean="0"/>
              <a:t> </a:t>
            </a:r>
            <a:r>
              <a:rPr lang="en-US" dirty="0"/>
              <a:t> At order finalization, we will request identification information from the customer. </a:t>
            </a:r>
            <a:endParaRPr lang="en-US" dirty="0" smtClean="0"/>
          </a:p>
          <a:p>
            <a:r>
              <a:rPr lang="en-US" dirty="0" smtClean="0"/>
              <a:t> </a:t>
            </a:r>
            <a:r>
              <a:rPr lang="en-US" dirty="0"/>
              <a:t>offer a static map of our surrounding area so that customers unfamiliar with our location can find us.</a:t>
            </a:r>
          </a:p>
        </p:txBody>
      </p:sp>
    </p:spTree>
    <p:extLst>
      <p:ext uri="{BB962C8B-B14F-4D97-AF65-F5344CB8AC3E}">
        <p14:creationId xmlns:p14="http://schemas.microsoft.com/office/powerpoint/2010/main" val="30985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78251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65460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Hardware Interface</a:t>
            </a:r>
            <a:r>
              <a:rPr lang="en-US" dirty="0" smtClean="0"/>
              <a:t>:</a:t>
            </a:r>
          </a:p>
          <a:p>
            <a:r>
              <a:rPr lang="en-US" dirty="0" smtClean="0"/>
              <a:t> </a:t>
            </a:r>
            <a:r>
              <a:rPr lang="en-US" dirty="0"/>
              <a:t>• Pentium Processor </a:t>
            </a:r>
            <a:endParaRPr lang="en-US" dirty="0" smtClean="0"/>
          </a:p>
          <a:p>
            <a:r>
              <a:rPr lang="en-US" dirty="0" smtClean="0"/>
              <a:t>• </a:t>
            </a:r>
            <a:r>
              <a:rPr lang="en-US" dirty="0"/>
              <a:t>60 MB of free hard-drive space </a:t>
            </a:r>
            <a:endParaRPr lang="en-US" dirty="0" smtClean="0"/>
          </a:p>
          <a:p>
            <a:r>
              <a:rPr lang="en-US" dirty="0" smtClean="0"/>
              <a:t>• </a:t>
            </a:r>
            <a:r>
              <a:rPr lang="en-US" dirty="0"/>
              <a:t>128 MB of RAM Software Interface</a:t>
            </a:r>
            <a:r>
              <a:rPr lang="en-US" dirty="0" smtClean="0"/>
              <a:t>:</a:t>
            </a:r>
          </a:p>
          <a:p>
            <a:r>
              <a:rPr lang="en-US" dirty="0" smtClean="0"/>
              <a:t> </a:t>
            </a:r>
            <a:r>
              <a:rPr lang="en-US" dirty="0"/>
              <a:t>• Operating System: Windows (Vista/7 or above) </a:t>
            </a:r>
            <a:endParaRPr lang="en-US" dirty="0" smtClean="0"/>
          </a:p>
          <a:p>
            <a:r>
              <a:rPr lang="en-US" dirty="0" smtClean="0"/>
              <a:t>• </a:t>
            </a:r>
            <a:r>
              <a:rPr lang="en-US" dirty="0"/>
              <a:t>Web Browser: IE 10 or above, Mozilla FF 31 and above or Google </a:t>
            </a:r>
            <a:r>
              <a:rPr lang="en-US" dirty="0" smtClean="0"/>
              <a:t>Chrome</a:t>
            </a:r>
          </a:p>
          <a:p>
            <a:r>
              <a:rPr lang="en-US" dirty="0" smtClean="0"/>
              <a:t> </a:t>
            </a:r>
            <a:r>
              <a:rPr lang="en-US" dirty="0"/>
              <a:t> </a:t>
            </a:r>
            <a:r>
              <a:rPr lang="en-US" dirty="0" err="1"/>
              <a:t>Xampp</a:t>
            </a:r>
            <a:r>
              <a:rPr lang="en-US" dirty="0"/>
              <a:t> platform </a:t>
            </a:r>
          </a:p>
        </p:txBody>
      </p:sp>
    </p:spTree>
    <p:extLst>
      <p:ext uri="{BB962C8B-B14F-4D97-AF65-F5344CB8AC3E}">
        <p14:creationId xmlns:p14="http://schemas.microsoft.com/office/powerpoint/2010/main" val="6199006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TotalTime>
  <Words>608</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PROJECT PROPOSAL FOOD ORDER SYSTEM</vt:lpstr>
      <vt:lpstr>                 WELCOME</vt:lpstr>
      <vt:lpstr>Abstract </vt:lpstr>
      <vt:lpstr>Introduction</vt:lpstr>
      <vt:lpstr>Objective</vt:lpstr>
      <vt:lpstr>What To Do</vt:lpstr>
      <vt:lpstr>PowerPoint Presentation</vt:lpstr>
      <vt:lpstr>PowerPoint Presentation</vt:lpstr>
      <vt:lpstr>Implementation</vt:lpstr>
      <vt:lpstr>MODULES</vt:lpstr>
      <vt:lpstr>Program Requirements </vt:lpstr>
      <vt:lpstr>Web Ordering System Module </vt:lpstr>
      <vt:lpstr>Menu Management System Module</vt:lpstr>
      <vt:lpstr>Order Retrieval System Module </vt:lpstr>
      <vt:lpstr>Activity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FOOD ORDER SYSTEM</dc:title>
  <dc:creator>User</dc:creator>
  <cp:lastModifiedBy>User</cp:lastModifiedBy>
  <cp:revision>5</cp:revision>
  <dcterms:created xsi:type="dcterms:W3CDTF">2021-07-13T10:28:26Z</dcterms:created>
  <dcterms:modified xsi:type="dcterms:W3CDTF">2021-07-13T11:23:12Z</dcterms:modified>
</cp:coreProperties>
</file>