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Cambria Math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schemas.openxmlformats.org/officeDocument/2006/relationships/font" Target="fonts/CambriaMath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a680d8611_4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a680d8611_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a680d8611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a680d8611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a680d8611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a680d8611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a680d8611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a680d8611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a680d8611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a680d8611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a680d8611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a680d8611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a680d8611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a680d8611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a680d861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a680d861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a5fed6175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a5fed6175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a5fed6175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a5fed6175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a680d86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a680d8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a680d8611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a680d861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a680d8611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a680d8611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a680d8611_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a680d8611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a680d8611_4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a680d8611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a680d8611_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a680d8611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AMMM Project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82221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Anastasios Papazafeiropoulos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Nikolaos Bellos 									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Greedy Constructive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8586"/>
            <a:ext cx="9144000" cy="386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Local Search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4100"/>
            <a:ext cx="9144000" cy="38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Local Search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1"/>
            <a:ext cx="9144000" cy="38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Local Search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1"/>
            <a:ext cx="9144000" cy="38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Local Search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1"/>
            <a:ext cx="9144000" cy="38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Local Search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9651"/>
            <a:ext cx="9144000" cy="37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Comparisons - Quality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250" y="1136351"/>
            <a:ext cx="6057978" cy="37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Comparisons - Time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113" y="1017801"/>
            <a:ext cx="6301774" cy="38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Problem: Formal Definition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Given a positive integer n, the goal is to find a set of n different natural numbers t0, t1, ..., tn-1 such that:</a:t>
            </a:r>
            <a:endParaRPr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 Math"/>
              <a:buAutoNum type="arabicParenR"/>
            </a:pPr>
            <a:r>
              <a:rPr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No two different pairs of numbers in the set are the same distance apart.</a:t>
            </a:r>
            <a:endParaRPr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 Math"/>
              <a:buAutoNum type="arabicParenR"/>
            </a:pPr>
            <a:r>
              <a:rPr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The difference between the maximum and the minimum numbers in the set is minimized.</a:t>
            </a:r>
            <a:endParaRPr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mbria Math"/>
              <a:buChar char="●"/>
            </a:pPr>
            <a:r>
              <a:rPr lang="el" sz="17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The example provided demonstrates that the sets </a:t>
            </a:r>
            <a:br>
              <a:rPr lang="el" sz="17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</a:br>
            <a:r>
              <a:rPr lang="el" sz="17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{0, 1, 4, 9, 11} and {0, 2, 7, 8, 11} </a:t>
            </a:r>
            <a:br>
              <a:rPr lang="el" sz="17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</a:br>
            <a:r>
              <a:rPr lang="el" sz="17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are optimal when n = 5, as they minimize the difference between the maximum and minimum numbers while ensuring no two pairs have the same distance apart.</a:t>
            </a:r>
            <a:endParaRPr sz="17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Integer Linear Programming Model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83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Parameters (Inputs):</a:t>
            </a:r>
            <a:endParaRPr b="1"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n → number of different natural numbers</a:t>
            </a:r>
            <a:endParaRPr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Outputs:</a:t>
            </a:r>
            <a:endParaRPr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 Math"/>
              <a:buChar char="●"/>
            </a:pPr>
            <a:r>
              <a:rPr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 set of n natural numbers </a:t>
            </a:r>
            <a:endParaRPr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 Math"/>
              <a:buChar char="●"/>
            </a:pPr>
            <a:r>
              <a:rPr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 fitness score N →  difference between the first and the last element of the set.</a:t>
            </a:r>
            <a:endParaRPr b="1"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Variables:</a:t>
            </a:r>
            <a:endParaRPr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 Math"/>
              <a:buChar char="●"/>
            </a:pPr>
            <a:r>
              <a:rPr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baseline="-25000"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[n]    , n: 1..N</a:t>
            </a:r>
            <a:endParaRPr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 Math"/>
              <a:buChar char="●"/>
            </a:pPr>
            <a:r>
              <a:rPr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baseline="-25000"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</a:t>
            </a:r>
            <a:r>
              <a:rPr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[n</a:t>
            </a:r>
            <a:r>
              <a:rPr baseline="-25000"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][n</a:t>
            </a:r>
            <a:r>
              <a:rPr baseline="-25000"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j</a:t>
            </a:r>
            <a:r>
              <a:rPr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]     , n</a:t>
            </a:r>
            <a:r>
              <a:rPr baseline="-25000"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: 1..N, n</a:t>
            </a:r>
            <a:r>
              <a:rPr baseline="-25000"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j</a:t>
            </a:r>
            <a:r>
              <a:rPr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: 1..N</a:t>
            </a:r>
            <a:endParaRPr b="1"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Integer Linear Programming Model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Constraints:</a:t>
            </a:r>
            <a:endParaRPr b="1" sz="12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1)   </a:t>
            </a:r>
            <a:endParaRPr sz="12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2)</a:t>
            </a:r>
            <a:endParaRPr sz="12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3)</a:t>
            </a:r>
            <a:endParaRPr sz="12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*4) </a:t>
            </a:r>
            <a:endParaRPr sz="12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00" y="2146338"/>
            <a:ext cx="3541925" cy="3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750" y="2818700"/>
            <a:ext cx="7400000" cy="4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750" y="1624100"/>
            <a:ext cx="826661" cy="3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750" y="3427100"/>
            <a:ext cx="1571172" cy="4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Integer Linear Programming Model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Objective function: </a:t>
            </a:r>
            <a:endParaRPr b="1" sz="16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minimize </a:t>
            </a:r>
            <a:r>
              <a:rPr lang="el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l" sz="23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baseline="-25000" lang="el" sz="23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endParaRPr sz="23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Eventually, the ILP is:</a:t>
            </a:r>
            <a:endParaRPr b="1" sz="15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13" y="3034500"/>
            <a:ext cx="53244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Greedy Constructive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 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14" y="1072500"/>
            <a:ext cx="9153439" cy="384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Greedy Constructive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3273"/>
            <a:ext cx="9144000" cy="381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Greedy Constructive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8586"/>
            <a:ext cx="9144000" cy="386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Greedy Constructive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8586"/>
            <a:ext cx="9144000" cy="386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