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3"/>
  </p:notesMasterIdLst>
  <p:sldIdLst>
    <p:sldId id="256" r:id="rId2"/>
    <p:sldId id="258" r:id="rId3"/>
    <p:sldId id="259" r:id="rId4"/>
    <p:sldId id="269" r:id="rId5"/>
    <p:sldId id="274" r:id="rId6"/>
    <p:sldId id="287" r:id="rId7"/>
    <p:sldId id="289" r:id="rId8"/>
    <p:sldId id="267" r:id="rId9"/>
    <p:sldId id="275" r:id="rId10"/>
    <p:sldId id="290" r:id="rId11"/>
    <p:sldId id="291" r:id="rId12"/>
  </p:sldIdLst>
  <p:sldSz cx="9144000" cy="5143500" type="screen16x9"/>
  <p:notesSz cx="6858000" cy="9144000"/>
  <p:embeddedFontLst>
    <p:embeddedFont>
      <p:font typeface="Open Sans" charset="0"/>
      <p:regular r:id="rId14"/>
      <p:bold r:id="rId15"/>
      <p:italic r:id="rId16"/>
      <p:boldItalic r:id="rId17"/>
    </p:embeddedFont>
    <p:embeddedFont>
      <p:font typeface="Cabin" charset="0"/>
      <p:regular r:id="rId18"/>
      <p:bold r:id="rId19"/>
      <p:italic r:id="rId20"/>
      <p:boldItalic r:id="rId21"/>
    </p:embeddedFont>
    <p:embeddedFont>
      <p:font typeface="Raleway" charset="0"/>
      <p:regular r:id="rId22"/>
      <p:bold r:id="rId23"/>
      <p:italic r:id="rId24"/>
      <p:boldItalic r:id="rId25"/>
    </p:embeddedFont>
    <p:embeddedFont>
      <p:font typeface="Arial Black" pitchFamily="34" charset="0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D04E3148-5580-496F-A9E1-CBE2EF198584}">
  <a:tblStyle styleId="{D04E3148-5580-496F-A9E1-CBE2EF1985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E3AD10A-67F3-4F2F-A02E-A620A8DADCA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66" autoAdjust="0"/>
    <p:restoredTop sz="94643" autoAdjust="0"/>
  </p:normalViewPr>
  <p:slideViewPr>
    <p:cSldViewPr>
      <p:cViewPr varScale="1">
        <p:scale>
          <a:sx n="111" d="100"/>
          <a:sy n="111" d="100"/>
        </p:scale>
        <p:origin x="-643" y="-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e1b5a2b9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e1b5a2b9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e1ac72eb98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e1ac72eb98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1e1b5a2b98e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1e1b5a2b98e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1e1b5a2b98e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1e1b5a2b98e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-580">
            <a:off x="684024" y="3196563"/>
            <a:ext cx="35574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20000" y="1115325"/>
            <a:ext cx="4860300" cy="19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5368500" y="2329475"/>
            <a:ext cx="3775500" cy="28140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762638" y="3266250"/>
            <a:ext cx="910800" cy="174900"/>
          </a:xfrm>
          <a:prstGeom prst="roundRect">
            <a:avLst>
              <a:gd name="adj" fmla="val 50000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476875" y="3593350"/>
            <a:ext cx="910800" cy="174900"/>
          </a:xfrm>
          <a:prstGeom prst="roundRect">
            <a:avLst>
              <a:gd name="adj" fmla="val 50000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019800" y="4224000"/>
            <a:ext cx="910800" cy="174900"/>
          </a:xfrm>
          <a:prstGeom prst="roundRect">
            <a:avLst>
              <a:gd name="adj" fmla="val 50000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106713" y="4533700"/>
            <a:ext cx="910800" cy="174900"/>
          </a:xfrm>
          <a:prstGeom prst="roundRect">
            <a:avLst>
              <a:gd name="adj" fmla="val 50000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830488" y="4778400"/>
            <a:ext cx="910800" cy="174900"/>
          </a:xfrm>
          <a:prstGeom prst="roundRect">
            <a:avLst>
              <a:gd name="adj" fmla="val 50000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" name="Google Shape;18;p2"/>
          <p:cNvCxnSpPr/>
          <p:nvPr/>
        </p:nvCxnSpPr>
        <p:spPr>
          <a:xfrm rot="10800000">
            <a:off x="4413075" y="4778400"/>
            <a:ext cx="3038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2"/>
          <p:cNvCxnSpPr/>
          <p:nvPr/>
        </p:nvCxnSpPr>
        <p:spPr>
          <a:xfrm rot="10800000">
            <a:off x="7190075" y="4911750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2"/>
          <p:cNvCxnSpPr/>
          <p:nvPr/>
        </p:nvCxnSpPr>
        <p:spPr>
          <a:xfrm rot="10800000">
            <a:off x="3752975" y="4778400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_ONLY_8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/>
          <p:nvPr/>
        </p:nvSpPr>
        <p:spPr>
          <a:xfrm>
            <a:off x="8581775" y="-371475"/>
            <a:ext cx="905100" cy="5686500"/>
          </a:xfrm>
          <a:prstGeom prst="roundRect">
            <a:avLst>
              <a:gd name="adj" fmla="val 1191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cxnSp>
        <p:nvCxnSpPr>
          <p:cNvPr id="165" name="Google Shape;165;p21"/>
          <p:cNvCxnSpPr/>
          <p:nvPr/>
        </p:nvCxnSpPr>
        <p:spPr>
          <a:xfrm rot="10800000">
            <a:off x="7685138" y="615975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1"/>
          <p:cNvCxnSpPr/>
          <p:nvPr/>
        </p:nvCxnSpPr>
        <p:spPr>
          <a:xfrm rot="10800000">
            <a:off x="-12" y="4864125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7" name="Google Shape;167;p21"/>
          <p:cNvGrpSpPr/>
          <p:nvPr/>
        </p:nvGrpSpPr>
        <p:grpSpPr>
          <a:xfrm>
            <a:off x="243971" y="4378898"/>
            <a:ext cx="216823" cy="216819"/>
            <a:chOff x="-223479" y="-1094052"/>
            <a:chExt cx="216823" cy="216819"/>
          </a:xfrm>
        </p:grpSpPr>
        <p:sp>
          <p:nvSpPr>
            <p:cNvPr id="168" name="Google Shape;168;p21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/>
          <p:nvPr/>
        </p:nvSpPr>
        <p:spPr>
          <a:xfrm>
            <a:off x="0" y="2329475"/>
            <a:ext cx="3775500" cy="2814000"/>
          </a:xfrm>
          <a:prstGeom prst="round1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8" name="Google Shape;258;p27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7"/>
          <p:cNvSpPr txBox="1">
            <a:spLocks noGrp="1"/>
          </p:cNvSpPr>
          <p:nvPr>
            <p:ph type="ctrTitle"/>
          </p:nvPr>
        </p:nvSpPr>
        <p:spPr>
          <a:xfrm>
            <a:off x="5119500" y="631650"/>
            <a:ext cx="33045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0" name="Google Shape;260;p27"/>
          <p:cNvSpPr txBox="1">
            <a:spLocks noGrp="1"/>
          </p:cNvSpPr>
          <p:nvPr>
            <p:ph type="subTitle" idx="1"/>
          </p:nvPr>
        </p:nvSpPr>
        <p:spPr>
          <a:xfrm>
            <a:off x="5119350" y="1722300"/>
            <a:ext cx="33045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27"/>
          <p:cNvSpPr txBox="1">
            <a:spLocks noGrp="1"/>
          </p:cNvSpPr>
          <p:nvPr>
            <p:ph type="subTitle" idx="2"/>
          </p:nvPr>
        </p:nvSpPr>
        <p:spPr>
          <a:xfrm rot="-936">
            <a:off x="5119790" y="4138200"/>
            <a:ext cx="33045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27"/>
          <p:cNvSpPr txBox="1"/>
          <p:nvPr/>
        </p:nvSpPr>
        <p:spPr>
          <a:xfrm>
            <a:off x="4839049" y="3437550"/>
            <a:ext cx="35847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3" name="Google Shape;263;p27"/>
          <p:cNvCxnSpPr/>
          <p:nvPr/>
        </p:nvCxnSpPr>
        <p:spPr>
          <a:xfrm rot="10800000">
            <a:off x="-104550" y="4603500"/>
            <a:ext cx="4809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Google Shape;264;p27"/>
          <p:cNvCxnSpPr/>
          <p:nvPr/>
        </p:nvCxnSpPr>
        <p:spPr>
          <a:xfrm rot="10800000">
            <a:off x="-104625" y="4860675"/>
            <a:ext cx="1428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/>
          <p:nvPr/>
        </p:nvSpPr>
        <p:spPr>
          <a:xfrm rot="10800000">
            <a:off x="4260600" y="0"/>
            <a:ext cx="4883400" cy="2590800"/>
          </a:xfrm>
          <a:prstGeom prst="round1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8"/>
          <p:cNvSpPr/>
          <p:nvPr/>
        </p:nvSpPr>
        <p:spPr>
          <a:xfrm>
            <a:off x="0" y="2590800"/>
            <a:ext cx="4883400" cy="2552700"/>
          </a:xfrm>
          <a:prstGeom prst="round1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8" name="Google Shape;268;p28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9" name="Google Shape;269;p28"/>
          <p:cNvGrpSpPr/>
          <p:nvPr/>
        </p:nvGrpSpPr>
        <p:grpSpPr>
          <a:xfrm flipH="1">
            <a:off x="368669" y="399148"/>
            <a:ext cx="216823" cy="216819"/>
            <a:chOff x="-223479" y="-1094052"/>
            <a:chExt cx="216823" cy="216819"/>
          </a:xfrm>
        </p:grpSpPr>
        <p:sp>
          <p:nvSpPr>
            <p:cNvPr id="270" name="Google Shape;270;p28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2" name="Google Shape;272;p28"/>
          <p:cNvCxnSpPr/>
          <p:nvPr/>
        </p:nvCxnSpPr>
        <p:spPr>
          <a:xfrm>
            <a:off x="7250400" y="4654575"/>
            <a:ext cx="189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 rot="10800000" flipH="1">
            <a:off x="-150" y="0"/>
            <a:ext cx="7163100" cy="1485900"/>
          </a:xfrm>
          <a:prstGeom prst="round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5" name="Google Shape;275;p29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p29"/>
          <p:cNvCxnSpPr/>
          <p:nvPr/>
        </p:nvCxnSpPr>
        <p:spPr>
          <a:xfrm rot="10800000">
            <a:off x="4403975" y="4940325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7" name="Google Shape;277;p29"/>
          <p:cNvGrpSpPr/>
          <p:nvPr/>
        </p:nvGrpSpPr>
        <p:grpSpPr>
          <a:xfrm>
            <a:off x="289008" y="4656823"/>
            <a:ext cx="216823" cy="216819"/>
            <a:chOff x="-223479" y="-1094052"/>
            <a:chExt cx="216823" cy="216819"/>
          </a:xfrm>
        </p:grpSpPr>
        <p:sp>
          <p:nvSpPr>
            <p:cNvPr id="278" name="Google Shape;278;p29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0" name="Google Shape;280;p29"/>
          <p:cNvCxnSpPr/>
          <p:nvPr/>
        </p:nvCxnSpPr>
        <p:spPr>
          <a:xfrm rot="10800000">
            <a:off x="2771775" y="4806975"/>
            <a:ext cx="1893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 rot="10800000" flipH="1">
            <a:off x="-150" y="150"/>
            <a:ext cx="7163100" cy="1161900"/>
          </a:xfrm>
          <a:prstGeom prst="round1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6819900" y="3810000"/>
            <a:ext cx="2667000" cy="1588800"/>
          </a:xfrm>
          <a:prstGeom prst="roundRect">
            <a:avLst>
              <a:gd name="adj" fmla="val 1191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" name="Google Shape;36;p4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20000" y="1237075"/>
            <a:ext cx="63666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39" name="Google Shape;39;p4"/>
          <p:cNvCxnSpPr/>
          <p:nvPr/>
        </p:nvCxnSpPr>
        <p:spPr>
          <a:xfrm rot="10800000">
            <a:off x="6048425" y="4790163"/>
            <a:ext cx="1194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40;p4"/>
          <p:cNvCxnSpPr/>
          <p:nvPr/>
        </p:nvCxnSpPr>
        <p:spPr>
          <a:xfrm rot="10800000">
            <a:off x="8505925" y="3436313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4"/>
          <p:cNvCxnSpPr/>
          <p:nvPr/>
        </p:nvCxnSpPr>
        <p:spPr>
          <a:xfrm rot="10800000">
            <a:off x="5210275" y="4790163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42;p4"/>
          <p:cNvGrpSpPr/>
          <p:nvPr/>
        </p:nvGrpSpPr>
        <p:grpSpPr>
          <a:xfrm rot="10800000" flipH="1">
            <a:off x="8505933" y="4065320"/>
            <a:ext cx="216823" cy="216819"/>
            <a:chOff x="-223479" y="-1094052"/>
            <a:chExt cx="216823" cy="216819"/>
          </a:xfrm>
        </p:grpSpPr>
        <p:sp>
          <p:nvSpPr>
            <p:cNvPr id="43" name="Google Shape;43;p4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7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7"/>
          <p:cNvSpPr txBox="1">
            <a:spLocks noGrp="1"/>
          </p:cNvSpPr>
          <p:nvPr>
            <p:ph type="title"/>
          </p:nvPr>
        </p:nvSpPr>
        <p:spPr>
          <a:xfrm>
            <a:off x="720000" y="1016850"/>
            <a:ext cx="41949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subTitle" idx="1"/>
          </p:nvPr>
        </p:nvSpPr>
        <p:spPr>
          <a:xfrm rot="-246">
            <a:off x="720000" y="1907101"/>
            <a:ext cx="4194900" cy="23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1" name="Google Shape;71;p7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7"/>
          <p:cNvSpPr>
            <a:spLocks noGrp="1"/>
          </p:cNvSpPr>
          <p:nvPr>
            <p:ph type="pic" idx="2"/>
          </p:nvPr>
        </p:nvSpPr>
        <p:spPr>
          <a:xfrm flipH="1">
            <a:off x="5629200" y="540000"/>
            <a:ext cx="3514800" cy="4603500"/>
          </a:xfrm>
          <a:prstGeom prst="round1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8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8"/>
          <p:cNvSpPr txBox="1">
            <a:spLocks noGrp="1"/>
          </p:cNvSpPr>
          <p:nvPr>
            <p:ph type="title"/>
          </p:nvPr>
        </p:nvSpPr>
        <p:spPr>
          <a:xfrm>
            <a:off x="1789200" y="919200"/>
            <a:ext cx="5565600" cy="13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9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1131850" y="1294750"/>
            <a:ext cx="4162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1442600" y="2589925"/>
            <a:ext cx="35412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0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 txBox="1">
            <a:spLocks noGrp="1"/>
          </p:cNvSpPr>
          <p:nvPr>
            <p:ph type="title"/>
          </p:nvPr>
        </p:nvSpPr>
        <p:spPr>
          <a:xfrm>
            <a:off x="720000" y="4000500"/>
            <a:ext cx="77040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/>
          <p:nvPr/>
        </p:nvSpPr>
        <p:spPr>
          <a:xfrm flipH="1">
            <a:off x="1563300" y="1747850"/>
            <a:ext cx="7580700" cy="3395700"/>
          </a:xfrm>
          <a:prstGeom prst="round1Rect">
            <a:avLst>
              <a:gd name="adj" fmla="val 3067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952893" y="15250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2" hasCustomPrompt="1"/>
          </p:nvPr>
        </p:nvSpPr>
        <p:spPr>
          <a:xfrm rot="2687">
            <a:off x="4960739" y="2580692"/>
            <a:ext cx="7677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3" hasCustomPrompt="1"/>
          </p:nvPr>
        </p:nvSpPr>
        <p:spPr>
          <a:xfrm>
            <a:off x="4960451" y="3667147"/>
            <a:ext cx="7677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4" hasCustomPrompt="1"/>
          </p:nvPr>
        </p:nvSpPr>
        <p:spPr>
          <a:xfrm>
            <a:off x="3420213" y="2581292"/>
            <a:ext cx="7650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5"/>
          </p:nvPr>
        </p:nvSpPr>
        <p:spPr>
          <a:xfrm>
            <a:off x="948393" y="2614150"/>
            <a:ext cx="2340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6"/>
          </p:nvPr>
        </p:nvSpPr>
        <p:spPr>
          <a:xfrm>
            <a:off x="952893" y="370329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7"/>
          </p:nvPr>
        </p:nvSpPr>
        <p:spPr>
          <a:xfrm>
            <a:off x="5859218" y="370329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8"/>
          </p:nvPr>
        </p:nvSpPr>
        <p:spPr>
          <a:xfrm>
            <a:off x="5859218" y="261415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9"/>
          </p:nvPr>
        </p:nvSpPr>
        <p:spPr>
          <a:xfrm>
            <a:off x="5859218" y="15250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13" hasCustomPrompt="1"/>
          </p:nvPr>
        </p:nvSpPr>
        <p:spPr>
          <a:xfrm rot="2687">
            <a:off x="4960675" y="1492300"/>
            <a:ext cx="7677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14" hasCustomPrompt="1"/>
          </p:nvPr>
        </p:nvSpPr>
        <p:spPr>
          <a:xfrm rot="1348">
            <a:off x="3420063" y="1492150"/>
            <a:ext cx="7650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15" hasCustomPrompt="1"/>
          </p:nvPr>
        </p:nvSpPr>
        <p:spPr>
          <a:xfrm rot="1348">
            <a:off x="3420063" y="3666997"/>
            <a:ext cx="7653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1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cxnSp>
        <p:nvCxnSpPr>
          <p:cNvPr id="105" name="Google Shape;105;p13"/>
          <p:cNvCxnSpPr/>
          <p:nvPr/>
        </p:nvCxnSpPr>
        <p:spPr>
          <a:xfrm rot="10800000">
            <a:off x="8199150" y="540000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6" name="Google Shape;106;p13"/>
          <p:cNvGrpSpPr/>
          <p:nvPr/>
        </p:nvGrpSpPr>
        <p:grpSpPr>
          <a:xfrm>
            <a:off x="7658595" y="431525"/>
            <a:ext cx="216956" cy="216952"/>
            <a:chOff x="1614232" y="-877237"/>
            <a:chExt cx="216956" cy="216952"/>
          </a:xfrm>
        </p:grpSpPr>
        <p:sp>
          <p:nvSpPr>
            <p:cNvPr id="107" name="Google Shape;107;p13"/>
            <p:cNvSpPr/>
            <p:nvPr/>
          </p:nvSpPr>
          <p:spPr>
            <a:xfrm>
              <a:off x="1614232" y="-781095"/>
              <a:ext cx="216956" cy="24802"/>
            </a:xfrm>
            <a:custGeom>
              <a:avLst/>
              <a:gdLst/>
              <a:ahLst/>
              <a:cxnLst/>
              <a:rect l="l" t="t" r="r" b="b"/>
              <a:pathLst>
                <a:path w="1627" h="186" extrusionOk="0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1709975" y="-877237"/>
              <a:ext cx="25069" cy="216952"/>
            </a:xfrm>
            <a:custGeom>
              <a:avLst/>
              <a:gdLst/>
              <a:ahLst/>
              <a:cxnLst/>
              <a:rect l="l" t="t" r="r" b="b"/>
              <a:pathLst>
                <a:path w="188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9" name="Google Shape;109;p13"/>
          <p:cNvCxnSpPr/>
          <p:nvPr/>
        </p:nvCxnSpPr>
        <p:spPr>
          <a:xfrm rot="10800000">
            <a:off x="2432375" y="4960825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3"/>
          <p:cNvCxnSpPr/>
          <p:nvPr/>
        </p:nvCxnSpPr>
        <p:spPr>
          <a:xfrm rot="10800000">
            <a:off x="0" y="4603500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7682300" y="-371475"/>
            <a:ext cx="1804500" cy="1475700"/>
          </a:xfrm>
          <a:prstGeom prst="roundRect">
            <a:avLst>
              <a:gd name="adj" fmla="val 1191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cxnSp>
        <p:nvCxnSpPr>
          <p:cNvPr id="119" name="Google Shape;119;p15"/>
          <p:cNvCxnSpPr/>
          <p:nvPr/>
        </p:nvCxnSpPr>
        <p:spPr>
          <a:xfrm>
            <a:off x="8683200" y="1653813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15"/>
          <p:cNvCxnSpPr/>
          <p:nvPr/>
        </p:nvCxnSpPr>
        <p:spPr>
          <a:xfrm>
            <a:off x="0" y="4905613"/>
            <a:ext cx="1194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/>
          <p:nvPr/>
        </p:nvSpPr>
        <p:spPr>
          <a:xfrm rot="10800000">
            <a:off x="6232613" y="-28050"/>
            <a:ext cx="2957700" cy="3444300"/>
          </a:xfrm>
          <a:prstGeom prst="round1Rect">
            <a:avLst>
              <a:gd name="adj" fmla="val 3067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-39412" y="1747850"/>
            <a:ext cx="2957700" cy="3444300"/>
          </a:xfrm>
          <a:prstGeom prst="round1Rect">
            <a:avLst>
              <a:gd name="adj" fmla="val 3067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cxnSp>
        <p:nvCxnSpPr>
          <p:cNvPr id="134" name="Google Shape;134;p17"/>
          <p:cNvCxnSpPr/>
          <p:nvPr/>
        </p:nvCxnSpPr>
        <p:spPr>
          <a:xfrm>
            <a:off x="8256250" y="545013"/>
            <a:ext cx="1078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Ref idx="1003">
        <a:schemeClr val="bg2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sz="31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sz="31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sz="31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sz="31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sz="31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sz="31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sz="31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sz="31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sz="31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1" r:id="rId8"/>
    <p:sldLayoutId id="2147483663" r:id="rId9"/>
    <p:sldLayoutId id="2147483667" r:id="rId10"/>
    <p:sldLayoutId id="2147483673" r:id="rId11"/>
    <p:sldLayoutId id="2147483674" r:id="rId12"/>
    <p:sldLayoutId id="2147483675" r:id="rId13"/>
    <p:sldLayoutId id="2147483679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/>
          <p:nvPr/>
        </p:nvSpPr>
        <p:spPr>
          <a:xfrm>
            <a:off x="424475" y="3109425"/>
            <a:ext cx="4540200" cy="6006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3"/>
          <p:cNvSpPr txBox="1">
            <a:spLocks noGrp="1"/>
          </p:cNvSpPr>
          <p:nvPr>
            <p:ph type="subTitle" idx="1"/>
          </p:nvPr>
        </p:nvSpPr>
        <p:spPr>
          <a:xfrm rot="-580">
            <a:off x="500031" y="3196578"/>
            <a:ext cx="3741393" cy="42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 smtClean="0"/>
              <a:t>Ποια εφαρμογή μπορεί να με βοηθήσει να αποκτήσω ένα υγιεινό </a:t>
            </a:r>
            <a:r>
              <a:rPr lang="en-US" dirty="0" smtClean="0"/>
              <a:t>Lifestyle;</a:t>
            </a:r>
            <a:endParaRPr/>
          </a:p>
        </p:txBody>
      </p:sp>
      <p:sp>
        <p:nvSpPr>
          <p:cNvPr id="293" name="Google Shape;293;p33"/>
          <p:cNvSpPr txBox="1">
            <a:spLocks noGrp="1"/>
          </p:cNvSpPr>
          <p:nvPr>
            <p:ph type="ctrTitle"/>
          </p:nvPr>
        </p:nvSpPr>
        <p:spPr>
          <a:xfrm>
            <a:off x="720000" y="1115325"/>
            <a:ext cx="4852132" cy="19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000" dirty="0" smtClean="0">
                <a:solidFill>
                  <a:schemeClr val="lt1"/>
                </a:solidFill>
              </a:rPr>
              <a:t>YOUR NUTRITIONIST</a:t>
            </a:r>
            <a:endParaRPr sz="5000">
              <a:solidFill>
                <a:schemeClr val="lt1"/>
              </a:solidFill>
            </a:endParaRPr>
          </a:p>
        </p:txBody>
      </p:sp>
      <p:sp>
        <p:nvSpPr>
          <p:cNvPr id="294" name="Google Shape;294;p33"/>
          <p:cNvSpPr/>
          <p:nvPr/>
        </p:nvSpPr>
        <p:spPr>
          <a:xfrm rot="5400000">
            <a:off x="4357600" y="3107925"/>
            <a:ext cx="603600" cy="603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3"/>
          <p:cNvSpPr/>
          <p:nvPr/>
        </p:nvSpPr>
        <p:spPr>
          <a:xfrm>
            <a:off x="4504001" y="3282798"/>
            <a:ext cx="228900" cy="228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6" name="Google Shape;296;p33"/>
          <p:cNvCxnSpPr>
            <a:stCxn id="295" idx="5"/>
          </p:cNvCxnSpPr>
          <p:nvPr/>
        </p:nvCxnSpPr>
        <p:spPr>
          <a:xfrm>
            <a:off x="4699379" y="3477921"/>
            <a:ext cx="89100" cy="89100"/>
          </a:xfrm>
          <a:prstGeom prst="straightConnector1">
            <a:avLst/>
          </a:prstGeom>
          <a:noFill/>
          <a:ln w="19050" cap="rnd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97" name="Google Shape;297;p33"/>
          <p:cNvGrpSpPr/>
          <p:nvPr/>
        </p:nvGrpSpPr>
        <p:grpSpPr>
          <a:xfrm>
            <a:off x="4635445" y="725000"/>
            <a:ext cx="216956" cy="216952"/>
            <a:chOff x="1614232" y="-877237"/>
            <a:chExt cx="216956" cy="216952"/>
          </a:xfrm>
        </p:grpSpPr>
        <p:sp>
          <p:nvSpPr>
            <p:cNvPr id="298" name="Google Shape;298;p33"/>
            <p:cNvSpPr/>
            <p:nvPr/>
          </p:nvSpPr>
          <p:spPr>
            <a:xfrm>
              <a:off x="1614232" y="-781095"/>
              <a:ext cx="216956" cy="24802"/>
            </a:xfrm>
            <a:custGeom>
              <a:avLst/>
              <a:gdLst/>
              <a:ahLst/>
              <a:cxnLst/>
              <a:rect l="l" t="t" r="r" b="b"/>
              <a:pathLst>
                <a:path w="1627" h="186" extrusionOk="0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1709975" y="-877237"/>
              <a:ext cx="25069" cy="216952"/>
            </a:xfrm>
            <a:custGeom>
              <a:avLst/>
              <a:gdLst/>
              <a:ahLst/>
              <a:cxnLst/>
              <a:rect l="l" t="t" r="r" b="b"/>
              <a:pathLst>
                <a:path w="188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33"/>
          <p:cNvGrpSpPr/>
          <p:nvPr/>
        </p:nvGrpSpPr>
        <p:grpSpPr>
          <a:xfrm>
            <a:off x="3041733" y="4533698"/>
            <a:ext cx="216823" cy="216819"/>
            <a:chOff x="-223479" y="-1094052"/>
            <a:chExt cx="216823" cy="216819"/>
          </a:xfrm>
        </p:grpSpPr>
        <p:sp>
          <p:nvSpPr>
            <p:cNvPr id="301" name="Google Shape;301;p33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3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33"/>
          <p:cNvGrpSpPr/>
          <p:nvPr/>
        </p:nvGrpSpPr>
        <p:grpSpPr>
          <a:xfrm>
            <a:off x="382737" y="910032"/>
            <a:ext cx="216823" cy="216819"/>
            <a:chOff x="-484038" y="-1914531"/>
            <a:chExt cx="216823" cy="216819"/>
          </a:xfrm>
        </p:grpSpPr>
        <p:sp>
          <p:nvSpPr>
            <p:cNvPr id="304" name="Google Shape;304;p33"/>
            <p:cNvSpPr/>
            <p:nvPr/>
          </p:nvSpPr>
          <p:spPr>
            <a:xfrm>
              <a:off x="-484038" y="-1818522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-388029" y="-1914531"/>
              <a:ext cx="24803" cy="216819"/>
            </a:xfrm>
            <a:custGeom>
              <a:avLst/>
              <a:gdLst/>
              <a:ahLst/>
              <a:cxnLst/>
              <a:rect l="l" t="t" r="r" b="b"/>
              <a:pathLst>
                <a:path w="186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7" name="Google Shape;447;p33"/>
          <p:cNvCxnSpPr/>
          <p:nvPr/>
        </p:nvCxnSpPr>
        <p:spPr>
          <a:xfrm rot="10800000">
            <a:off x="0" y="4311450"/>
            <a:ext cx="3038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9" name="158 - Εικόνα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578" y="1"/>
            <a:ext cx="2357422" cy="19613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5DF3CC-8D8F-136E-D3C2-14D70E118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40000"/>
            <a:ext cx="8928992" cy="564300"/>
          </a:xfrm>
        </p:spPr>
        <p:txBody>
          <a:bodyPr/>
          <a:lstStyle/>
          <a:p>
            <a:r>
              <a:rPr lang="en-US" dirty="0"/>
              <a:t>Micros, Macros </a:t>
            </a:r>
            <a:r>
              <a:rPr lang="el-GR" dirty="0"/>
              <a:t>και η επιστήμη της Διατροφής (1)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639628-D734-BF1D-0C95-438C3E8D2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63638"/>
            <a:ext cx="7380392" cy="3039736"/>
          </a:xfrm>
        </p:spPr>
        <p:txBody>
          <a:bodyPr/>
          <a:lstStyle/>
          <a:p>
            <a:pPr marL="139700" indent="0">
              <a:buNone/>
            </a:pPr>
            <a:r>
              <a:rPr lang="el-GR" sz="1600" dirty="0"/>
              <a:t>Τι πληροφορίες μας προσφέρει ο πελάτης;</a:t>
            </a:r>
          </a:p>
          <a:p>
            <a:pPr marL="939800" lvl="1" indent="-342900">
              <a:buFont typeface="+mj-lt"/>
              <a:buAutoNum type="arabicPeriod"/>
            </a:pPr>
            <a:r>
              <a:rPr lang="el-GR" dirty="0"/>
              <a:t>Διατροφικοί στόχοι που θα καθορίσουν τον θερμιδικό στόχο</a:t>
            </a:r>
          </a:p>
          <a:p>
            <a:pPr marL="939800" lvl="1" indent="-342900">
              <a:buFont typeface="+mj-lt"/>
              <a:buAutoNum type="arabicPeriod"/>
            </a:pPr>
            <a:r>
              <a:rPr lang="el-GR" dirty="0"/>
              <a:t>Διατροφικές προτιμήσεις που θα καθορίσουν τα είδη φαγητών που θα επιλεχθούν</a:t>
            </a:r>
          </a:p>
          <a:p>
            <a:pPr marL="939800" lvl="1" indent="-342900">
              <a:buFont typeface="+mj-lt"/>
              <a:buAutoNum type="arabicPeriod"/>
            </a:pPr>
            <a:r>
              <a:rPr lang="el-GR" dirty="0"/>
              <a:t>Διατροφικοί περιορισμοί που θα καθορίσουν τα είδη φαγητών που θα αποφευχθούν</a:t>
            </a:r>
          </a:p>
          <a:p>
            <a:pPr marL="939800" lvl="1" indent="-342900">
              <a:buFont typeface="+mj-lt"/>
              <a:buAutoNum type="arabicPeriod"/>
            </a:pPr>
            <a:r>
              <a:rPr lang="el-GR" dirty="0"/>
              <a:t>Συχνότητα γευμάτων </a:t>
            </a:r>
          </a:p>
          <a:p>
            <a:pPr marL="939800" lvl="1" indent="-342900">
              <a:buFont typeface="+mj-lt"/>
              <a:buAutoNum type="arabicPeriod"/>
            </a:pPr>
            <a:r>
              <a:rPr lang="el-GR" dirty="0"/>
              <a:t>Συχνότητα μαγειρικής</a:t>
            </a:r>
            <a:endParaRPr lang="en-US" dirty="0"/>
          </a:p>
          <a:p>
            <a:pPr marL="939800" lvl="1" indent="-342900">
              <a:buFont typeface="+mj-lt"/>
              <a:buAutoNum type="arabicPeriod"/>
            </a:pPr>
            <a:r>
              <a:rPr lang="el-GR" dirty="0"/>
              <a:t>Επίπεδο άθλησης</a:t>
            </a:r>
          </a:p>
          <a:p>
            <a:pPr lvl="1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xmlns="" val="50788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5DF3CC-8D8F-136E-D3C2-14D70E118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540000"/>
            <a:ext cx="9001000" cy="564300"/>
          </a:xfrm>
        </p:spPr>
        <p:txBody>
          <a:bodyPr/>
          <a:lstStyle/>
          <a:p>
            <a:r>
              <a:rPr lang="en-US" dirty="0"/>
              <a:t>Micros, Macros </a:t>
            </a:r>
            <a:r>
              <a:rPr lang="el-GR" dirty="0"/>
              <a:t>και η επιστήμη της Διατροφής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639628-D734-BF1D-0C95-438C3E8D2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419622"/>
            <a:ext cx="7380392" cy="3183752"/>
          </a:xfrm>
        </p:spPr>
        <p:txBody>
          <a:bodyPr/>
          <a:lstStyle/>
          <a:p>
            <a:pPr marL="596900" lvl="1" indent="0">
              <a:buNone/>
            </a:pPr>
            <a:r>
              <a:rPr lang="el-GR" dirty="0"/>
              <a:t>Πως βοηθάμε εμείς;</a:t>
            </a:r>
          </a:p>
          <a:p>
            <a:pPr marL="1397000" lvl="2" indent="-342900">
              <a:buFont typeface="+mj-lt"/>
              <a:buAutoNum type="arabicPeriod"/>
            </a:pPr>
            <a:r>
              <a:rPr lang="el-GR" dirty="0"/>
              <a:t>Καθορισμός του ποσοστού </a:t>
            </a:r>
            <a:r>
              <a:rPr lang="el-GR" dirty="0" err="1" smtClean="0"/>
              <a:t>μακροθρεπτικών</a:t>
            </a:r>
            <a:r>
              <a:rPr lang="el-GR" dirty="0" smtClean="0"/>
              <a:t> </a:t>
            </a:r>
            <a:r>
              <a:rPr lang="el-GR" dirty="0"/>
              <a:t>συστατικών της διατροφής εντός κάθε μέρας</a:t>
            </a:r>
          </a:p>
          <a:p>
            <a:pPr marL="1397000" lvl="2" indent="-342900">
              <a:buFont typeface="+mj-lt"/>
              <a:buAutoNum type="arabicPeriod"/>
            </a:pPr>
            <a:r>
              <a:rPr lang="el-GR" dirty="0"/>
              <a:t>Καθορισμός θερμιδικού στόχου από τα παρεχόμενα στοιχεία</a:t>
            </a:r>
          </a:p>
          <a:p>
            <a:pPr marL="1397000" lvl="2" indent="-342900">
              <a:buFont typeface="+mj-lt"/>
              <a:buAutoNum type="arabicPeriod"/>
            </a:pPr>
            <a:r>
              <a:rPr lang="el-GR" dirty="0"/>
              <a:t>Επαρκή ύπαρξη </a:t>
            </a:r>
            <a:r>
              <a:rPr lang="el-GR" dirty="0" err="1"/>
              <a:t>μικροθρεπτικών</a:t>
            </a:r>
            <a:r>
              <a:rPr lang="el-GR" dirty="0"/>
              <a:t> στοιχείων στην διατροφή, σύμφωνα με τα </a:t>
            </a:r>
            <a:r>
              <a:rPr lang="en-US" dirty="0"/>
              <a:t>standard</a:t>
            </a:r>
            <a:r>
              <a:rPr lang="el-GR" dirty="0"/>
              <a:t> </a:t>
            </a:r>
            <a:r>
              <a:rPr lang="en-US" dirty="0"/>
              <a:t>RDA ( Recommended Dietary Allowance) </a:t>
            </a:r>
            <a:r>
              <a:rPr lang="el-GR" dirty="0"/>
              <a:t>και </a:t>
            </a:r>
            <a:r>
              <a:rPr lang="en-US" dirty="0"/>
              <a:t>UL(Tolerable Upper Intake Level)</a:t>
            </a:r>
          </a:p>
          <a:p>
            <a:pPr marL="1397000" lvl="2" indent="-342900">
              <a:buFont typeface="+mj-lt"/>
              <a:buAutoNum type="arabicPeriod"/>
            </a:pPr>
            <a:r>
              <a:rPr lang="el-GR" dirty="0"/>
              <a:t>Επαρκής φυτικές ίνες για την ορθή λειτουργία του σώματος</a:t>
            </a:r>
          </a:p>
        </p:txBody>
      </p:sp>
    </p:spTree>
    <p:extLst>
      <p:ext uri="{BB962C8B-B14F-4D97-AF65-F5344CB8AC3E}">
        <p14:creationId xmlns:p14="http://schemas.microsoft.com/office/powerpoint/2010/main" xmlns="" val="390380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5"/>
          <p:cNvSpPr/>
          <p:nvPr/>
        </p:nvSpPr>
        <p:spPr>
          <a:xfrm>
            <a:off x="3143240" y="1500180"/>
            <a:ext cx="3727200" cy="3364800"/>
          </a:xfrm>
          <a:prstGeom prst="roundRect">
            <a:avLst>
              <a:gd name="adj" fmla="val 8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5"/>
          <p:cNvSpPr txBox="1">
            <a:spLocks noGrp="1"/>
          </p:cNvSpPr>
          <p:nvPr>
            <p:ph type="title"/>
          </p:nvPr>
        </p:nvSpPr>
        <p:spPr>
          <a:xfrm>
            <a:off x="3714744" y="1785932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l-GR" dirty="0" smtClean="0"/>
              <a:t>Υπηρεσίες που προσφέρει η εφαρμογή</a:t>
            </a:r>
            <a:r>
              <a:rPr lang="en-US" dirty="0" smtClean="0"/>
              <a:t> </a:t>
            </a:r>
            <a:r>
              <a:rPr lang="el-GR" dirty="0" smtClean="0"/>
              <a:t>μας</a:t>
            </a:r>
            <a:endParaRPr/>
          </a:p>
        </p:txBody>
      </p:sp>
      <p:sp>
        <p:nvSpPr>
          <p:cNvPr id="473" name="Google Shape;473;p35"/>
          <p:cNvSpPr txBox="1">
            <a:spLocks noGrp="1"/>
          </p:cNvSpPr>
          <p:nvPr>
            <p:ph type="title" idx="5"/>
          </p:nvPr>
        </p:nvSpPr>
        <p:spPr>
          <a:xfrm>
            <a:off x="3714744" y="2786064"/>
            <a:ext cx="234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l-GR" dirty="0" smtClean="0"/>
              <a:t>Παρουσίαση του </a:t>
            </a:r>
            <a:r>
              <a:rPr lang="en-US" dirty="0" smtClean="0"/>
              <a:t>User Interface</a:t>
            </a:r>
            <a:endParaRPr/>
          </a:p>
        </p:txBody>
      </p:sp>
      <p:sp>
        <p:nvSpPr>
          <p:cNvPr id="474" name="Google Shape;474;p35"/>
          <p:cNvSpPr txBox="1">
            <a:spLocks noGrp="1"/>
          </p:cNvSpPr>
          <p:nvPr>
            <p:ph type="title" idx="6"/>
          </p:nvPr>
        </p:nvSpPr>
        <p:spPr>
          <a:xfrm>
            <a:off x="3643306" y="3857634"/>
            <a:ext cx="2714644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l-GR" dirty="0" smtClean="0"/>
              <a:t>Τι χρησιμοποιήσαμε για την υλοποίηση</a:t>
            </a:r>
            <a:endParaRPr/>
          </a:p>
        </p:txBody>
      </p:sp>
      <p:sp>
        <p:nvSpPr>
          <p:cNvPr id="481" name="Google Shape;481;p35"/>
          <p:cNvSpPr txBox="1">
            <a:spLocks noGrp="1"/>
          </p:cNvSpPr>
          <p:nvPr>
            <p:ph type="title" idx="16"/>
          </p:nvPr>
        </p:nvSpPr>
        <p:spPr>
          <a:xfrm>
            <a:off x="3286116" y="571486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/>
          </a:p>
        </p:txBody>
      </p:sp>
      <p:cxnSp>
        <p:nvCxnSpPr>
          <p:cNvPr id="482" name="Google Shape;482;p35"/>
          <p:cNvCxnSpPr/>
          <p:nvPr/>
        </p:nvCxnSpPr>
        <p:spPr>
          <a:xfrm rot="10800000">
            <a:off x="6500826" y="857238"/>
            <a:ext cx="2643174" cy="158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3" name="Google Shape;493;p35"/>
          <p:cNvGrpSpPr/>
          <p:nvPr/>
        </p:nvGrpSpPr>
        <p:grpSpPr>
          <a:xfrm>
            <a:off x="611583" y="4505723"/>
            <a:ext cx="216823" cy="216819"/>
            <a:chOff x="-223479" y="-1094052"/>
            <a:chExt cx="216823" cy="216819"/>
          </a:xfrm>
        </p:grpSpPr>
        <p:sp>
          <p:nvSpPr>
            <p:cNvPr id="494" name="Google Shape;494;p35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96" name="Google Shape;496;p35"/>
          <p:cNvCxnSpPr/>
          <p:nvPr/>
        </p:nvCxnSpPr>
        <p:spPr>
          <a:xfrm rot="10800000">
            <a:off x="367575" y="4960825"/>
            <a:ext cx="1744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482;p35"/>
          <p:cNvCxnSpPr>
            <a:stCxn id="481" idx="1"/>
          </p:cNvCxnSpPr>
          <p:nvPr/>
        </p:nvCxnSpPr>
        <p:spPr>
          <a:xfrm rot="10800000" flipV="1">
            <a:off x="0" y="853636"/>
            <a:ext cx="3286116" cy="360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6"/>
          <p:cNvSpPr/>
          <p:nvPr/>
        </p:nvSpPr>
        <p:spPr>
          <a:xfrm flipH="1">
            <a:off x="5206575" y="2371250"/>
            <a:ext cx="3775500" cy="2772300"/>
          </a:xfrm>
          <a:prstGeom prst="round1Rect">
            <a:avLst>
              <a:gd name="adj" fmla="val 2692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6"/>
          <p:cNvSpPr txBox="1">
            <a:spLocks noGrp="1"/>
          </p:cNvSpPr>
          <p:nvPr>
            <p:ph type="title"/>
          </p:nvPr>
        </p:nvSpPr>
        <p:spPr>
          <a:xfrm>
            <a:off x="0" y="71420"/>
            <a:ext cx="6852396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200" dirty="0" smtClean="0"/>
              <a:t>Τι υπηρεσίες προσφέρει η εφαρμογή μας;</a:t>
            </a:r>
            <a:endParaRPr sz="2200"/>
          </a:p>
        </p:txBody>
      </p:sp>
      <p:sp>
        <p:nvSpPr>
          <p:cNvPr id="503" name="Google Shape;503;p36"/>
          <p:cNvSpPr txBox="1">
            <a:spLocks noGrp="1"/>
          </p:cNvSpPr>
          <p:nvPr>
            <p:ph type="subTitle" idx="1"/>
          </p:nvPr>
        </p:nvSpPr>
        <p:spPr>
          <a:xfrm rot="-246">
            <a:off x="214282" y="714368"/>
            <a:ext cx="4700591" cy="40005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l-GR" i="1" dirty="0" smtClean="0"/>
              <a:t>Οι παρακάτω λειτουργίες προορίζονται να παρέχουν στον χρήστη ένα ολοκληρωμένο εργαλείο για την παρακολούθηση και τη βελτίωση της διατροφής του, καθώς και την επίτευξη των διατροφικών του στόχων</a:t>
            </a:r>
            <a:r>
              <a:rPr lang="en" i="1" dirty="0" smtClean="0"/>
              <a:t>: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indent="-304800">
              <a:buSzPts val="1200"/>
            </a:pPr>
            <a:r>
              <a:rPr lang="el-GR" b="1" u="sng" dirty="0" smtClean="0"/>
              <a:t>Υπολογισμός Θερμίδων </a:t>
            </a:r>
          </a:p>
          <a:p>
            <a:pPr indent="-304800">
              <a:buSzPts val="1200"/>
              <a:buNone/>
            </a:pPr>
            <a:r>
              <a:rPr lang="el-GR" dirty="0" smtClean="0"/>
              <a:t>	 Η εφαρμογή υπολογίζει τον απαιτούμενο αριθμό               θερμίδων που πρέπει να λαμβάνει ο χρήστης    καθημερινά βάσει του ύψους, του βάρους, της ηλικίας και του φύλου. Ο υπολογισμός γίνεται σύμφωνα με τον αλγόριθμο του </a:t>
            </a:r>
            <a:r>
              <a:rPr lang="el-GR" dirty="0" err="1" smtClean="0"/>
              <a:t>Mifflin</a:t>
            </a:r>
            <a:r>
              <a:rPr lang="el-GR" dirty="0" smtClean="0"/>
              <a:t>-</a:t>
            </a:r>
            <a:r>
              <a:rPr lang="el-GR" dirty="0" err="1" smtClean="0"/>
              <a:t>St</a:t>
            </a:r>
            <a:r>
              <a:rPr lang="el-GR" dirty="0" smtClean="0"/>
              <a:t> </a:t>
            </a:r>
            <a:r>
              <a:rPr lang="el-GR" dirty="0" err="1" smtClean="0"/>
              <a:t>Jeor</a:t>
            </a:r>
            <a:r>
              <a:rPr lang="el-GR" dirty="0" smtClean="0"/>
              <a:t>.</a:t>
            </a:r>
          </a:p>
          <a:p>
            <a:pPr lvl="0" indent="-304800">
              <a:buSzPts val="1200"/>
              <a:buNone/>
            </a:pPr>
            <a:endParaRPr lang="el-GR" dirty="0" smtClean="0"/>
          </a:p>
          <a:p>
            <a:pPr lvl="0" indent="-304800">
              <a:buSzPts val="1200"/>
            </a:pPr>
            <a:r>
              <a:rPr lang="el-GR" b="1" u="sng" dirty="0" smtClean="0"/>
              <a:t>Δημιουργία Προγράμματος Διατροφής</a:t>
            </a:r>
          </a:p>
          <a:p>
            <a:pPr lvl="0" indent="-304800">
              <a:buSzPts val="1200"/>
              <a:buNone/>
            </a:pPr>
            <a:r>
              <a:rPr lang="el-GR" dirty="0" smtClean="0"/>
              <a:t>	 Η εφαρμογή δημιουργεί ένα προσαρμοσμένο πρόγραμμα διατροφής για τον χρήστη με βάση τις απαιτήσεις του</a:t>
            </a:r>
            <a:r>
              <a:rPr lang="en-US" dirty="0" smtClean="0"/>
              <a:t>, </a:t>
            </a:r>
            <a:r>
              <a:rPr lang="el-GR" dirty="0" smtClean="0"/>
              <a:t>τις προτιμήσεις και τις ανάγκες του.</a:t>
            </a:r>
          </a:p>
          <a:p>
            <a:pPr lvl="0" indent="-304800">
              <a:buSzPts val="1200"/>
              <a:buNone/>
            </a:pP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l-GR" b="1" u="sng" dirty="0" smtClean="0"/>
              <a:t>Εμφάνιση Προτεινόμενων Συνταγών</a:t>
            </a:r>
            <a:endParaRPr b="1" u="sng"/>
          </a:p>
          <a:p>
            <a:pPr lvl="0" indent="0">
              <a:buNone/>
            </a:pPr>
            <a:r>
              <a:rPr lang="el-GR" dirty="0" smtClean="0"/>
              <a:t>Η εφαρμογή προτείνει συνταγές βασισμένες στις ανάγκες του χρήστη και τις προτιμήσεις του, βοηθώντας τον να διατηρήσει μια ισορροπημένη διατροφή.</a:t>
            </a:r>
            <a:endParaRPr/>
          </a:p>
        </p:txBody>
      </p:sp>
      <p:cxnSp>
        <p:nvCxnSpPr>
          <p:cNvPr id="504" name="Google Shape;504;p36"/>
          <p:cNvCxnSpPr/>
          <p:nvPr/>
        </p:nvCxnSpPr>
        <p:spPr>
          <a:xfrm rot="10800000">
            <a:off x="71406" y="571486"/>
            <a:ext cx="2762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05" name="Google Shape;505;p3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2824" r="16292"/>
          <a:stretch/>
        </p:blipFill>
        <p:spPr>
          <a:xfrm flipH="1">
            <a:off x="5214942" y="540000"/>
            <a:ext cx="3929058" cy="4603500"/>
          </a:xfrm>
          <a:prstGeom prst="round1Rect">
            <a:avLst>
              <a:gd name="adj" fmla="val 36926"/>
            </a:avLst>
          </a:prstGeom>
        </p:spPr>
      </p:pic>
      <p:grpSp>
        <p:nvGrpSpPr>
          <p:cNvPr id="507" name="Google Shape;507;p36"/>
          <p:cNvGrpSpPr/>
          <p:nvPr/>
        </p:nvGrpSpPr>
        <p:grpSpPr>
          <a:xfrm flipH="1">
            <a:off x="4829015" y="4278762"/>
            <a:ext cx="1257248" cy="1018488"/>
            <a:chOff x="3984450" y="-1754153"/>
            <a:chExt cx="1316076" cy="1065922"/>
          </a:xfrm>
        </p:grpSpPr>
        <p:sp>
          <p:nvSpPr>
            <p:cNvPr id="508" name="Google Shape;508;p36"/>
            <p:cNvSpPr/>
            <p:nvPr/>
          </p:nvSpPr>
          <p:spPr>
            <a:xfrm>
              <a:off x="4593307" y="-1724336"/>
              <a:ext cx="531123" cy="649558"/>
            </a:xfrm>
            <a:custGeom>
              <a:avLst/>
              <a:gdLst/>
              <a:ahLst/>
              <a:cxnLst/>
              <a:rect l="l" t="t" r="r" b="b"/>
              <a:pathLst>
                <a:path w="1879" h="2298" extrusionOk="0">
                  <a:moveTo>
                    <a:pt x="894" y="1"/>
                  </a:moveTo>
                  <a:cubicBezTo>
                    <a:pt x="832" y="1"/>
                    <a:pt x="768" y="17"/>
                    <a:pt x="711" y="45"/>
                  </a:cubicBezTo>
                  <a:cubicBezTo>
                    <a:pt x="615" y="92"/>
                    <a:pt x="533" y="168"/>
                    <a:pt x="460" y="249"/>
                  </a:cubicBezTo>
                  <a:cubicBezTo>
                    <a:pt x="402" y="570"/>
                    <a:pt x="258" y="867"/>
                    <a:pt x="157" y="1177"/>
                  </a:cubicBezTo>
                  <a:cubicBezTo>
                    <a:pt x="57" y="1487"/>
                    <a:pt x="1" y="1832"/>
                    <a:pt x="123" y="2134"/>
                  </a:cubicBezTo>
                  <a:cubicBezTo>
                    <a:pt x="146" y="2188"/>
                    <a:pt x="175" y="2245"/>
                    <a:pt x="228" y="2274"/>
                  </a:cubicBezTo>
                  <a:cubicBezTo>
                    <a:pt x="259" y="2291"/>
                    <a:pt x="294" y="2298"/>
                    <a:pt x="330" y="2298"/>
                  </a:cubicBezTo>
                  <a:cubicBezTo>
                    <a:pt x="359" y="2298"/>
                    <a:pt x="388" y="2294"/>
                    <a:pt x="416" y="2288"/>
                  </a:cubicBezTo>
                  <a:cubicBezTo>
                    <a:pt x="630" y="2245"/>
                    <a:pt x="822" y="2128"/>
                    <a:pt x="991" y="1992"/>
                  </a:cubicBezTo>
                  <a:cubicBezTo>
                    <a:pt x="1162" y="1855"/>
                    <a:pt x="1315" y="1697"/>
                    <a:pt x="1483" y="1558"/>
                  </a:cubicBezTo>
                  <a:cubicBezTo>
                    <a:pt x="1547" y="1504"/>
                    <a:pt x="1615" y="1455"/>
                    <a:pt x="1670" y="1393"/>
                  </a:cubicBezTo>
                  <a:cubicBezTo>
                    <a:pt x="1718" y="1341"/>
                    <a:pt x="1759" y="1283"/>
                    <a:pt x="1790" y="1220"/>
                  </a:cubicBezTo>
                  <a:cubicBezTo>
                    <a:pt x="1849" y="1104"/>
                    <a:pt x="1879" y="970"/>
                    <a:pt x="1853" y="846"/>
                  </a:cubicBezTo>
                  <a:cubicBezTo>
                    <a:pt x="1828" y="728"/>
                    <a:pt x="1757" y="620"/>
                    <a:pt x="1657" y="551"/>
                  </a:cubicBezTo>
                  <a:cubicBezTo>
                    <a:pt x="1567" y="491"/>
                    <a:pt x="1459" y="462"/>
                    <a:pt x="1375" y="397"/>
                  </a:cubicBezTo>
                  <a:cubicBezTo>
                    <a:pt x="1242" y="291"/>
                    <a:pt x="1180" y="100"/>
                    <a:pt x="1026" y="29"/>
                  </a:cubicBezTo>
                  <a:cubicBezTo>
                    <a:pt x="985" y="10"/>
                    <a:pt x="940" y="1"/>
                    <a:pt x="8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4597557" y="-1724336"/>
              <a:ext cx="531123" cy="649558"/>
            </a:xfrm>
            <a:custGeom>
              <a:avLst/>
              <a:gdLst/>
              <a:ahLst/>
              <a:cxnLst/>
              <a:rect l="l" t="t" r="r" b="b"/>
              <a:pathLst>
                <a:path w="1879" h="2298" extrusionOk="0">
                  <a:moveTo>
                    <a:pt x="894" y="1"/>
                  </a:moveTo>
                  <a:cubicBezTo>
                    <a:pt x="832" y="1"/>
                    <a:pt x="768" y="17"/>
                    <a:pt x="711" y="45"/>
                  </a:cubicBezTo>
                  <a:cubicBezTo>
                    <a:pt x="615" y="92"/>
                    <a:pt x="533" y="168"/>
                    <a:pt x="460" y="249"/>
                  </a:cubicBezTo>
                  <a:cubicBezTo>
                    <a:pt x="402" y="570"/>
                    <a:pt x="258" y="867"/>
                    <a:pt x="157" y="1177"/>
                  </a:cubicBezTo>
                  <a:cubicBezTo>
                    <a:pt x="57" y="1487"/>
                    <a:pt x="1" y="1832"/>
                    <a:pt x="123" y="2134"/>
                  </a:cubicBezTo>
                  <a:cubicBezTo>
                    <a:pt x="146" y="2188"/>
                    <a:pt x="175" y="2245"/>
                    <a:pt x="228" y="2274"/>
                  </a:cubicBezTo>
                  <a:cubicBezTo>
                    <a:pt x="259" y="2291"/>
                    <a:pt x="294" y="2298"/>
                    <a:pt x="330" y="2298"/>
                  </a:cubicBezTo>
                  <a:cubicBezTo>
                    <a:pt x="359" y="2298"/>
                    <a:pt x="388" y="2294"/>
                    <a:pt x="416" y="2288"/>
                  </a:cubicBezTo>
                  <a:cubicBezTo>
                    <a:pt x="630" y="2245"/>
                    <a:pt x="822" y="2128"/>
                    <a:pt x="991" y="1992"/>
                  </a:cubicBezTo>
                  <a:cubicBezTo>
                    <a:pt x="1162" y="1855"/>
                    <a:pt x="1315" y="1697"/>
                    <a:pt x="1483" y="1558"/>
                  </a:cubicBezTo>
                  <a:cubicBezTo>
                    <a:pt x="1547" y="1504"/>
                    <a:pt x="1615" y="1455"/>
                    <a:pt x="1670" y="1393"/>
                  </a:cubicBezTo>
                  <a:cubicBezTo>
                    <a:pt x="1718" y="1341"/>
                    <a:pt x="1759" y="1283"/>
                    <a:pt x="1790" y="1220"/>
                  </a:cubicBezTo>
                  <a:cubicBezTo>
                    <a:pt x="1849" y="1104"/>
                    <a:pt x="1879" y="970"/>
                    <a:pt x="1853" y="846"/>
                  </a:cubicBezTo>
                  <a:cubicBezTo>
                    <a:pt x="1828" y="728"/>
                    <a:pt x="1757" y="620"/>
                    <a:pt x="1657" y="551"/>
                  </a:cubicBezTo>
                  <a:cubicBezTo>
                    <a:pt x="1567" y="491"/>
                    <a:pt x="1459" y="462"/>
                    <a:pt x="1375" y="397"/>
                  </a:cubicBezTo>
                  <a:cubicBezTo>
                    <a:pt x="1242" y="291"/>
                    <a:pt x="1180" y="100"/>
                    <a:pt x="1026" y="29"/>
                  </a:cubicBezTo>
                  <a:cubicBezTo>
                    <a:pt x="985" y="10"/>
                    <a:pt x="940" y="1"/>
                    <a:pt x="894" y="1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4682911" y="-1613249"/>
              <a:ext cx="299340" cy="442367"/>
            </a:xfrm>
            <a:custGeom>
              <a:avLst/>
              <a:gdLst/>
              <a:ahLst/>
              <a:cxnLst/>
              <a:rect l="l" t="t" r="r" b="b"/>
              <a:pathLst>
                <a:path w="1059" h="1565" extrusionOk="0">
                  <a:moveTo>
                    <a:pt x="1059" y="0"/>
                  </a:moveTo>
                  <a:cubicBezTo>
                    <a:pt x="779" y="567"/>
                    <a:pt x="453" y="1120"/>
                    <a:pt x="1" y="1565"/>
                  </a:cubicBezTo>
                  <a:cubicBezTo>
                    <a:pt x="480" y="1144"/>
                    <a:pt x="811" y="581"/>
                    <a:pt x="1059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4951440" y="-1534951"/>
              <a:ext cx="132569" cy="74058"/>
            </a:xfrm>
            <a:custGeom>
              <a:avLst/>
              <a:gdLst/>
              <a:ahLst/>
              <a:cxnLst/>
              <a:rect l="l" t="t" r="r" b="b"/>
              <a:pathLst>
                <a:path w="469" h="262" extrusionOk="0">
                  <a:moveTo>
                    <a:pt x="53" y="1"/>
                  </a:moveTo>
                  <a:cubicBezTo>
                    <a:pt x="35" y="1"/>
                    <a:pt x="18" y="3"/>
                    <a:pt x="0" y="8"/>
                  </a:cubicBezTo>
                  <a:cubicBezTo>
                    <a:pt x="10" y="6"/>
                    <a:pt x="20" y="5"/>
                    <a:pt x="30" y="5"/>
                  </a:cubicBezTo>
                  <a:cubicBezTo>
                    <a:pt x="90" y="5"/>
                    <a:pt x="146" y="32"/>
                    <a:pt x="200" y="55"/>
                  </a:cubicBezTo>
                  <a:cubicBezTo>
                    <a:pt x="306" y="98"/>
                    <a:pt x="416" y="154"/>
                    <a:pt x="469" y="261"/>
                  </a:cubicBezTo>
                  <a:cubicBezTo>
                    <a:pt x="439" y="171"/>
                    <a:pt x="355" y="108"/>
                    <a:pt x="271" y="69"/>
                  </a:cubicBezTo>
                  <a:cubicBezTo>
                    <a:pt x="202" y="41"/>
                    <a:pt x="128" y="1"/>
                    <a:pt x="53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4836962" y="-1573676"/>
              <a:ext cx="87060" cy="82537"/>
            </a:xfrm>
            <a:custGeom>
              <a:avLst/>
              <a:gdLst/>
              <a:ahLst/>
              <a:cxnLst/>
              <a:rect l="l" t="t" r="r" b="b"/>
              <a:pathLst>
                <a:path w="308" h="292" extrusionOk="0">
                  <a:moveTo>
                    <a:pt x="1" y="0"/>
                  </a:moveTo>
                  <a:lnTo>
                    <a:pt x="1" y="0"/>
                  </a:lnTo>
                  <a:cubicBezTo>
                    <a:pt x="112" y="59"/>
                    <a:pt x="210" y="140"/>
                    <a:pt x="285" y="243"/>
                  </a:cubicBezTo>
                  <a:cubicBezTo>
                    <a:pt x="296" y="256"/>
                    <a:pt x="303" y="272"/>
                    <a:pt x="307" y="291"/>
                  </a:cubicBezTo>
                  <a:cubicBezTo>
                    <a:pt x="306" y="272"/>
                    <a:pt x="300" y="254"/>
                    <a:pt x="292" y="238"/>
                  </a:cubicBezTo>
                  <a:cubicBezTo>
                    <a:pt x="227" y="128"/>
                    <a:pt x="122" y="39"/>
                    <a:pt x="1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4849117" y="-1485203"/>
              <a:ext cx="42965" cy="44378"/>
            </a:xfrm>
            <a:custGeom>
              <a:avLst/>
              <a:gdLst/>
              <a:ahLst/>
              <a:cxnLst/>
              <a:rect l="l" t="t" r="r" b="b"/>
              <a:pathLst>
                <a:path w="152" h="157" extrusionOk="0">
                  <a:moveTo>
                    <a:pt x="0" y="0"/>
                  </a:moveTo>
                  <a:lnTo>
                    <a:pt x="0" y="0"/>
                  </a:lnTo>
                  <a:cubicBezTo>
                    <a:pt x="59" y="45"/>
                    <a:pt x="125" y="83"/>
                    <a:pt x="152" y="157"/>
                  </a:cubicBezTo>
                  <a:cubicBezTo>
                    <a:pt x="149" y="77"/>
                    <a:pt x="70" y="22"/>
                    <a:pt x="0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4819154" y="-1325498"/>
              <a:ext cx="47770" cy="34202"/>
            </a:xfrm>
            <a:custGeom>
              <a:avLst/>
              <a:gdLst/>
              <a:ahLst/>
              <a:cxnLst/>
              <a:rect l="l" t="t" r="r" b="b"/>
              <a:pathLst>
                <a:path w="169" h="121" extrusionOk="0">
                  <a:moveTo>
                    <a:pt x="14" y="1"/>
                  </a:moveTo>
                  <a:cubicBezTo>
                    <a:pt x="10" y="1"/>
                    <a:pt x="5" y="1"/>
                    <a:pt x="1" y="2"/>
                  </a:cubicBezTo>
                  <a:cubicBezTo>
                    <a:pt x="70" y="19"/>
                    <a:pt x="127" y="61"/>
                    <a:pt x="168" y="121"/>
                  </a:cubicBezTo>
                  <a:cubicBezTo>
                    <a:pt x="151" y="54"/>
                    <a:pt x="83" y="1"/>
                    <a:pt x="14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4789192" y="-1287055"/>
              <a:ext cx="40703" cy="33919"/>
            </a:xfrm>
            <a:custGeom>
              <a:avLst/>
              <a:gdLst/>
              <a:ahLst/>
              <a:cxnLst/>
              <a:rect l="l" t="t" r="r" b="b"/>
              <a:pathLst>
                <a:path w="144" h="120" extrusionOk="0">
                  <a:moveTo>
                    <a:pt x="0" y="0"/>
                  </a:moveTo>
                  <a:cubicBezTo>
                    <a:pt x="44" y="45"/>
                    <a:pt x="119" y="52"/>
                    <a:pt x="137" y="119"/>
                  </a:cubicBezTo>
                  <a:cubicBezTo>
                    <a:pt x="144" y="45"/>
                    <a:pt x="54" y="21"/>
                    <a:pt x="0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4791454" y="-1415385"/>
              <a:ext cx="57946" cy="46639"/>
            </a:xfrm>
            <a:custGeom>
              <a:avLst/>
              <a:gdLst/>
              <a:ahLst/>
              <a:cxnLst/>
              <a:rect l="l" t="t" r="r" b="b"/>
              <a:pathLst>
                <a:path w="205" h="165" extrusionOk="0">
                  <a:moveTo>
                    <a:pt x="1" y="1"/>
                  </a:moveTo>
                  <a:lnTo>
                    <a:pt x="1" y="1"/>
                  </a:lnTo>
                  <a:cubicBezTo>
                    <a:pt x="83" y="38"/>
                    <a:pt x="150" y="94"/>
                    <a:pt x="204" y="165"/>
                  </a:cubicBezTo>
                  <a:cubicBezTo>
                    <a:pt x="172" y="81"/>
                    <a:pt x="90" y="15"/>
                    <a:pt x="1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4414100" y="-1745819"/>
              <a:ext cx="375658" cy="818591"/>
            </a:xfrm>
            <a:custGeom>
              <a:avLst/>
              <a:gdLst/>
              <a:ahLst/>
              <a:cxnLst/>
              <a:rect l="l" t="t" r="r" b="b"/>
              <a:pathLst>
                <a:path w="1329" h="2896" extrusionOk="0">
                  <a:moveTo>
                    <a:pt x="568" y="0"/>
                  </a:moveTo>
                  <a:cubicBezTo>
                    <a:pt x="535" y="0"/>
                    <a:pt x="503" y="5"/>
                    <a:pt x="472" y="16"/>
                  </a:cubicBezTo>
                  <a:cubicBezTo>
                    <a:pt x="406" y="38"/>
                    <a:pt x="346" y="86"/>
                    <a:pt x="278" y="86"/>
                  </a:cubicBezTo>
                  <a:cubicBezTo>
                    <a:pt x="274" y="86"/>
                    <a:pt x="271" y="85"/>
                    <a:pt x="267" y="85"/>
                  </a:cubicBezTo>
                  <a:cubicBezTo>
                    <a:pt x="254" y="84"/>
                    <a:pt x="240" y="81"/>
                    <a:pt x="227" y="81"/>
                  </a:cubicBezTo>
                  <a:cubicBezTo>
                    <a:pt x="216" y="81"/>
                    <a:pt x="207" y="83"/>
                    <a:pt x="198" y="88"/>
                  </a:cubicBezTo>
                  <a:cubicBezTo>
                    <a:pt x="187" y="95"/>
                    <a:pt x="181" y="105"/>
                    <a:pt x="175" y="117"/>
                  </a:cubicBezTo>
                  <a:cubicBezTo>
                    <a:pt x="1" y="432"/>
                    <a:pt x="4" y="815"/>
                    <a:pt x="61" y="1170"/>
                  </a:cubicBezTo>
                  <a:cubicBezTo>
                    <a:pt x="77" y="1270"/>
                    <a:pt x="97" y="1370"/>
                    <a:pt x="102" y="1471"/>
                  </a:cubicBezTo>
                  <a:cubicBezTo>
                    <a:pt x="117" y="1769"/>
                    <a:pt x="1" y="2064"/>
                    <a:pt x="34" y="2362"/>
                  </a:cubicBezTo>
                  <a:cubicBezTo>
                    <a:pt x="48" y="2494"/>
                    <a:pt x="91" y="2618"/>
                    <a:pt x="141" y="2741"/>
                  </a:cubicBezTo>
                  <a:cubicBezTo>
                    <a:pt x="160" y="2785"/>
                    <a:pt x="180" y="2829"/>
                    <a:pt x="217" y="2858"/>
                  </a:cubicBezTo>
                  <a:cubicBezTo>
                    <a:pt x="250" y="2886"/>
                    <a:pt x="292" y="2896"/>
                    <a:pt x="336" y="2896"/>
                  </a:cubicBezTo>
                  <a:cubicBezTo>
                    <a:pt x="371" y="2896"/>
                    <a:pt x="408" y="2889"/>
                    <a:pt x="441" y="2879"/>
                  </a:cubicBezTo>
                  <a:cubicBezTo>
                    <a:pt x="669" y="2810"/>
                    <a:pt x="841" y="2616"/>
                    <a:pt x="934" y="2397"/>
                  </a:cubicBezTo>
                  <a:cubicBezTo>
                    <a:pt x="971" y="2310"/>
                    <a:pt x="996" y="2210"/>
                    <a:pt x="971" y="2116"/>
                  </a:cubicBezTo>
                  <a:cubicBezTo>
                    <a:pt x="960" y="2079"/>
                    <a:pt x="941" y="2042"/>
                    <a:pt x="943" y="2004"/>
                  </a:cubicBezTo>
                  <a:cubicBezTo>
                    <a:pt x="945" y="1917"/>
                    <a:pt x="1041" y="1863"/>
                    <a:pt x="1066" y="1780"/>
                  </a:cubicBezTo>
                  <a:cubicBezTo>
                    <a:pt x="1087" y="1711"/>
                    <a:pt x="1052" y="1634"/>
                    <a:pt x="1056" y="1560"/>
                  </a:cubicBezTo>
                  <a:cubicBezTo>
                    <a:pt x="1062" y="1411"/>
                    <a:pt x="1218" y="1313"/>
                    <a:pt x="1281" y="1178"/>
                  </a:cubicBezTo>
                  <a:cubicBezTo>
                    <a:pt x="1329" y="1074"/>
                    <a:pt x="1319" y="944"/>
                    <a:pt x="1255" y="849"/>
                  </a:cubicBezTo>
                  <a:cubicBezTo>
                    <a:pt x="1228" y="812"/>
                    <a:pt x="1194" y="779"/>
                    <a:pt x="1173" y="737"/>
                  </a:cubicBezTo>
                  <a:cubicBezTo>
                    <a:pt x="1108" y="610"/>
                    <a:pt x="1183" y="452"/>
                    <a:pt x="1140" y="318"/>
                  </a:cubicBezTo>
                  <a:cubicBezTo>
                    <a:pt x="1097" y="188"/>
                    <a:pt x="956" y="118"/>
                    <a:pt x="828" y="67"/>
                  </a:cubicBezTo>
                  <a:cubicBezTo>
                    <a:pt x="746" y="33"/>
                    <a:pt x="655" y="0"/>
                    <a:pt x="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4563345" y="-1443368"/>
              <a:ext cx="158291" cy="37029"/>
            </a:xfrm>
            <a:custGeom>
              <a:avLst/>
              <a:gdLst/>
              <a:ahLst/>
              <a:cxnLst/>
              <a:rect l="l" t="t" r="r" b="b"/>
              <a:pathLst>
                <a:path w="560" h="131" extrusionOk="0">
                  <a:moveTo>
                    <a:pt x="424" y="0"/>
                  </a:moveTo>
                  <a:cubicBezTo>
                    <a:pt x="275" y="0"/>
                    <a:pt x="123" y="46"/>
                    <a:pt x="0" y="130"/>
                  </a:cubicBezTo>
                  <a:cubicBezTo>
                    <a:pt x="154" y="52"/>
                    <a:pt x="321" y="11"/>
                    <a:pt x="491" y="11"/>
                  </a:cubicBezTo>
                  <a:cubicBezTo>
                    <a:pt x="514" y="11"/>
                    <a:pt x="536" y="12"/>
                    <a:pt x="559" y="13"/>
                  </a:cubicBezTo>
                  <a:cubicBezTo>
                    <a:pt x="515" y="5"/>
                    <a:pt x="470" y="0"/>
                    <a:pt x="424" y="0"/>
                  </a:cubicBezTo>
                  <a:close/>
                </a:path>
              </a:pathLst>
            </a:custGeom>
            <a:solidFill>
              <a:srgbClr val="233634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4557409" y="-1500184"/>
              <a:ext cx="111652" cy="20634"/>
            </a:xfrm>
            <a:custGeom>
              <a:avLst/>
              <a:gdLst/>
              <a:ahLst/>
              <a:cxnLst/>
              <a:rect l="l" t="t" r="r" b="b"/>
              <a:pathLst>
                <a:path w="395" h="73" extrusionOk="0">
                  <a:moveTo>
                    <a:pt x="274" y="1"/>
                  </a:moveTo>
                  <a:cubicBezTo>
                    <a:pt x="179" y="1"/>
                    <a:pt x="82" y="25"/>
                    <a:pt x="0" y="72"/>
                  </a:cubicBezTo>
                  <a:cubicBezTo>
                    <a:pt x="110" y="33"/>
                    <a:pt x="223" y="13"/>
                    <a:pt x="339" y="13"/>
                  </a:cubicBezTo>
                  <a:cubicBezTo>
                    <a:pt x="357" y="13"/>
                    <a:pt x="376" y="13"/>
                    <a:pt x="394" y="14"/>
                  </a:cubicBezTo>
                  <a:cubicBezTo>
                    <a:pt x="355" y="5"/>
                    <a:pt x="315" y="1"/>
                    <a:pt x="274" y="1"/>
                  </a:cubicBezTo>
                  <a:close/>
                </a:path>
              </a:pathLst>
            </a:custGeom>
            <a:solidFill>
              <a:srgbClr val="233634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4576913" y="-1553890"/>
              <a:ext cx="42117" cy="5936"/>
            </a:xfrm>
            <a:custGeom>
              <a:avLst/>
              <a:gdLst/>
              <a:ahLst/>
              <a:cxnLst/>
              <a:rect l="l" t="t" r="r" b="b"/>
              <a:pathLst>
                <a:path w="149" h="21" extrusionOk="0">
                  <a:moveTo>
                    <a:pt x="89" y="1"/>
                  </a:moveTo>
                  <a:cubicBezTo>
                    <a:pt x="59" y="1"/>
                    <a:pt x="28" y="8"/>
                    <a:pt x="1" y="21"/>
                  </a:cubicBezTo>
                  <a:cubicBezTo>
                    <a:pt x="51" y="21"/>
                    <a:pt x="99" y="18"/>
                    <a:pt x="148" y="10"/>
                  </a:cubicBezTo>
                  <a:cubicBezTo>
                    <a:pt x="129" y="4"/>
                    <a:pt x="109" y="1"/>
                    <a:pt x="89" y="1"/>
                  </a:cubicBezTo>
                  <a:close/>
                </a:path>
              </a:pathLst>
            </a:custGeom>
            <a:solidFill>
              <a:srgbClr val="233634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4513031" y="-1212432"/>
              <a:ext cx="116740" cy="31376"/>
            </a:xfrm>
            <a:custGeom>
              <a:avLst/>
              <a:gdLst/>
              <a:ahLst/>
              <a:cxnLst/>
              <a:rect l="l" t="t" r="r" b="b"/>
              <a:pathLst>
                <a:path w="413" h="111" extrusionOk="0">
                  <a:moveTo>
                    <a:pt x="374" y="1"/>
                  </a:moveTo>
                  <a:cubicBezTo>
                    <a:pt x="243" y="1"/>
                    <a:pt x="111" y="40"/>
                    <a:pt x="0" y="110"/>
                  </a:cubicBezTo>
                  <a:cubicBezTo>
                    <a:pt x="132" y="54"/>
                    <a:pt x="269" y="17"/>
                    <a:pt x="412" y="2"/>
                  </a:cubicBezTo>
                  <a:cubicBezTo>
                    <a:pt x="400" y="1"/>
                    <a:pt x="387" y="1"/>
                    <a:pt x="374" y="1"/>
                  </a:cubicBezTo>
                  <a:close/>
                </a:path>
              </a:pathLst>
            </a:custGeom>
            <a:solidFill>
              <a:srgbClr val="233634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4295661" y="-1425980"/>
              <a:ext cx="1004865" cy="737749"/>
            </a:xfrm>
            <a:custGeom>
              <a:avLst/>
              <a:gdLst/>
              <a:ahLst/>
              <a:cxnLst/>
              <a:rect l="l" t="t" r="r" b="b"/>
              <a:pathLst>
                <a:path w="3555" h="2610" extrusionOk="0">
                  <a:moveTo>
                    <a:pt x="2998" y="1"/>
                  </a:moveTo>
                  <a:cubicBezTo>
                    <a:pt x="2886" y="1"/>
                    <a:pt x="2772" y="34"/>
                    <a:pt x="2665" y="74"/>
                  </a:cubicBezTo>
                  <a:cubicBezTo>
                    <a:pt x="2491" y="138"/>
                    <a:pt x="2317" y="222"/>
                    <a:pt x="2202" y="368"/>
                  </a:cubicBezTo>
                  <a:cubicBezTo>
                    <a:pt x="2076" y="532"/>
                    <a:pt x="2031" y="760"/>
                    <a:pt x="1862" y="878"/>
                  </a:cubicBezTo>
                  <a:cubicBezTo>
                    <a:pt x="1691" y="995"/>
                    <a:pt x="1443" y="960"/>
                    <a:pt x="1290" y="1100"/>
                  </a:cubicBezTo>
                  <a:cubicBezTo>
                    <a:pt x="1175" y="1204"/>
                    <a:pt x="1152" y="1375"/>
                    <a:pt x="1064" y="1502"/>
                  </a:cubicBezTo>
                  <a:cubicBezTo>
                    <a:pt x="978" y="1626"/>
                    <a:pt x="828" y="1703"/>
                    <a:pt x="678" y="1703"/>
                  </a:cubicBezTo>
                  <a:cubicBezTo>
                    <a:pt x="668" y="1703"/>
                    <a:pt x="657" y="1703"/>
                    <a:pt x="647" y="1702"/>
                  </a:cubicBezTo>
                  <a:cubicBezTo>
                    <a:pt x="527" y="1694"/>
                    <a:pt x="399" y="1640"/>
                    <a:pt x="283" y="1640"/>
                  </a:cubicBezTo>
                  <a:cubicBezTo>
                    <a:pt x="231" y="1640"/>
                    <a:pt x="181" y="1652"/>
                    <a:pt x="135" y="1683"/>
                  </a:cubicBezTo>
                  <a:cubicBezTo>
                    <a:pt x="0" y="1775"/>
                    <a:pt x="15" y="1975"/>
                    <a:pt x="69" y="2128"/>
                  </a:cubicBezTo>
                  <a:cubicBezTo>
                    <a:pt x="126" y="2289"/>
                    <a:pt x="217" y="2445"/>
                    <a:pt x="365" y="2531"/>
                  </a:cubicBezTo>
                  <a:cubicBezTo>
                    <a:pt x="463" y="2589"/>
                    <a:pt x="575" y="2609"/>
                    <a:pt x="690" y="2609"/>
                  </a:cubicBezTo>
                  <a:cubicBezTo>
                    <a:pt x="786" y="2609"/>
                    <a:pt x="885" y="2594"/>
                    <a:pt x="980" y="2575"/>
                  </a:cubicBezTo>
                  <a:cubicBezTo>
                    <a:pt x="1144" y="2542"/>
                    <a:pt x="1310" y="2495"/>
                    <a:pt x="1476" y="2495"/>
                  </a:cubicBezTo>
                  <a:cubicBezTo>
                    <a:pt x="1519" y="2495"/>
                    <a:pt x="1561" y="2499"/>
                    <a:pt x="1604" y="2506"/>
                  </a:cubicBezTo>
                  <a:cubicBezTo>
                    <a:pt x="1704" y="2522"/>
                    <a:pt x="1800" y="2560"/>
                    <a:pt x="1900" y="2579"/>
                  </a:cubicBezTo>
                  <a:cubicBezTo>
                    <a:pt x="1945" y="2588"/>
                    <a:pt x="1992" y="2592"/>
                    <a:pt x="2038" y="2592"/>
                  </a:cubicBezTo>
                  <a:cubicBezTo>
                    <a:pt x="2270" y="2592"/>
                    <a:pt x="2502" y="2488"/>
                    <a:pt x="2651" y="2310"/>
                  </a:cubicBezTo>
                  <a:cubicBezTo>
                    <a:pt x="2695" y="2255"/>
                    <a:pt x="2732" y="2196"/>
                    <a:pt x="2785" y="2149"/>
                  </a:cubicBezTo>
                  <a:cubicBezTo>
                    <a:pt x="2921" y="2018"/>
                    <a:pt x="3126" y="1989"/>
                    <a:pt x="3276" y="1874"/>
                  </a:cubicBezTo>
                  <a:cubicBezTo>
                    <a:pt x="3404" y="1774"/>
                    <a:pt x="3483" y="1612"/>
                    <a:pt x="3479" y="1450"/>
                  </a:cubicBezTo>
                  <a:cubicBezTo>
                    <a:pt x="3478" y="1373"/>
                    <a:pt x="3458" y="1295"/>
                    <a:pt x="3457" y="1217"/>
                  </a:cubicBezTo>
                  <a:cubicBezTo>
                    <a:pt x="3453" y="1083"/>
                    <a:pt x="3501" y="954"/>
                    <a:pt x="3525" y="822"/>
                  </a:cubicBezTo>
                  <a:cubicBezTo>
                    <a:pt x="3555" y="657"/>
                    <a:pt x="3545" y="480"/>
                    <a:pt x="3476" y="326"/>
                  </a:cubicBezTo>
                  <a:cubicBezTo>
                    <a:pt x="3406" y="174"/>
                    <a:pt x="3268" y="46"/>
                    <a:pt x="3104" y="11"/>
                  </a:cubicBezTo>
                  <a:cubicBezTo>
                    <a:pt x="3069" y="4"/>
                    <a:pt x="3034" y="1"/>
                    <a:pt x="2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4295648" y="-1425980"/>
              <a:ext cx="1004865" cy="737749"/>
            </a:xfrm>
            <a:custGeom>
              <a:avLst/>
              <a:gdLst/>
              <a:ahLst/>
              <a:cxnLst/>
              <a:rect l="l" t="t" r="r" b="b"/>
              <a:pathLst>
                <a:path w="3555" h="2610" extrusionOk="0">
                  <a:moveTo>
                    <a:pt x="2998" y="1"/>
                  </a:moveTo>
                  <a:cubicBezTo>
                    <a:pt x="2886" y="1"/>
                    <a:pt x="2772" y="34"/>
                    <a:pt x="2665" y="74"/>
                  </a:cubicBezTo>
                  <a:cubicBezTo>
                    <a:pt x="2491" y="138"/>
                    <a:pt x="2317" y="222"/>
                    <a:pt x="2202" y="368"/>
                  </a:cubicBezTo>
                  <a:cubicBezTo>
                    <a:pt x="2076" y="532"/>
                    <a:pt x="2031" y="760"/>
                    <a:pt x="1862" y="878"/>
                  </a:cubicBezTo>
                  <a:cubicBezTo>
                    <a:pt x="1691" y="995"/>
                    <a:pt x="1443" y="960"/>
                    <a:pt x="1290" y="1100"/>
                  </a:cubicBezTo>
                  <a:cubicBezTo>
                    <a:pt x="1175" y="1204"/>
                    <a:pt x="1152" y="1375"/>
                    <a:pt x="1064" y="1502"/>
                  </a:cubicBezTo>
                  <a:cubicBezTo>
                    <a:pt x="978" y="1626"/>
                    <a:pt x="828" y="1703"/>
                    <a:pt x="678" y="1703"/>
                  </a:cubicBezTo>
                  <a:cubicBezTo>
                    <a:pt x="668" y="1703"/>
                    <a:pt x="657" y="1703"/>
                    <a:pt x="647" y="1702"/>
                  </a:cubicBezTo>
                  <a:cubicBezTo>
                    <a:pt x="527" y="1694"/>
                    <a:pt x="399" y="1640"/>
                    <a:pt x="283" y="1640"/>
                  </a:cubicBezTo>
                  <a:cubicBezTo>
                    <a:pt x="231" y="1640"/>
                    <a:pt x="181" y="1652"/>
                    <a:pt x="135" y="1683"/>
                  </a:cubicBezTo>
                  <a:cubicBezTo>
                    <a:pt x="0" y="1775"/>
                    <a:pt x="15" y="1975"/>
                    <a:pt x="69" y="2128"/>
                  </a:cubicBezTo>
                  <a:cubicBezTo>
                    <a:pt x="126" y="2289"/>
                    <a:pt x="217" y="2445"/>
                    <a:pt x="365" y="2531"/>
                  </a:cubicBezTo>
                  <a:cubicBezTo>
                    <a:pt x="463" y="2589"/>
                    <a:pt x="575" y="2609"/>
                    <a:pt x="690" y="2609"/>
                  </a:cubicBezTo>
                  <a:cubicBezTo>
                    <a:pt x="786" y="2609"/>
                    <a:pt x="885" y="2594"/>
                    <a:pt x="980" y="2575"/>
                  </a:cubicBezTo>
                  <a:cubicBezTo>
                    <a:pt x="1144" y="2542"/>
                    <a:pt x="1310" y="2495"/>
                    <a:pt x="1476" y="2495"/>
                  </a:cubicBezTo>
                  <a:cubicBezTo>
                    <a:pt x="1519" y="2495"/>
                    <a:pt x="1561" y="2499"/>
                    <a:pt x="1604" y="2506"/>
                  </a:cubicBezTo>
                  <a:cubicBezTo>
                    <a:pt x="1704" y="2522"/>
                    <a:pt x="1800" y="2560"/>
                    <a:pt x="1900" y="2579"/>
                  </a:cubicBezTo>
                  <a:cubicBezTo>
                    <a:pt x="1945" y="2588"/>
                    <a:pt x="1992" y="2592"/>
                    <a:pt x="2038" y="2592"/>
                  </a:cubicBezTo>
                  <a:cubicBezTo>
                    <a:pt x="2270" y="2592"/>
                    <a:pt x="2502" y="2488"/>
                    <a:pt x="2651" y="2310"/>
                  </a:cubicBezTo>
                  <a:cubicBezTo>
                    <a:pt x="2695" y="2255"/>
                    <a:pt x="2732" y="2196"/>
                    <a:pt x="2785" y="2149"/>
                  </a:cubicBezTo>
                  <a:cubicBezTo>
                    <a:pt x="2921" y="2018"/>
                    <a:pt x="3126" y="1989"/>
                    <a:pt x="3276" y="1874"/>
                  </a:cubicBezTo>
                  <a:cubicBezTo>
                    <a:pt x="3404" y="1774"/>
                    <a:pt x="3483" y="1612"/>
                    <a:pt x="3479" y="1450"/>
                  </a:cubicBezTo>
                  <a:cubicBezTo>
                    <a:pt x="3478" y="1373"/>
                    <a:pt x="3458" y="1295"/>
                    <a:pt x="3457" y="1217"/>
                  </a:cubicBezTo>
                  <a:cubicBezTo>
                    <a:pt x="3453" y="1083"/>
                    <a:pt x="3501" y="954"/>
                    <a:pt x="3525" y="822"/>
                  </a:cubicBezTo>
                  <a:cubicBezTo>
                    <a:pt x="3555" y="657"/>
                    <a:pt x="3545" y="480"/>
                    <a:pt x="3476" y="326"/>
                  </a:cubicBezTo>
                  <a:cubicBezTo>
                    <a:pt x="3406" y="174"/>
                    <a:pt x="3268" y="46"/>
                    <a:pt x="3104" y="11"/>
                  </a:cubicBezTo>
                  <a:cubicBezTo>
                    <a:pt x="3069" y="4"/>
                    <a:pt x="3034" y="1"/>
                    <a:pt x="2998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4312906" y="-1371572"/>
              <a:ext cx="955682" cy="566456"/>
            </a:xfrm>
            <a:custGeom>
              <a:avLst/>
              <a:gdLst/>
              <a:ahLst/>
              <a:cxnLst/>
              <a:rect l="l" t="t" r="r" b="b"/>
              <a:pathLst>
                <a:path w="3381" h="2004" extrusionOk="0">
                  <a:moveTo>
                    <a:pt x="3380" y="0"/>
                  </a:moveTo>
                  <a:cubicBezTo>
                    <a:pt x="3307" y="250"/>
                    <a:pt x="3147" y="459"/>
                    <a:pt x="2968" y="641"/>
                  </a:cubicBezTo>
                  <a:cubicBezTo>
                    <a:pt x="2667" y="945"/>
                    <a:pt x="2322" y="1205"/>
                    <a:pt x="1950" y="1413"/>
                  </a:cubicBezTo>
                  <a:cubicBezTo>
                    <a:pt x="1824" y="1486"/>
                    <a:pt x="1682" y="1553"/>
                    <a:pt x="1550" y="1614"/>
                  </a:cubicBezTo>
                  <a:cubicBezTo>
                    <a:pt x="1512" y="1630"/>
                    <a:pt x="1412" y="1671"/>
                    <a:pt x="1372" y="1688"/>
                  </a:cubicBezTo>
                  <a:cubicBezTo>
                    <a:pt x="1257" y="1733"/>
                    <a:pt x="1127" y="1777"/>
                    <a:pt x="1009" y="1814"/>
                  </a:cubicBezTo>
                  <a:cubicBezTo>
                    <a:pt x="681" y="1914"/>
                    <a:pt x="341" y="1975"/>
                    <a:pt x="1" y="2004"/>
                  </a:cubicBezTo>
                  <a:cubicBezTo>
                    <a:pt x="167" y="1996"/>
                    <a:pt x="349" y="1981"/>
                    <a:pt x="513" y="1951"/>
                  </a:cubicBezTo>
                  <a:cubicBezTo>
                    <a:pt x="607" y="1937"/>
                    <a:pt x="702" y="1915"/>
                    <a:pt x="797" y="1895"/>
                  </a:cubicBezTo>
                  <a:cubicBezTo>
                    <a:pt x="841" y="1885"/>
                    <a:pt x="908" y="1868"/>
                    <a:pt x="954" y="1856"/>
                  </a:cubicBezTo>
                  <a:cubicBezTo>
                    <a:pt x="1346" y="1751"/>
                    <a:pt x="1729" y="1587"/>
                    <a:pt x="2078" y="1378"/>
                  </a:cubicBezTo>
                  <a:cubicBezTo>
                    <a:pt x="2112" y="1361"/>
                    <a:pt x="2155" y="1331"/>
                    <a:pt x="2188" y="1310"/>
                  </a:cubicBezTo>
                  <a:cubicBezTo>
                    <a:pt x="2218" y="1290"/>
                    <a:pt x="2267" y="1261"/>
                    <a:pt x="2296" y="1239"/>
                  </a:cubicBezTo>
                  <a:cubicBezTo>
                    <a:pt x="2469" y="1119"/>
                    <a:pt x="2646" y="983"/>
                    <a:pt x="2799" y="838"/>
                  </a:cubicBezTo>
                  <a:cubicBezTo>
                    <a:pt x="2988" y="663"/>
                    <a:pt x="3171" y="472"/>
                    <a:pt x="3288" y="241"/>
                  </a:cubicBezTo>
                  <a:cubicBezTo>
                    <a:pt x="3328" y="163"/>
                    <a:pt x="3358" y="83"/>
                    <a:pt x="3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4441235" y="-883411"/>
              <a:ext cx="21200" cy="59076"/>
            </a:xfrm>
            <a:custGeom>
              <a:avLst/>
              <a:gdLst/>
              <a:ahLst/>
              <a:cxnLst/>
              <a:rect l="l" t="t" r="r" b="b"/>
              <a:pathLst>
                <a:path w="75" h="209" extrusionOk="0">
                  <a:moveTo>
                    <a:pt x="71" y="1"/>
                  </a:moveTo>
                  <a:lnTo>
                    <a:pt x="71" y="1"/>
                  </a:lnTo>
                  <a:cubicBezTo>
                    <a:pt x="50" y="72"/>
                    <a:pt x="18" y="136"/>
                    <a:pt x="1" y="208"/>
                  </a:cubicBezTo>
                  <a:cubicBezTo>
                    <a:pt x="40" y="145"/>
                    <a:pt x="74" y="75"/>
                    <a:pt x="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4656624" y="-1065447"/>
              <a:ext cx="62186" cy="189384"/>
            </a:xfrm>
            <a:custGeom>
              <a:avLst/>
              <a:gdLst/>
              <a:ahLst/>
              <a:cxnLst/>
              <a:rect l="l" t="t" r="r" b="b"/>
              <a:pathLst>
                <a:path w="220" h="670" extrusionOk="0">
                  <a:moveTo>
                    <a:pt x="220" y="1"/>
                  </a:moveTo>
                  <a:cubicBezTo>
                    <a:pt x="213" y="29"/>
                    <a:pt x="206" y="58"/>
                    <a:pt x="198" y="87"/>
                  </a:cubicBezTo>
                  <a:cubicBezTo>
                    <a:pt x="150" y="285"/>
                    <a:pt x="99" y="489"/>
                    <a:pt x="1" y="669"/>
                  </a:cubicBezTo>
                  <a:cubicBezTo>
                    <a:pt x="119" y="498"/>
                    <a:pt x="172" y="290"/>
                    <a:pt x="207" y="88"/>
                  </a:cubicBezTo>
                  <a:cubicBezTo>
                    <a:pt x="212" y="59"/>
                    <a:pt x="217" y="30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4786083" y="-1071383"/>
              <a:ext cx="38442" cy="142462"/>
            </a:xfrm>
            <a:custGeom>
              <a:avLst/>
              <a:gdLst/>
              <a:ahLst/>
              <a:cxnLst/>
              <a:rect l="l" t="t" r="r" b="b"/>
              <a:pathLst>
                <a:path w="136" h="504" extrusionOk="0">
                  <a:moveTo>
                    <a:pt x="118" y="1"/>
                  </a:moveTo>
                  <a:cubicBezTo>
                    <a:pt x="113" y="176"/>
                    <a:pt x="59" y="341"/>
                    <a:pt x="1" y="504"/>
                  </a:cubicBezTo>
                  <a:cubicBezTo>
                    <a:pt x="80" y="351"/>
                    <a:pt x="136" y="176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4903105" y="-1082407"/>
              <a:ext cx="23744" cy="92148"/>
            </a:xfrm>
            <a:custGeom>
              <a:avLst/>
              <a:gdLst/>
              <a:ahLst/>
              <a:cxnLst/>
              <a:rect l="l" t="t" r="r" b="b"/>
              <a:pathLst>
                <a:path w="84" h="326" extrusionOk="0">
                  <a:moveTo>
                    <a:pt x="52" y="1"/>
                  </a:moveTo>
                  <a:lnTo>
                    <a:pt x="52" y="1"/>
                  </a:lnTo>
                  <a:cubicBezTo>
                    <a:pt x="61" y="111"/>
                    <a:pt x="38" y="222"/>
                    <a:pt x="1" y="326"/>
                  </a:cubicBezTo>
                  <a:cubicBezTo>
                    <a:pt x="61" y="231"/>
                    <a:pt x="84" y="107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4998362" y="-1275466"/>
              <a:ext cx="33919" cy="219911"/>
            </a:xfrm>
            <a:custGeom>
              <a:avLst/>
              <a:gdLst/>
              <a:ahLst/>
              <a:cxnLst/>
              <a:rect l="l" t="t" r="r" b="b"/>
              <a:pathLst>
                <a:path w="120" h="778" extrusionOk="0">
                  <a:moveTo>
                    <a:pt x="64" y="0"/>
                  </a:moveTo>
                  <a:cubicBezTo>
                    <a:pt x="68" y="28"/>
                    <a:pt x="73" y="69"/>
                    <a:pt x="76" y="98"/>
                  </a:cubicBezTo>
                  <a:cubicBezTo>
                    <a:pt x="99" y="326"/>
                    <a:pt x="71" y="558"/>
                    <a:pt x="1" y="777"/>
                  </a:cubicBezTo>
                  <a:cubicBezTo>
                    <a:pt x="92" y="565"/>
                    <a:pt x="120" y="326"/>
                    <a:pt x="84" y="98"/>
                  </a:cubicBezTo>
                  <a:cubicBezTo>
                    <a:pt x="78" y="69"/>
                    <a:pt x="71" y="28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5086270" y="-1119436"/>
              <a:ext cx="121828" cy="45226"/>
            </a:xfrm>
            <a:custGeom>
              <a:avLst/>
              <a:gdLst/>
              <a:ahLst/>
              <a:cxnLst/>
              <a:rect l="l" t="t" r="r" b="b"/>
              <a:pathLst>
                <a:path w="431" h="160" extrusionOk="0">
                  <a:moveTo>
                    <a:pt x="0" y="0"/>
                  </a:moveTo>
                  <a:cubicBezTo>
                    <a:pt x="153" y="28"/>
                    <a:pt x="297" y="80"/>
                    <a:pt x="431" y="159"/>
                  </a:cubicBezTo>
                  <a:cubicBezTo>
                    <a:pt x="311" y="60"/>
                    <a:pt x="156" y="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5147042" y="-1177947"/>
              <a:ext cx="60490" cy="25722"/>
            </a:xfrm>
            <a:custGeom>
              <a:avLst/>
              <a:gdLst/>
              <a:ahLst/>
              <a:cxnLst/>
              <a:rect l="l" t="t" r="r" b="b"/>
              <a:pathLst>
                <a:path w="214" h="91" extrusionOk="0">
                  <a:moveTo>
                    <a:pt x="11" y="1"/>
                  </a:moveTo>
                  <a:cubicBezTo>
                    <a:pt x="7" y="1"/>
                    <a:pt x="4" y="1"/>
                    <a:pt x="1" y="1"/>
                  </a:cubicBezTo>
                  <a:cubicBezTo>
                    <a:pt x="75" y="23"/>
                    <a:pt x="153" y="40"/>
                    <a:pt x="214" y="90"/>
                  </a:cubicBezTo>
                  <a:cubicBezTo>
                    <a:pt x="170" y="25"/>
                    <a:pt x="86" y="1"/>
                    <a:pt x="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4950875" y="-1015415"/>
              <a:ext cx="133699" cy="47770"/>
            </a:xfrm>
            <a:custGeom>
              <a:avLst/>
              <a:gdLst/>
              <a:ahLst/>
              <a:cxnLst/>
              <a:rect l="l" t="t" r="r" b="b"/>
              <a:pathLst>
                <a:path w="473" h="169" extrusionOk="0">
                  <a:moveTo>
                    <a:pt x="0" y="1"/>
                  </a:moveTo>
                  <a:cubicBezTo>
                    <a:pt x="166" y="31"/>
                    <a:pt x="324" y="87"/>
                    <a:pt x="473" y="169"/>
                  </a:cubicBezTo>
                  <a:cubicBezTo>
                    <a:pt x="339" y="66"/>
                    <a:pt x="169" y="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4841767" y="-951533"/>
              <a:ext cx="129177" cy="49466"/>
            </a:xfrm>
            <a:custGeom>
              <a:avLst/>
              <a:gdLst/>
              <a:ahLst/>
              <a:cxnLst/>
              <a:rect l="l" t="t" r="r" b="b"/>
              <a:pathLst>
                <a:path w="457" h="175" extrusionOk="0">
                  <a:moveTo>
                    <a:pt x="1" y="1"/>
                  </a:moveTo>
                  <a:lnTo>
                    <a:pt x="1" y="1"/>
                  </a:lnTo>
                  <a:cubicBezTo>
                    <a:pt x="158" y="45"/>
                    <a:pt x="307" y="103"/>
                    <a:pt x="457" y="175"/>
                  </a:cubicBezTo>
                  <a:cubicBezTo>
                    <a:pt x="321" y="84"/>
                    <a:pt x="163" y="2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4734356" y="-901219"/>
              <a:ext cx="89887" cy="31941"/>
            </a:xfrm>
            <a:custGeom>
              <a:avLst/>
              <a:gdLst/>
              <a:ahLst/>
              <a:cxnLst/>
              <a:rect l="l" t="t" r="r" b="b"/>
              <a:pathLst>
                <a:path w="318" h="113" extrusionOk="0">
                  <a:moveTo>
                    <a:pt x="1" y="1"/>
                  </a:moveTo>
                  <a:lnTo>
                    <a:pt x="1" y="1"/>
                  </a:lnTo>
                  <a:cubicBezTo>
                    <a:pt x="107" y="36"/>
                    <a:pt x="211" y="72"/>
                    <a:pt x="318" y="112"/>
                  </a:cubicBezTo>
                  <a:cubicBezTo>
                    <a:pt x="222" y="53"/>
                    <a:pt x="112" y="1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4605179" y="-854297"/>
              <a:ext cx="98932" cy="45226"/>
            </a:xfrm>
            <a:custGeom>
              <a:avLst/>
              <a:gdLst/>
              <a:ahLst/>
              <a:cxnLst/>
              <a:rect l="l" t="t" r="r" b="b"/>
              <a:pathLst>
                <a:path w="350" h="160" extrusionOk="0">
                  <a:moveTo>
                    <a:pt x="1" y="0"/>
                  </a:moveTo>
                  <a:lnTo>
                    <a:pt x="1" y="0"/>
                  </a:lnTo>
                  <a:cubicBezTo>
                    <a:pt x="121" y="47"/>
                    <a:pt x="238" y="96"/>
                    <a:pt x="349" y="159"/>
                  </a:cubicBezTo>
                  <a:cubicBezTo>
                    <a:pt x="249" y="77"/>
                    <a:pt x="127" y="2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4499463" y="-829705"/>
              <a:ext cx="49749" cy="36746"/>
            </a:xfrm>
            <a:custGeom>
              <a:avLst/>
              <a:gdLst/>
              <a:ahLst/>
              <a:cxnLst/>
              <a:rect l="l" t="t" r="r" b="b"/>
              <a:pathLst>
                <a:path w="176" h="130" extrusionOk="0">
                  <a:moveTo>
                    <a:pt x="0" y="0"/>
                  </a:moveTo>
                  <a:lnTo>
                    <a:pt x="0" y="0"/>
                  </a:lnTo>
                  <a:cubicBezTo>
                    <a:pt x="65" y="38"/>
                    <a:pt x="123" y="76"/>
                    <a:pt x="176" y="130"/>
                  </a:cubicBezTo>
                  <a:cubicBezTo>
                    <a:pt x="143" y="62"/>
                    <a:pt x="73" y="1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3984450" y="-1754153"/>
              <a:ext cx="591613" cy="1027196"/>
            </a:xfrm>
            <a:custGeom>
              <a:avLst/>
              <a:gdLst/>
              <a:ahLst/>
              <a:cxnLst/>
              <a:rect l="l" t="t" r="r" b="b"/>
              <a:pathLst>
                <a:path w="2093" h="3634" extrusionOk="0">
                  <a:moveTo>
                    <a:pt x="1591" y="0"/>
                  </a:moveTo>
                  <a:cubicBezTo>
                    <a:pt x="1491" y="0"/>
                    <a:pt x="1390" y="44"/>
                    <a:pt x="1301" y="94"/>
                  </a:cubicBezTo>
                  <a:cubicBezTo>
                    <a:pt x="1185" y="161"/>
                    <a:pt x="1066" y="241"/>
                    <a:pt x="932" y="251"/>
                  </a:cubicBezTo>
                  <a:cubicBezTo>
                    <a:pt x="921" y="252"/>
                    <a:pt x="911" y="252"/>
                    <a:pt x="900" y="252"/>
                  </a:cubicBezTo>
                  <a:cubicBezTo>
                    <a:pt x="835" y="252"/>
                    <a:pt x="771" y="240"/>
                    <a:pt x="708" y="240"/>
                  </a:cubicBezTo>
                  <a:cubicBezTo>
                    <a:pt x="695" y="240"/>
                    <a:pt x="682" y="241"/>
                    <a:pt x="669" y="242"/>
                  </a:cubicBezTo>
                  <a:cubicBezTo>
                    <a:pt x="446" y="263"/>
                    <a:pt x="297" y="487"/>
                    <a:pt x="245" y="704"/>
                  </a:cubicBezTo>
                  <a:cubicBezTo>
                    <a:pt x="195" y="921"/>
                    <a:pt x="209" y="1150"/>
                    <a:pt x="145" y="1364"/>
                  </a:cubicBezTo>
                  <a:cubicBezTo>
                    <a:pt x="96" y="1531"/>
                    <a:pt x="0" y="1701"/>
                    <a:pt x="48" y="1868"/>
                  </a:cubicBezTo>
                  <a:cubicBezTo>
                    <a:pt x="103" y="2069"/>
                    <a:pt x="340" y="2167"/>
                    <a:pt x="439" y="2353"/>
                  </a:cubicBezTo>
                  <a:cubicBezTo>
                    <a:pt x="491" y="2451"/>
                    <a:pt x="500" y="2564"/>
                    <a:pt x="529" y="2673"/>
                  </a:cubicBezTo>
                  <a:cubicBezTo>
                    <a:pt x="635" y="3077"/>
                    <a:pt x="1001" y="3352"/>
                    <a:pt x="1358" y="3569"/>
                  </a:cubicBezTo>
                  <a:cubicBezTo>
                    <a:pt x="1411" y="3601"/>
                    <a:pt x="1471" y="3633"/>
                    <a:pt x="1530" y="3633"/>
                  </a:cubicBezTo>
                  <a:cubicBezTo>
                    <a:pt x="1548" y="3633"/>
                    <a:pt x="1565" y="3630"/>
                    <a:pt x="1583" y="3623"/>
                  </a:cubicBezTo>
                  <a:cubicBezTo>
                    <a:pt x="1627" y="3606"/>
                    <a:pt x="1656" y="3567"/>
                    <a:pt x="1680" y="3526"/>
                  </a:cubicBezTo>
                  <a:cubicBezTo>
                    <a:pt x="1728" y="3442"/>
                    <a:pt x="1750" y="3344"/>
                    <a:pt x="1745" y="3248"/>
                  </a:cubicBezTo>
                  <a:cubicBezTo>
                    <a:pt x="1743" y="3193"/>
                    <a:pt x="1729" y="3138"/>
                    <a:pt x="1734" y="3083"/>
                  </a:cubicBezTo>
                  <a:cubicBezTo>
                    <a:pt x="1750" y="2910"/>
                    <a:pt x="1927" y="2789"/>
                    <a:pt x="1967" y="2619"/>
                  </a:cubicBezTo>
                  <a:cubicBezTo>
                    <a:pt x="2001" y="2480"/>
                    <a:pt x="1938" y="2340"/>
                    <a:pt x="1891" y="2205"/>
                  </a:cubicBezTo>
                  <a:cubicBezTo>
                    <a:pt x="1845" y="2071"/>
                    <a:pt x="1816" y="1908"/>
                    <a:pt x="1904" y="1796"/>
                  </a:cubicBezTo>
                  <a:cubicBezTo>
                    <a:pt x="1937" y="1753"/>
                    <a:pt x="1985" y="1723"/>
                    <a:pt x="2018" y="1679"/>
                  </a:cubicBezTo>
                  <a:cubicBezTo>
                    <a:pt x="2092" y="1587"/>
                    <a:pt x="2088" y="1456"/>
                    <a:pt x="2065" y="1341"/>
                  </a:cubicBezTo>
                  <a:cubicBezTo>
                    <a:pt x="2041" y="1226"/>
                    <a:pt x="1997" y="1114"/>
                    <a:pt x="2002" y="997"/>
                  </a:cubicBezTo>
                  <a:cubicBezTo>
                    <a:pt x="2006" y="847"/>
                    <a:pt x="2086" y="705"/>
                    <a:pt x="2070" y="558"/>
                  </a:cubicBezTo>
                  <a:cubicBezTo>
                    <a:pt x="2059" y="454"/>
                    <a:pt x="2003" y="363"/>
                    <a:pt x="1948" y="275"/>
                  </a:cubicBezTo>
                  <a:cubicBezTo>
                    <a:pt x="1881" y="170"/>
                    <a:pt x="1806" y="55"/>
                    <a:pt x="1687" y="15"/>
                  </a:cubicBezTo>
                  <a:cubicBezTo>
                    <a:pt x="1655" y="5"/>
                    <a:pt x="1623" y="0"/>
                    <a:pt x="1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3984450" y="-1754153"/>
              <a:ext cx="591613" cy="1027196"/>
            </a:xfrm>
            <a:custGeom>
              <a:avLst/>
              <a:gdLst/>
              <a:ahLst/>
              <a:cxnLst/>
              <a:rect l="l" t="t" r="r" b="b"/>
              <a:pathLst>
                <a:path w="2093" h="3634" extrusionOk="0">
                  <a:moveTo>
                    <a:pt x="1591" y="0"/>
                  </a:moveTo>
                  <a:cubicBezTo>
                    <a:pt x="1491" y="0"/>
                    <a:pt x="1390" y="44"/>
                    <a:pt x="1301" y="94"/>
                  </a:cubicBezTo>
                  <a:cubicBezTo>
                    <a:pt x="1185" y="161"/>
                    <a:pt x="1066" y="241"/>
                    <a:pt x="932" y="251"/>
                  </a:cubicBezTo>
                  <a:cubicBezTo>
                    <a:pt x="921" y="252"/>
                    <a:pt x="911" y="252"/>
                    <a:pt x="900" y="252"/>
                  </a:cubicBezTo>
                  <a:cubicBezTo>
                    <a:pt x="835" y="252"/>
                    <a:pt x="771" y="240"/>
                    <a:pt x="708" y="240"/>
                  </a:cubicBezTo>
                  <a:cubicBezTo>
                    <a:pt x="695" y="240"/>
                    <a:pt x="682" y="241"/>
                    <a:pt x="669" y="242"/>
                  </a:cubicBezTo>
                  <a:cubicBezTo>
                    <a:pt x="446" y="263"/>
                    <a:pt x="297" y="487"/>
                    <a:pt x="245" y="704"/>
                  </a:cubicBezTo>
                  <a:cubicBezTo>
                    <a:pt x="195" y="921"/>
                    <a:pt x="209" y="1150"/>
                    <a:pt x="145" y="1364"/>
                  </a:cubicBezTo>
                  <a:cubicBezTo>
                    <a:pt x="96" y="1531"/>
                    <a:pt x="0" y="1701"/>
                    <a:pt x="48" y="1868"/>
                  </a:cubicBezTo>
                  <a:cubicBezTo>
                    <a:pt x="103" y="2069"/>
                    <a:pt x="340" y="2167"/>
                    <a:pt x="439" y="2353"/>
                  </a:cubicBezTo>
                  <a:cubicBezTo>
                    <a:pt x="491" y="2451"/>
                    <a:pt x="500" y="2564"/>
                    <a:pt x="529" y="2673"/>
                  </a:cubicBezTo>
                  <a:cubicBezTo>
                    <a:pt x="635" y="3077"/>
                    <a:pt x="1001" y="3352"/>
                    <a:pt x="1358" y="3569"/>
                  </a:cubicBezTo>
                  <a:cubicBezTo>
                    <a:pt x="1411" y="3601"/>
                    <a:pt x="1471" y="3633"/>
                    <a:pt x="1530" y="3633"/>
                  </a:cubicBezTo>
                  <a:cubicBezTo>
                    <a:pt x="1548" y="3633"/>
                    <a:pt x="1565" y="3630"/>
                    <a:pt x="1583" y="3623"/>
                  </a:cubicBezTo>
                  <a:cubicBezTo>
                    <a:pt x="1627" y="3606"/>
                    <a:pt x="1656" y="3567"/>
                    <a:pt x="1680" y="3526"/>
                  </a:cubicBezTo>
                  <a:cubicBezTo>
                    <a:pt x="1728" y="3442"/>
                    <a:pt x="1750" y="3344"/>
                    <a:pt x="1745" y="3248"/>
                  </a:cubicBezTo>
                  <a:cubicBezTo>
                    <a:pt x="1743" y="3193"/>
                    <a:pt x="1729" y="3138"/>
                    <a:pt x="1734" y="3083"/>
                  </a:cubicBezTo>
                  <a:cubicBezTo>
                    <a:pt x="1750" y="2910"/>
                    <a:pt x="1927" y="2789"/>
                    <a:pt x="1967" y="2619"/>
                  </a:cubicBezTo>
                  <a:cubicBezTo>
                    <a:pt x="2001" y="2480"/>
                    <a:pt x="1938" y="2340"/>
                    <a:pt x="1891" y="2205"/>
                  </a:cubicBezTo>
                  <a:cubicBezTo>
                    <a:pt x="1845" y="2071"/>
                    <a:pt x="1816" y="1908"/>
                    <a:pt x="1904" y="1796"/>
                  </a:cubicBezTo>
                  <a:cubicBezTo>
                    <a:pt x="1937" y="1753"/>
                    <a:pt x="1985" y="1723"/>
                    <a:pt x="2018" y="1679"/>
                  </a:cubicBezTo>
                  <a:cubicBezTo>
                    <a:pt x="2092" y="1587"/>
                    <a:pt x="2088" y="1456"/>
                    <a:pt x="2065" y="1341"/>
                  </a:cubicBezTo>
                  <a:cubicBezTo>
                    <a:pt x="2041" y="1226"/>
                    <a:pt x="1997" y="1114"/>
                    <a:pt x="2002" y="997"/>
                  </a:cubicBezTo>
                  <a:cubicBezTo>
                    <a:pt x="2006" y="847"/>
                    <a:pt x="2086" y="705"/>
                    <a:pt x="2070" y="558"/>
                  </a:cubicBezTo>
                  <a:cubicBezTo>
                    <a:pt x="2059" y="454"/>
                    <a:pt x="2003" y="363"/>
                    <a:pt x="1948" y="275"/>
                  </a:cubicBezTo>
                  <a:cubicBezTo>
                    <a:pt x="1881" y="170"/>
                    <a:pt x="1806" y="55"/>
                    <a:pt x="1687" y="15"/>
                  </a:cubicBezTo>
                  <a:cubicBezTo>
                    <a:pt x="1655" y="5"/>
                    <a:pt x="1623" y="0"/>
                    <a:pt x="1591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4232065" y="-1690982"/>
              <a:ext cx="138222" cy="800783"/>
            </a:xfrm>
            <a:custGeom>
              <a:avLst/>
              <a:gdLst/>
              <a:ahLst/>
              <a:cxnLst/>
              <a:rect l="l" t="t" r="r" b="b"/>
              <a:pathLst>
                <a:path w="489" h="2833" extrusionOk="0">
                  <a:moveTo>
                    <a:pt x="214" y="1"/>
                  </a:moveTo>
                  <a:cubicBezTo>
                    <a:pt x="64" y="470"/>
                    <a:pt x="1" y="969"/>
                    <a:pt x="22" y="1461"/>
                  </a:cubicBezTo>
                  <a:cubicBezTo>
                    <a:pt x="35" y="1708"/>
                    <a:pt x="63" y="1955"/>
                    <a:pt x="123" y="2196"/>
                  </a:cubicBezTo>
                  <a:cubicBezTo>
                    <a:pt x="184" y="2435"/>
                    <a:pt x="310" y="2660"/>
                    <a:pt x="488" y="2833"/>
                  </a:cubicBezTo>
                  <a:cubicBezTo>
                    <a:pt x="446" y="2786"/>
                    <a:pt x="408" y="2739"/>
                    <a:pt x="372" y="2690"/>
                  </a:cubicBezTo>
                  <a:cubicBezTo>
                    <a:pt x="184" y="2428"/>
                    <a:pt x="125" y="2140"/>
                    <a:pt x="88" y="1827"/>
                  </a:cubicBezTo>
                  <a:cubicBezTo>
                    <a:pt x="10" y="1218"/>
                    <a:pt x="57" y="595"/>
                    <a:pt x="214" y="1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4261179" y="-1644342"/>
              <a:ext cx="164227" cy="83385"/>
            </a:xfrm>
            <a:custGeom>
              <a:avLst/>
              <a:gdLst/>
              <a:ahLst/>
              <a:cxnLst/>
              <a:rect l="l" t="t" r="r" b="b"/>
              <a:pathLst>
                <a:path w="581" h="295" extrusionOk="0">
                  <a:moveTo>
                    <a:pt x="581" y="1"/>
                  </a:moveTo>
                  <a:cubicBezTo>
                    <a:pt x="558" y="1"/>
                    <a:pt x="521" y="3"/>
                    <a:pt x="497" y="5"/>
                  </a:cubicBezTo>
                  <a:cubicBezTo>
                    <a:pt x="301" y="27"/>
                    <a:pt x="113" y="133"/>
                    <a:pt x="1" y="295"/>
                  </a:cubicBezTo>
                  <a:cubicBezTo>
                    <a:pt x="121" y="161"/>
                    <a:pt x="281" y="63"/>
                    <a:pt x="458" y="21"/>
                  </a:cubicBezTo>
                  <a:cubicBezTo>
                    <a:pt x="496" y="14"/>
                    <a:pt x="543" y="5"/>
                    <a:pt x="581" y="1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4251003" y="-1535799"/>
              <a:ext cx="74906" cy="42682"/>
            </a:xfrm>
            <a:custGeom>
              <a:avLst/>
              <a:gdLst/>
              <a:ahLst/>
              <a:cxnLst/>
              <a:rect l="l" t="t" r="r" b="b"/>
              <a:pathLst>
                <a:path w="265" h="151" extrusionOk="0">
                  <a:moveTo>
                    <a:pt x="264" y="0"/>
                  </a:moveTo>
                  <a:cubicBezTo>
                    <a:pt x="160" y="9"/>
                    <a:pt x="60" y="66"/>
                    <a:pt x="1" y="151"/>
                  </a:cubicBezTo>
                  <a:cubicBezTo>
                    <a:pt x="79" y="82"/>
                    <a:pt x="165" y="32"/>
                    <a:pt x="264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4247046" y="-1497922"/>
              <a:ext cx="141331" cy="67839"/>
            </a:xfrm>
            <a:custGeom>
              <a:avLst/>
              <a:gdLst/>
              <a:ahLst/>
              <a:cxnLst/>
              <a:rect l="l" t="t" r="r" b="b"/>
              <a:pathLst>
                <a:path w="500" h="240" extrusionOk="0">
                  <a:moveTo>
                    <a:pt x="499" y="1"/>
                  </a:moveTo>
                  <a:lnTo>
                    <a:pt x="499" y="1"/>
                  </a:lnTo>
                  <a:cubicBezTo>
                    <a:pt x="315" y="27"/>
                    <a:pt x="136" y="113"/>
                    <a:pt x="0" y="240"/>
                  </a:cubicBezTo>
                  <a:cubicBezTo>
                    <a:pt x="152" y="129"/>
                    <a:pt x="319" y="49"/>
                    <a:pt x="499" y="1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4250438" y="-1297514"/>
              <a:ext cx="97519" cy="44378"/>
            </a:xfrm>
            <a:custGeom>
              <a:avLst/>
              <a:gdLst/>
              <a:ahLst/>
              <a:cxnLst/>
              <a:rect l="l" t="t" r="r" b="b"/>
              <a:pathLst>
                <a:path w="345" h="157" extrusionOk="0">
                  <a:moveTo>
                    <a:pt x="344" y="0"/>
                  </a:moveTo>
                  <a:lnTo>
                    <a:pt x="344" y="0"/>
                  </a:lnTo>
                  <a:cubicBezTo>
                    <a:pt x="217" y="11"/>
                    <a:pt x="92" y="68"/>
                    <a:pt x="1" y="156"/>
                  </a:cubicBezTo>
                  <a:cubicBezTo>
                    <a:pt x="107" y="87"/>
                    <a:pt x="220" y="35"/>
                    <a:pt x="344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4248460" y="-1239002"/>
              <a:ext cx="82820" cy="35615"/>
            </a:xfrm>
            <a:custGeom>
              <a:avLst/>
              <a:gdLst/>
              <a:ahLst/>
              <a:cxnLst/>
              <a:rect l="l" t="t" r="r" b="b"/>
              <a:pathLst>
                <a:path w="293" h="126" extrusionOk="0">
                  <a:moveTo>
                    <a:pt x="292" y="1"/>
                  </a:moveTo>
                  <a:lnTo>
                    <a:pt x="292" y="1"/>
                  </a:lnTo>
                  <a:cubicBezTo>
                    <a:pt x="184" y="2"/>
                    <a:pt x="76" y="48"/>
                    <a:pt x="0" y="125"/>
                  </a:cubicBezTo>
                  <a:cubicBezTo>
                    <a:pt x="90" y="67"/>
                    <a:pt x="187" y="25"/>
                    <a:pt x="292" y="1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4267681" y="-1137526"/>
              <a:ext cx="105150" cy="48053"/>
            </a:xfrm>
            <a:custGeom>
              <a:avLst/>
              <a:gdLst/>
              <a:ahLst/>
              <a:cxnLst/>
              <a:rect l="l" t="t" r="r" b="b"/>
              <a:pathLst>
                <a:path w="372" h="170" extrusionOk="0">
                  <a:moveTo>
                    <a:pt x="372" y="1"/>
                  </a:moveTo>
                  <a:lnTo>
                    <a:pt x="372" y="1"/>
                  </a:lnTo>
                  <a:cubicBezTo>
                    <a:pt x="236" y="18"/>
                    <a:pt x="104" y="79"/>
                    <a:pt x="1" y="169"/>
                  </a:cubicBezTo>
                  <a:cubicBezTo>
                    <a:pt x="119" y="97"/>
                    <a:pt x="241" y="42"/>
                    <a:pt x="372" y="1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4221607" y="-1026439"/>
              <a:ext cx="65860" cy="11872"/>
            </a:xfrm>
            <a:custGeom>
              <a:avLst/>
              <a:gdLst/>
              <a:ahLst/>
              <a:cxnLst/>
              <a:rect l="l" t="t" r="r" b="b"/>
              <a:pathLst>
                <a:path w="233" h="42" extrusionOk="0">
                  <a:moveTo>
                    <a:pt x="153" y="0"/>
                  </a:moveTo>
                  <a:cubicBezTo>
                    <a:pt x="100" y="0"/>
                    <a:pt x="46" y="16"/>
                    <a:pt x="1" y="42"/>
                  </a:cubicBezTo>
                  <a:cubicBezTo>
                    <a:pt x="71" y="25"/>
                    <a:pt x="138" y="13"/>
                    <a:pt x="209" y="13"/>
                  </a:cubicBezTo>
                  <a:cubicBezTo>
                    <a:pt x="217" y="13"/>
                    <a:pt x="225" y="13"/>
                    <a:pt x="232" y="13"/>
                  </a:cubicBezTo>
                  <a:cubicBezTo>
                    <a:pt x="207" y="4"/>
                    <a:pt x="180" y="0"/>
                    <a:pt x="153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4194188" y="-1118022"/>
              <a:ext cx="67274" cy="17242"/>
            </a:xfrm>
            <a:custGeom>
              <a:avLst/>
              <a:gdLst/>
              <a:ahLst/>
              <a:cxnLst/>
              <a:rect l="l" t="t" r="r" b="b"/>
              <a:pathLst>
                <a:path w="238" h="61" extrusionOk="0">
                  <a:moveTo>
                    <a:pt x="163" y="1"/>
                  </a:moveTo>
                  <a:cubicBezTo>
                    <a:pt x="105" y="1"/>
                    <a:pt x="45" y="22"/>
                    <a:pt x="1" y="60"/>
                  </a:cubicBezTo>
                  <a:cubicBezTo>
                    <a:pt x="70" y="29"/>
                    <a:pt x="142" y="13"/>
                    <a:pt x="218" y="13"/>
                  </a:cubicBezTo>
                  <a:cubicBezTo>
                    <a:pt x="225" y="13"/>
                    <a:pt x="231" y="13"/>
                    <a:pt x="238" y="13"/>
                  </a:cubicBezTo>
                  <a:cubicBezTo>
                    <a:pt x="214" y="5"/>
                    <a:pt x="189" y="1"/>
                    <a:pt x="163" y="1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4187404" y="-1170033"/>
              <a:ext cx="57380" cy="9328"/>
            </a:xfrm>
            <a:custGeom>
              <a:avLst/>
              <a:gdLst/>
              <a:ahLst/>
              <a:cxnLst/>
              <a:rect l="l" t="t" r="r" b="b"/>
              <a:pathLst>
                <a:path w="203" h="33" extrusionOk="0">
                  <a:moveTo>
                    <a:pt x="119" y="0"/>
                  </a:moveTo>
                  <a:cubicBezTo>
                    <a:pt x="77" y="0"/>
                    <a:pt x="36" y="11"/>
                    <a:pt x="1" y="33"/>
                  </a:cubicBezTo>
                  <a:cubicBezTo>
                    <a:pt x="54" y="21"/>
                    <a:pt x="104" y="16"/>
                    <a:pt x="157" y="16"/>
                  </a:cubicBezTo>
                  <a:cubicBezTo>
                    <a:pt x="172" y="16"/>
                    <a:pt x="187" y="16"/>
                    <a:pt x="203" y="17"/>
                  </a:cubicBezTo>
                  <a:cubicBezTo>
                    <a:pt x="177" y="6"/>
                    <a:pt x="148" y="0"/>
                    <a:pt x="119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4127763" y="-1348393"/>
              <a:ext cx="106564" cy="13568"/>
            </a:xfrm>
            <a:custGeom>
              <a:avLst/>
              <a:gdLst/>
              <a:ahLst/>
              <a:cxnLst/>
              <a:rect l="l" t="t" r="r" b="b"/>
              <a:pathLst>
                <a:path w="377" h="48" extrusionOk="0">
                  <a:moveTo>
                    <a:pt x="217" y="1"/>
                  </a:moveTo>
                  <a:cubicBezTo>
                    <a:pt x="142" y="1"/>
                    <a:pt x="67" y="17"/>
                    <a:pt x="0" y="48"/>
                  </a:cubicBezTo>
                  <a:cubicBezTo>
                    <a:pt x="81" y="28"/>
                    <a:pt x="161" y="18"/>
                    <a:pt x="243" y="18"/>
                  </a:cubicBezTo>
                  <a:cubicBezTo>
                    <a:pt x="287" y="18"/>
                    <a:pt x="332" y="21"/>
                    <a:pt x="377" y="27"/>
                  </a:cubicBezTo>
                  <a:cubicBezTo>
                    <a:pt x="326" y="9"/>
                    <a:pt x="271" y="1"/>
                    <a:pt x="217" y="1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4142744" y="-1537213"/>
              <a:ext cx="107129" cy="11872"/>
            </a:xfrm>
            <a:custGeom>
              <a:avLst/>
              <a:gdLst/>
              <a:ahLst/>
              <a:cxnLst/>
              <a:rect l="l" t="t" r="r" b="b"/>
              <a:pathLst>
                <a:path w="379" h="42" extrusionOk="0">
                  <a:moveTo>
                    <a:pt x="216" y="0"/>
                  </a:moveTo>
                  <a:cubicBezTo>
                    <a:pt x="142" y="0"/>
                    <a:pt x="69" y="14"/>
                    <a:pt x="1" y="42"/>
                  </a:cubicBezTo>
                  <a:cubicBezTo>
                    <a:pt x="82" y="25"/>
                    <a:pt x="163" y="16"/>
                    <a:pt x="244" y="16"/>
                  </a:cubicBezTo>
                  <a:cubicBezTo>
                    <a:pt x="289" y="16"/>
                    <a:pt x="334" y="19"/>
                    <a:pt x="379" y="24"/>
                  </a:cubicBezTo>
                  <a:cubicBezTo>
                    <a:pt x="326" y="8"/>
                    <a:pt x="271" y="0"/>
                    <a:pt x="216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4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User Interface - Smartphones</a:t>
            </a:r>
            <a:endParaRPr/>
          </a:p>
        </p:txBody>
      </p:sp>
      <p:sp>
        <p:nvSpPr>
          <p:cNvPr id="1014" name="Google Shape;1014;p46"/>
          <p:cNvSpPr/>
          <p:nvPr/>
        </p:nvSpPr>
        <p:spPr>
          <a:xfrm>
            <a:off x="6357950" y="1214428"/>
            <a:ext cx="2098315" cy="3786214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015" name="Google Shape;1015;p46"/>
          <p:cNvCxnSpPr/>
          <p:nvPr/>
        </p:nvCxnSpPr>
        <p:spPr>
          <a:xfrm>
            <a:off x="7031925" y="918900"/>
            <a:ext cx="2188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2" name="Google Shape;1022;p46"/>
          <p:cNvGrpSpPr/>
          <p:nvPr/>
        </p:nvGrpSpPr>
        <p:grpSpPr>
          <a:xfrm flipH="1">
            <a:off x="6658244" y="810761"/>
            <a:ext cx="216823" cy="216819"/>
            <a:chOff x="-223479" y="-1094052"/>
            <a:chExt cx="216823" cy="216819"/>
          </a:xfrm>
        </p:grpSpPr>
        <p:sp>
          <p:nvSpPr>
            <p:cNvPr id="1023" name="Google Shape;1023;p46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6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1014;p46"/>
          <p:cNvSpPr/>
          <p:nvPr/>
        </p:nvSpPr>
        <p:spPr>
          <a:xfrm>
            <a:off x="571472" y="1142990"/>
            <a:ext cx="2026877" cy="3786214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32" name="31 - Εικόνα" descr="fitne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58" y="3847767"/>
            <a:ext cx="1295733" cy="1295733"/>
          </a:xfrm>
          <a:prstGeom prst="rect">
            <a:avLst/>
          </a:prstGeom>
        </p:spPr>
      </p:pic>
      <p:pic>
        <p:nvPicPr>
          <p:cNvPr id="11" name="10 - Εικόνα" descr="Στιγμιότυπο οθόνης (140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388" y="1500180"/>
            <a:ext cx="2000264" cy="3214710"/>
          </a:xfrm>
          <a:prstGeom prst="rect">
            <a:avLst/>
          </a:prstGeom>
        </p:spPr>
      </p:pic>
      <p:pic>
        <p:nvPicPr>
          <p:cNvPr id="12" name="11 - Εικόνα" descr="Στιγμιότυπο οθόνης (141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910" y="1428742"/>
            <a:ext cx="1928826" cy="321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- Εικόνα" descr="lapt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00150"/>
            <a:ext cx="7215206" cy="6715172"/>
          </a:xfrm>
          <a:prstGeom prst="rect">
            <a:avLst/>
          </a:prstGeom>
        </p:spPr>
      </p:pic>
      <p:grpSp>
        <p:nvGrpSpPr>
          <p:cNvPr id="21" name="Google Shape;1201;p52"/>
          <p:cNvGrpSpPr/>
          <p:nvPr/>
        </p:nvGrpSpPr>
        <p:grpSpPr>
          <a:xfrm>
            <a:off x="6929454" y="785800"/>
            <a:ext cx="1585054" cy="1571618"/>
            <a:chOff x="719994" y="-1373683"/>
            <a:chExt cx="3103800" cy="3112472"/>
          </a:xfrm>
        </p:grpSpPr>
        <p:sp>
          <p:nvSpPr>
            <p:cNvPr id="22" name="Google Shape;1202;p52"/>
            <p:cNvSpPr/>
            <p:nvPr/>
          </p:nvSpPr>
          <p:spPr>
            <a:xfrm>
              <a:off x="2790181" y="-1235149"/>
              <a:ext cx="306890" cy="539543"/>
            </a:xfrm>
            <a:custGeom>
              <a:avLst/>
              <a:gdLst/>
              <a:ahLst/>
              <a:cxnLst/>
              <a:rect l="l" t="t" r="r" b="b"/>
              <a:pathLst>
                <a:path w="1451" h="2551" extrusionOk="0">
                  <a:moveTo>
                    <a:pt x="1190" y="1"/>
                  </a:moveTo>
                  <a:cubicBezTo>
                    <a:pt x="1087" y="1"/>
                    <a:pt x="981" y="64"/>
                    <a:pt x="944" y="162"/>
                  </a:cubicBezTo>
                  <a:cubicBezTo>
                    <a:pt x="897" y="283"/>
                    <a:pt x="936" y="446"/>
                    <a:pt x="833" y="525"/>
                  </a:cubicBezTo>
                  <a:cubicBezTo>
                    <a:pt x="766" y="575"/>
                    <a:pt x="661" y="570"/>
                    <a:pt x="618" y="641"/>
                  </a:cubicBezTo>
                  <a:cubicBezTo>
                    <a:pt x="544" y="761"/>
                    <a:pt x="746" y="891"/>
                    <a:pt x="724" y="1029"/>
                  </a:cubicBezTo>
                  <a:cubicBezTo>
                    <a:pt x="699" y="1182"/>
                    <a:pt x="438" y="1191"/>
                    <a:pt x="404" y="1342"/>
                  </a:cubicBezTo>
                  <a:cubicBezTo>
                    <a:pt x="387" y="1420"/>
                    <a:pt x="444" y="1493"/>
                    <a:pt x="466" y="1571"/>
                  </a:cubicBezTo>
                  <a:cubicBezTo>
                    <a:pt x="499" y="1683"/>
                    <a:pt x="451" y="1814"/>
                    <a:pt x="354" y="1878"/>
                  </a:cubicBezTo>
                  <a:cubicBezTo>
                    <a:pt x="298" y="1914"/>
                    <a:pt x="227" y="1934"/>
                    <a:pt x="193" y="1989"/>
                  </a:cubicBezTo>
                  <a:cubicBezTo>
                    <a:pt x="154" y="2055"/>
                    <a:pt x="178" y="2135"/>
                    <a:pt x="177" y="2209"/>
                  </a:cubicBezTo>
                  <a:cubicBezTo>
                    <a:pt x="175" y="2321"/>
                    <a:pt x="102" y="2429"/>
                    <a:pt x="1" y="2473"/>
                  </a:cubicBezTo>
                  <a:cubicBezTo>
                    <a:pt x="28" y="2523"/>
                    <a:pt x="85" y="2550"/>
                    <a:pt x="142" y="2550"/>
                  </a:cubicBezTo>
                  <a:cubicBezTo>
                    <a:pt x="186" y="2550"/>
                    <a:pt x="230" y="2534"/>
                    <a:pt x="259" y="2499"/>
                  </a:cubicBezTo>
                  <a:cubicBezTo>
                    <a:pt x="335" y="2405"/>
                    <a:pt x="291" y="2244"/>
                    <a:pt x="383" y="2167"/>
                  </a:cubicBezTo>
                  <a:cubicBezTo>
                    <a:pt x="455" y="2108"/>
                    <a:pt x="582" y="2123"/>
                    <a:pt x="619" y="2039"/>
                  </a:cubicBezTo>
                  <a:cubicBezTo>
                    <a:pt x="654" y="1961"/>
                    <a:pt x="572" y="1878"/>
                    <a:pt x="576" y="1792"/>
                  </a:cubicBezTo>
                  <a:cubicBezTo>
                    <a:pt x="580" y="1691"/>
                    <a:pt x="697" y="1636"/>
                    <a:pt x="798" y="1624"/>
                  </a:cubicBezTo>
                  <a:cubicBezTo>
                    <a:pt x="899" y="1612"/>
                    <a:pt x="1013" y="1613"/>
                    <a:pt x="1085" y="1542"/>
                  </a:cubicBezTo>
                  <a:cubicBezTo>
                    <a:pt x="1152" y="1476"/>
                    <a:pt x="1152" y="1351"/>
                    <a:pt x="1083" y="1286"/>
                  </a:cubicBezTo>
                  <a:cubicBezTo>
                    <a:pt x="1057" y="1260"/>
                    <a:pt x="1020" y="1241"/>
                    <a:pt x="1007" y="1205"/>
                  </a:cubicBezTo>
                  <a:cubicBezTo>
                    <a:pt x="980" y="1130"/>
                    <a:pt x="1075" y="1068"/>
                    <a:pt x="1154" y="1057"/>
                  </a:cubicBezTo>
                  <a:cubicBezTo>
                    <a:pt x="1233" y="1045"/>
                    <a:pt x="1330" y="1040"/>
                    <a:pt x="1364" y="967"/>
                  </a:cubicBezTo>
                  <a:cubicBezTo>
                    <a:pt x="1389" y="914"/>
                    <a:pt x="1361" y="847"/>
                    <a:pt x="1315" y="810"/>
                  </a:cubicBezTo>
                  <a:cubicBezTo>
                    <a:pt x="1270" y="773"/>
                    <a:pt x="1210" y="758"/>
                    <a:pt x="1154" y="744"/>
                  </a:cubicBezTo>
                  <a:cubicBezTo>
                    <a:pt x="1134" y="689"/>
                    <a:pt x="1185" y="635"/>
                    <a:pt x="1238" y="614"/>
                  </a:cubicBezTo>
                  <a:cubicBezTo>
                    <a:pt x="1291" y="593"/>
                    <a:pt x="1351" y="588"/>
                    <a:pt x="1396" y="552"/>
                  </a:cubicBezTo>
                  <a:cubicBezTo>
                    <a:pt x="1440" y="518"/>
                    <a:pt x="1451" y="433"/>
                    <a:pt x="1398" y="412"/>
                  </a:cubicBezTo>
                  <a:cubicBezTo>
                    <a:pt x="1390" y="409"/>
                    <a:pt x="1382" y="408"/>
                    <a:pt x="1373" y="408"/>
                  </a:cubicBezTo>
                  <a:cubicBezTo>
                    <a:pt x="1345" y="408"/>
                    <a:pt x="1315" y="422"/>
                    <a:pt x="1286" y="422"/>
                  </a:cubicBezTo>
                  <a:cubicBezTo>
                    <a:pt x="1279" y="422"/>
                    <a:pt x="1273" y="421"/>
                    <a:pt x="1266" y="420"/>
                  </a:cubicBezTo>
                  <a:cubicBezTo>
                    <a:pt x="1217" y="407"/>
                    <a:pt x="1203" y="339"/>
                    <a:pt x="1223" y="291"/>
                  </a:cubicBezTo>
                  <a:cubicBezTo>
                    <a:pt x="1243" y="244"/>
                    <a:pt x="1282" y="207"/>
                    <a:pt x="1306" y="162"/>
                  </a:cubicBezTo>
                  <a:cubicBezTo>
                    <a:pt x="1330" y="117"/>
                    <a:pt x="1333" y="51"/>
                    <a:pt x="1291" y="23"/>
                  </a:cubicBezTo>
                  <a:cubicBezTo>
                    <a:pt x="1259" y="8"/>
                    <a:pt x="1225" y="1"/>
                    <a:pt x="1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03;p52"/>
            <p:cNvSpPr/>
            <p:nvPr/>
          </p:nvSpPr>
          <p:spPr>
            <a:xfrm>
              <a:off x="1731399" y="-1112478"/>
              <a:ext cx="1194566" cy="707476"/>
            </a:xfrm>
            <a:custGeom>
              <a:avLst/>
              <a:gdLst/>
              <a:ahLst/>
              <a:cxnLst/>
              <a:rect l="l" t="t" r="r" b="b"/>
              <a:pathLst>
                <a:path w="5648" h="3345" extrusionOk="0">
                  <a:moveTo>
                    <a:pt x="183" y="1"/>
                  </a:moveTo>
                  <a:cubicBezTo>
                    <a:pt x="183" y="1"/>
                    <a:pt x="1" y="169"/>
                    <a:pt x="136" y="757"/>
                  </a:cubicBezTo>
                  <a:cubicBezTo>
                    <a:pt x="271" y="1346"/>
                    <a:pt x="722" y="2388"/>
                    <a:pt x="1707" y="2935"/>
                  </a:cubicBezTo>
                  <a:cubicBezTo>
                    <a:pt x="2329" y="3280"/>
                    <a:pt x="3325" y="3344"/>
                    <a:pt x="3975" y="3344"/>
                  </a:cubicBezTo>
                  <a:cubicBezTo>
                    <a:pt x="4355" y="3344"/>
                    <a:pt x="4617" y="3322"/>
                    <a:pt x="4617" y="3322"/>
                  </a:cubicBezTo>
                  <a:cubicBezTo>
                    <a:pt x="4805" y="3252"/>
                    <a:pt x="4983" y="3160"/>
                    <a:pt x="5142" y="3038"/>
                  </a:cubicBezTo>
                  <a:cubicBezTo>
                    <a:pt x="5289" y="2924"/>
                    <a:pt x="5419" y="2781"/>
                    <a:pt x="5512" y="2620"/>
                  </a:cubicBezTo>
                  <a:cubicBezTo>
                    <a:pt x="5647" y="2387"/>
                    <a:pt x="5505" y="2085"/>
                    <a:pt x="5237" y="2049"/>
                  </a:cubicBezTo>
                  <a:cubicBezTo>
                    <a:pt x="5142" y="2037"/>
                    <a:pt x="5047" y="2031"/>
                    <a:pt x="4950" y="2031"/>
                  </a:cubicBezTo>
                  <a:cubicBezTo>
                    <a:pt x="4378" y="2031"/>
                    <a:pt x="3775" y="2224"/>
                    <a:pt x="3187" y="2224"/>
                  </a:cubicBezTo>
                  <a:cubicBezTo>
                    <a:pt x="3139" y="2224"/>
                    <a:pt x="3092" y="2223"/>
                    <a:pt x="3045" y="2220"/>
                  </a:cubicBezTo>
                  <a:cubicBezTo>
                    <a:pt x="2313" y="2178"/>
                    <a:pt x="1649" y="1783"/>
                    <a:pt x="1065" y="1339"/>
                  </a:cubicBezTo>
                  <a:cubicBezTo>
                    <a:pt x="790" y="1129"/>
                    <a:pt x="514" y="887"/>
                    <a:pt x="408" y="559"/>
                  </a:cubicBezTo>
                  <a:cubicBezTo>
                    <a:pt x="346" y="365"/>
                    <a:pt x="351" y="95"/>
                    <a:pt x="1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04;p52"/>
            <p:cNvSpPr/>
            <p:nvPr/>
          </p:nvSpPr>
          <p:spPr>
            <a:xfrm>
              <a:off x="1731399" y="-1107403"/>
              <a:ext cx="1194566" cy="707476"/>
            </a:xfrm>
            <a:custGeom>
              <a:avLst/>
              <a:gdLst/>
              <a:ahLst/>
              <a:cxnLst/>
              <a:rect l="l" t="t" r="r" b="b"/>
              <a:pathLst>
                <a:path w="5648" h="3345" extrusionOk="0">
                  <a:moveTo>
                    <a:pt x="183" y="1"/>
                  </a:moveTo>
                  <a:cubicBezTo>
                    <a:pt x="183" y="1"/>
                    <a:pt x="1" y="169"/>
                    <a:pt x="136" y="757"/>
                  </a:cubicBezTo>
                  <a:cubicBezTo>
                    <a:pt x="271" y="1346"/>
                    <a:pt x="722" y="2388"/>
                    <a:pt x="1707" y="2935"/>
                  </a:cubicBezTo>
                  <a:cubicBezTo>
                    <a:pt x="2329" y="3280"/>
                    <a:pt x="3325" y="3344"/>
                    <a:pt x="3975" y="3344"/>
                  </a:cubicBezTo>
                  <a:cubicBezTo>
                    <a:pt x="4355" y="3344"/>
                    <a:pt x="4617" y="3322"/>
                    <a:pt x="4617" y="3322"/>
                  </a:cubicBezTo>
                  <a:cubicBezTo>
                    <a:pt x="4805" y="3252"/>
                    <a:pt x="4983" y="3160"/>
                    <a:pt x="5142" y="3038"/>
                  </a:cubicBezTo>
                  <a:cubicBezTo>
                    <a:pt x="5289" y="2924"/>
                    <a:pt x="5419" y="2781"/>
                    <a:pt x="5512" y="2620"/>
                  </a:cubicBezTo>
                  <a:cubicBezTo>
                    <a:pt x="5647" y="2387"/>
                    <a:pt x="5505" y="2085"/>
                    <a:pt x="5237" y="2049"/>
                  </a:cubicBezTo>
                  <a:cubicBezTo>
                    <a:pt x="5142" y="2037"/>
                    <a:pt x="5047" y="2031"/>
                    <a:pt x="4950" y="2031"/>
                  </a:cubicBezTo>
                  <a:cubicBezTo>
                    <a:pt x="4378" y="2031"/>
                    <a:pt x="3775" y="2224"/>
                    <a:pt x="3187" y="2224"/>
                  </a:cubicBezTo>
                  <a:cubicBezTo>
                    <a:pt x="3139" y="2224"/>
                    <a:pt x="3092" y="2223"/>
                    <a:pt x="3045" y="2220"/>
                  </a:cubicBezTo>
                  <a:cubicBezTo>
                    <a:pt x="2313" y="2178"/>
                    <a:pt x="1649" y="1783"/>
                    <a:pt x="1065" y="1339"/>
                  </a:cubicBezTo>
                  <a:cubicBezTo>
                    <a:pt x="790" y="1129"/>
                    <a:pt x="514" y="887"/>
                    <a:pt x="408" y="559"/>
                  </a:cubicBezTo>
                  <a:cubicBezTo>
                    <a:pt x="346" y="365"/>
                    <a:pt x="351" y="95"/>
                    <a:pt x="183" y="1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05;p52"/>
            <p:cNvSpPr/>
            <p:nvPr/>
          </p:nvSpPr>
          <p:spPr>
            <a:xfrm>
              <a:off x="1684966" y="-1078821"/>
              <a:ext cx="1123713" cy="946262"/>
            </a:xfrm>
            <a:custGeom>
              <a:avLst/>
              <a:gdLst/>
              <a:ahLst/>
              <a:cxnLst/>
              <a:rect l="l" t="t" r="r" b="b"/>
              <a:pathLst>
                <a:path w="5313" h="4474" extrusionOk="0">
                  <a:moveTo>
                    <a:pt x="385" y="0"/>
                  </a:moveTo>
                  <a:lnTo>
                    <a:pt x="39" y="708"/>
                  </a:lnTo>
                  <a:cubicBezTo>
                    <a:pt x="39" y="708"/>
                    <a:pt x="0" y="2822"/>
                    <a:pt x="1554" y="3850"/>
                  </a:cubicBezTo>
                  <a:cubicBezTo>
                    <a:pt x="2304" y="4345"/>
                    <a:pt x="2923" y="4474"/>
                    <a:pt x="3364" y="4474"/>
                  </a:cubicBezTo>
                  <a:cubicBezTo>
                    <a:pt x="3836" y="4474"/>
                    <a:pt x="4102" y="4326"/>
                    <a:pt x="4102" y="4326"/>
                  </a:cubicBezTo>
                  <a:cubicBezTo>
                    <a:pt x="4293" y="4296"/>
                    <a:pt x="4479" y="4244"/>
                    <a:pt x="4654" y="4163"/>
                  </a:cubicBezTo>
                  <a:cubicBezTo>
                    <a:pt x="4829" y="4081"/>
                    <a:pt x="4992" y="3965"/>
                    <a:pt x="5122" y="3824"/>
                  </a:cubicBezTo>
                  <a:cubicBezTo>
                    <a:pt x="5313" y="3619"/>
                    <a:pt x="5237" y="3281"/>
                    <a:pt x="4974" y="3184"/>
                  </a:cubicBezTo>
                  <a:cubicBezTo>
                    <a:pt x="4285" y="2929"/>
                    <a:pt x="3444" y="3070"/>
                    <a:pt x="2713" y="2863"/>
                  </a:cubicBezTo>
                  <a:cubicBezTo>
                    <a:pt x="1982" y="2654"/>
                    <a:pt x="1397" y="2105"/>
                    <a:pt x="908" y="1522"/>
                  </a:cubicBezTo>
                  <a:cubicBezTo>
                    <a:pt x="678" y="1248"/>
                    <a:pt x="452" y="941"/>
                    <a:pt x="418" y="584"/>
                  </a:cubicBezTo>
                  <a:cubicBezTo>
                    <a:pt x="401" y="390"/>
                    <a:pt x="442" y="184"/>
                    <a:pt x="3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06;p52"/>
            <p:cNvSpPr/>
            <p:nvPr/>
          </p:nvSpPr>
          <p:spPr>
            <a:xfrm>
              <a:off x="2868436" y="-663669"/>
              <a:ext cx="55837" cy="70430"/>
            </a:xfrm>
            <a:custGeom>
              <a:avLst/>
              <a:gdLst/>
              <a:ahLst/>
              <a:cxnLst/>
              <a:rect l="l" t="t" r="r" b="b"/>
              <a:pathLst>
                <a:path w="264" h="333" extrusionOk="0">
                  <a:moveTo>
                    <a:pt x="30" y="0"/>
                  </a:moveTo>
                  <a:cubicBezTo>
                    <a:pt x="16" y="50"/>
                    <a:pt x="1" y="101"/>
                    <a:pt x="6" y="153"/>
                  </a:cubicBezTo>
                  <a:cubicBezTo>
                    <a:pt x="13" y="238"/>
                    <a:pt x="81" y="314"/>
                    <a:pt x="164" y="333"/>
                  </a:cubicBezTo>
                  <a:cubicBezTo>
                    <a:pt x="264" y="128"/>
                    <a:pt x="31" y="0"/>
                    <a:pt x="30" y="0"/>
                  </a:cubicBezTo>
                  <a:close/>
                </a:path>
              </a:pathLst>
            </a:custGeom>
            <a:solidFill>
              <a:srgbClr val="191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07;p52"/>
            <p:cNvSpPr/>
            <p:nvPr/>
          </p:nvSpPr>
          <p:spPr>
            <a:xfrm>
              <a:off x="2067265" y="-616292"/>
              <a:ext cx="797999" cy="122248"/>
            </a:xfrm>
            <a:custGeom>
              <a:avLst/>
              <a:gdLst/>
              <a:ahLst/>
              <a:cxnLst/>
              <a:rect l="l" t="t" r="r" b="b"/>
              <a:pathLst>
                <a:path w="3773" h="578" fill="none" extrusionOk="0">
                  <a:moveTo>
                    <a:pt x="3773" y="0"/>
                  </a:moveTo>
                  <a:cubicBezTo>
                    <a:pt x="3466" y="243"/>
                    <a:pt x="3099" y="410"/>
                    <a:pt x="2715" y="482"/>
                  </a:cubicBezTo>
                  <a:cubicBezTo>
                    <a:pt x="2605" y="500"/>
                    <a:pt x="2496" y="514"/>
                    <a:pt x="2385" y="524"/>
                  </a:cubicBezTo>
                  <a:cubicBezTo>
                    <a:pt x="1780" y="577"/>
                    <a:pt x="1219" y="571"/>
                    <a:pt x="572" y="406"/>
                  </a:cubicBezTo>
                  <a:cubicBezTo>
                    <a:pt x="397" y="361"/>
                    <a:pt x="152" y="289"/>
                    <a:pt x="1" y="190"/>
                  </a:cubicBezTo>
                </a:path>
              </a:pathLst>
            </a:custGeom>
            <a:noFill/>
            <a:ln w="350" cap="flat" cmpd="sng">
              <a:solidFill>
                <a:srgbClr val="EEE355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08;p52"/>
            <p:cNvSpPr/>
            <p:nvPr/>
          </p:nvSpPr>
          <p:spPr>
            <a:xfrm>
              <a:off x="1678941" y="-1078821"/>
              <a:ext cx="1123713" cy="946262"/>
            </a:xfrm>
            <a:custGeom>
              <a:avLst/>
              <a:gdLst/>
              <a:ahLst/>
              <a:cxnLst/>
              <a:rect l="l" t="t" r="r" b="b"/>
              <a:pathLst>
                <a:path w="5313" h="4474" extrusionOk="0">
                  <a:moveTo>
                    <a:pt x="385" y="0"/>
                  </a:moveTo>
                  <a:lnTo>
                    <a:pt x="39" y="708"/>
                  </a:lnTo>
                  <a:cubicBezTo>
                    <a:pt x="39" y="708"/>
                    <a:pt x="0" y="2822"/>
                    <a:pt x="1554" y="3850"/>
                  </a:cubicBezTo>
                  <a:cubicBezTo>
                    <a:pt x="2304" y="4345"/>
                    <a:pt x="2923" y="4474"/>
                    <a:pt x="3364" y="4474"/>
                  </a:cubicBezTo>
                  <a:cubicBezTo>
                    <a:pt x="3836" y="4474"/>
                    <a:pt x="4102" y="4326"/>
                    <a:pt x="4102" y="4326"/>
                  </a:cubicBezTo>
                  <a:cubicBezTo>
                    <a:pt x="4293" y="4296"/>
                    <a:pt x="4479" y="4244"/>
                    <a:pt x="4654" y="4163"/>
                  </a:cubicBezTo>
                  <a:cubicBezTo>
                    <a:pt x="4829" y="4081"/>
                    <a:pt x="4992" y="3965"/>
                    <a:pt x="5122" y="3824"/>
                  </a:cubicBezTo>
                  <a:cubicBezTo>
                    <a:pt x="5313" y="3619"/>
                    <a:pt x="5237" y="3281"/>
                    <a:pt x="4974" y="3184"/>
                  </a:cubicBezTo>
                  <a:cubicBezTo>
                    <a:pt x="4285" y="2929"/>
                    <a:pt x="3444" y="3070"/>
                    <a:pt x="2713" y="2863"/>
                  </a:cubicBezTo>
                  <a:cubicBezTo>
                    <a:pt x="1982" y="2654"/>
                    <a:pt x="1397" y="2105"/>
                    <a:pt x="908" y="1522"/>
                  </a:cubicBezTo>
                  <a:cubicBezTo>
                    <a:pt x="678" y="1248"/>
                    <a:pt x="452" y="941"/>
                    <a:pt x="418" y="584"/>
                  </a:cubicBezTo>
                  <a:cubicBezTo>
                    <a:pt x="401" y="390"/>
                    <a:pt x="442" y="184"/>
                    <a:pt x="385" y="0"/>
                  </a:cubicBezTo>
                  <a:close/>
                </a:path>
              </a:pathLst>
            </a:custGeom>
            <a:solidFill>
              <a:srgbClr val="233634">
                <a:alpha val="3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09;p52"/>
            <p:cNvSpPr/>
            <p:nvPr/>
          </p:nvSpPr>
          <p:spPr>
            <a:xfrm>
              <a:off x="2775375" y="-372006"/>
              <a:ext cx="39128" cy="57952"/>
            </a:xfrm>
            <a:custGeom>
              <a:avLst/>
              <a:gdLst/>
              <a:ahLst/>
              <a:cxnLst/>
              <a:rect l="l" t="t" r="r" b="b"/>
              <a:pathLst>
                <a:path w="185" h="274" extrusionOk="0">
                  <a:moveTo>
                    <a:pt x="67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66" y="38"/>
                    <a:pt x="20" y="108"/>
                    <a:pt x="11" y="145"/>
                  </a:cubicBezTo>
                  <a:cubicBezTo>
                    <a:pt x="0" y="182"/>
                    <a:pt x="16" y="227"/>
                    <a:pt x="47" y="251"/>
                  </a:cubicBezTo>
                  <a:cubicBezTo>
                    <a:pt x="65" y="266"/>
                    <a:pt x="89" y="274"/>
                    <a:pt x="113" y="274"/>
                  </a:cubicBezTo>
                  <a:cubicBezTo>
                    <a:pt x="129" y="274"/>
                    <a:pt x="144" y="270"/>
                    <a:pt x="158" y="264"/>
                  </a:cubicBezTo>
                  <a:cubicBezTo>
                    <a:pt x="184" y="113"/>
                    <a:pt x="69" y="0"/>
                    <a:pt x="67" y="0"/>
                  </a:cubicBezTo>
                  <a:close/>
                </a:path>
              </a:pathLst>
            </a:custGeom>
            <a:solidFill>
              <a:srgbClr val="191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10;p52"/>
            <p:cNvSpPr/>
            <p:nvPr/>
          </p:nvSpPr>
          <p:spPr>
            <a:xfrm>
              <a:off x="1549507" y="-1144203"/>
              <a:ext cx="1103197" cy="1211486"/>
            </a:xfrm>
            <a:custGeom>
              <a:avLst/>
              <a:gdLst/>
              <a:ahLst/>
              <a:cxnLst/>
              <a:rect l="l" t="t" r="r" b="b"/>
              <a:pathLst>
                <a:path w="5216" h="5728" extrusionOk="0">
                  <a:moveTo>
                    <a:pt x="778" y="1"/>
                  </a:moveTo>
                  <a:cubicBezTo>
                    <a:pt x="730" y="1"/>
                    <a:pt x="684" y="17"/>
                    <a:pt x="645" y="53"/>
                  </a:cubicBezTo>
                  <a:cubicBezTo>
                    <a:pt x="536" y="353"/>
                    <a:pt x="657" y="691"/>
                    <a:pt x="590" y="1003"/>
                  </a:cubicBezTo>
                  <a:cubicBezTo>
                    <a:pt x="524" y="1321"/>
                    <a:pt x="274" y="1570"/>
                    <a:pt x="162" y="1874"/>
                  </a:cubicBezTo>
                  <a:cubicBezTo>
                    <a:pt x="1" y="2306"/>
                    <a:pt x="119" y="2907"/>
                    <a:pt x="316" y="3323"/>
                  </a:cubicBezTo>
                  <a:cubicBezTo>
                    <a:pt x="878" y="4506"/>
                    <a:pt x="2001" y="5302"/>
                    <a:pt x="3272" y="5625"/>
                  </a:cubicBezTo>
                  <a:cubicBezTo>
                    <a:pt x="3513" y="5686"/>
                    <a:pt x="3764" y="5727"/>
                    <a:pt x="4013" y="5727"/>
                  </a:cubicBezTo>
                  <a:cubicBezTo>
                    <a:pt x="4141" y="5727"/>
                    <a:pt x="4270" y="5716"/>
                    <a:pt x="4396" y="5692"/>
                  </a:cubicBezTo>
                  <a:cubicBezTo>
                    <a:pt x="4595" y="5654"/>
                    <a:pt x="4790" y="5578"/>
                    <a:pt x="4959" y="5467"/>
                  </a:cubicBezTo>
                  <a:cubicBezTo>
                    <a:pt x="5206" y="5306"/>
                    <a:pt x="5215" y="4943"/>
                    <a:pt x="4972" y="4778"/>
                  </a:cubicBezTo>
                  <a:cubicBezTo>
                    <a:pt x="4336" y="4344"/>
                    <a:pt x="3443" y="4272"/>
                    <a:pt x="2754" y="3873"/>
                  </a:cubicBezTo>
                  <a:cubicBezTo>
                    <a:pt x="2063" y="3473"/>
                    <a:pt x="1609" y="2765"/>
                    <a:pt x="1259" y="2048"/>
                  </a:cubicBezTo>
                  <a:cubicBezTo>
                    <a:pt x="1095" y="1710"/>
                    <a:pt x="943" y="1340"/>
                    <a:pt x="1001" y="968"/>
                  </a:cubicBezTo>
                  <a:cubicBezTo>
                    <a:pt x="1036" y="749"/>
                    <a:pt x="1142" y="537"/>
                    <a:pt x="1111" y="319"/>
                  </a:cubicBezTo>
                  <a:cubicBezTo>
                    <a:pt x="1089" y="153"/>
                    <a:pt x="926" y="1"/>
                    <a:pt x="7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11;p52"/>
            <p:cNvSpPr/>
            <p:nvPr/>
          </p:nvSpPr>
          <p:spPr>
            <a:xfrm>
              <a:off x="2604481" y="-101283"/>
              <a:ext cx="48011" cy="70007"/>
            </a:xfrm>
            <a:custGeom>
              <a:avLst/>
              <a:gdLst/>
              <a:ahLst/>
              <a:cxnLst/>
              <a:rect l="l" t="t" r="r" b="b"/>
              <a:pathLst>
                <a:path w="227" h="331" extrusionOk="0">
                  <a:moveTo>
                    <a:pt x="108" y="1"/>
                  </a:moveTo>
                  <a:cubicBezTo>
                    <a:pt x="61" y="13"/>
                    <a:pt x="22" y="53"/>
                    <a:pt x="10" y="101"/>
                  </a:cubicBezTo>
                  <a:cubicBezTo>
                    <a:pt x="5" y="117"/>
                    <a:pt x="5" y="136"/>
                    <a:pt x="3" y="153"/>
                  </a:cubicBezTo>
                  <a:cubicBezTo>
                    <a:pt x="2" y="194"/>
                    <a:pt x="1" y="236"/>
                    <a:pt x="18" y="273"/>
                  </a:cubicBezTo>
                  <a:cubicBezTo>
                    <a:pt x="32" y="305"/>
                    <a:pt x="65" y="331"/>
                    <a:pt x="100" y="331"/>
                  </a:cubicBezTo>
                  <a:cubicBezTo>
                    <a:pt x="105" y="331"/>
                    <a:pt x="110" y="330"/>
                    <a:pt x="116" y="329"/>
                  </a:cubicBezTo>
                  <a:cubicBezTo>
                    <a:pt x="226" y="147"/>
                    <a:pt x="108" y="2"/>
                    <a:pt x="108" y="1"/>
                  </a:cubicBezTo>
                  <a:close/>
                </a:path>
              </a:pathLst>
            </a:custGeom>
            <a:solidFill>
              <a:srgbClr val="191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12;p52"/>
            <p:cNvSpPr/>
            <p:nvPr/>
          </p:nvSpPr>
          <p:spPr>
            <a:xfrm>
              <a:off x="1718286" y="-965060"/>
              <a:ext cx="879004" cy="902270"/>
            </a:xfrm>
            <a:custGeom>
              <a:avLst/>
              <a:gdLst/>
              <a:ahLst/>
              <a:cxnLst/>
              <a:rect l="l" t="t" r="r" b="b"/>
              <a:pathLst>
                <a:path w="4156" h="4266" fill="none" extrusionOk="0">
                  <a:moveTo>
                    <a:pt x="4155" y="4252"/>
                  </a:moveTo>
                  <a:cubicBezTo>
                    <a:pt x="3933" y="4266"/>
                    <a:pt x="3713" y="4207"/>
                    <a:pt x="3498" y="4147"/>
                  </a:cubicBezTo>
                  <a:cubicBezTo>
                    <a:pt x="2958" y="3995"/>
                    <a:pt x="2413" y="3834"/>
                    <a:pt x="1926" y="3553"/>
                  </a:cubicBezTo>
                  <a:cubicBezTo>
                    <a:pt x="890" y="2955"/>
                    <a:pt x="286" y="2076"/>
                    <a:pt x="54" y="902"/>
                  </a:cubicBezTo>
                  <a:cubicBezTo>
                    <a:pt x="1" y="626"/>
                    <a:pt x="59" y="310"/>
                    <a:pt x="229" y="1"/>
                  </a:cubicBezTo>
                </a:path>
              </a:pathLst>
            </a:custGeom>
            <a:noFill/>
            <a:ln w="350" cap="rnd" cmpd="sng">
              <a:solidFill>
                <a:srgbClr val="EEE3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13;p52"/>
            <p:cNvSpPr/>
            <p:nvPr/>
          </p:nvSpPr>
          <p:spPr>
            <a:xfrm>
              <a:off x="1014828" y="-1373683"/>
              <a:ext cx="239632" cy="133035"/>
            </a:xfrm>
            <a:custGeom>
              <a:avLst/>
              <a:gdLst/>
              <a:ahLst/>
              <a:cxnLst/>
              <a:rect l="l" t="t" r="r" b="b"/>
              <a:pathLst>
                <a:path w="1133" h="629" extrusionOk="0">
                  <a:moveTo>
                    <a:pt x="1012" y="0"/>
                  </a:moveTo>
                  <a:cubicBezTo>
                    <a:pt x="1009" y="0"/>
                    <a:pt x="1005" y="1"/>
                    <a:pt x="1001" y="2"/>
                  </a:cubicBezTo>
                  <a:lnTo>
                    <a:pt x="41" y="212"/>
                  </a:lnTo>
                  <a:cubicBezTo>
                    <a:pt x="17" y="218"/>
                    <a:pt x="1" y="242"/>
                    <a:pt x="6" y="267"/>
                  </a:cubicBezTo>
                  <a:lnTo>
                    <a:pt x="83" y="617"/>
                  </a:lnTo>
                  <a:cubicBezTo>
                    <a:pt x="84" y="624"/>
                    <a:pt x="91" y="629"/>
                    <a:pt x="98" y="629"/>
                  </a:cubicBezTo>
                  <a:cubicBezTo>
                    <a:pt x="99" y="629"/>
                    <a:pt x="100" y="629"/>
                    <a:pt x="101" y="628"/>
                  </a:cubicBezTo>
                  <a:lnTo>
                    <a:pt x="1120" y="405"/>
                  </a:lnTo>
                  <a:cubicBezTo>
                    <a:pt x="1127" y="404"/>
                    <a:pt x="1133" y="394"/>
                    <a:pt x="1132" y="386"/>
                  </a:cubicBezTo>
                  <a:lnTo>
                    <a:pt x="1055" y="37"/>
                  </a:lnTo>
                  <a:cubicBezTo>
                    <a:pt x="1050" y="15"/>
                    <a:pt x="1033" y="0"/>
                    <a:pt x="10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14;p52"/>
            <p:cNvSpPr/>
            <p:nvPr/>
          </p:nvSpPr>
          <p:spPr>
            <a:xfrm>
              <a:off x="1037247" y="-1282314"/>
              <a:ext cx="297584" cy="242593"/>
            </a:xfrm>
            <a:custGeom>
              <a:avLst/>
              <a:gdLst/>
              <a:ahLst/>
              <a:cxnLst/>
              <a:rect l="l" t="t" r="r" b="b"/>
              <a:pathLst>
                <a:path w="1407" h="1147" extrusionOk="0">
                  <a:moveTo>
                    <a:pt x="880" y="0"/>
                  </a:moveTo>
                  <a:lnTo>
                    <a:pt x="128" y="165"/>
                  </a:lnTo>
                  <a:cubicBezTo>
                    <a:pt x="128" y="165"/>
                    <a:pt x="67" y="565"/>
                    <a:pt x="0" y="1147"/>
                  </a:cubicBezTo>
                  <a:lnTo>
                    <a:pt x="1407" y="838"/>
                  </a:lnTo>
                  <a:cubicBezTo>
                    <a:pt x="1105" y="338"/>
                    <a:pt x="880" y="0"/>
                    <a:pt x="8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15;p52"/>
            <p:cNvSpPr/>
            <p:nvPr/>
          </p:nvSpPr>
          <p:spPr>
            <a:xfrm>
              <a:off x="988179" y="-1104652"/>
              <a:ext cx="958741" cy="2129196"/>
            </a:xfrm>
            <a:custGeom>
              <a:avLst/>
              <a:gdLst/>
              <a:ahLst/>
              <a:cxnLst/>
              <a:rect l="l" t="t" r="r" b="b"/>
              <a:pathLst>
                <a:path w="4533" h="10067" extrusionOk="0">
                  <a:moveTo>
                    <a:pt x="1641" y="1"/>
                  </a:moveTo>
                  <a:lnTo>
                    <a:pt x="233" y="308"/>
                  </a:lnTo>
                  <a:cubicBezTo>
                    <a:pt x="123" y="1281"/>
                    <a:pt x="1" y="2762"/>
                    <a:pt x="137" y="3729"/>
                  </a:cubicBezTo>
                  <a:cubicBezTo>
                    <a:pt x="321" y="5029"/>
                    <a:pt x="1189" y="8677"/>
                    <a:pt x="1460" y="9799"/>
                  </a:cubicBezTo>
                  <a:cubicBezTo>
                    <a:pt x="1499" y="9959"/>
                    <a:pt x="1641" y="10066"/>
                    <a:pt x="1799" y="10066"/>
                  </a:cubicBezTo>
                  <a:cubicBezTo>
                    <a:pt x="1824" y="10066"/>
                    <a:pt x="1849" y="10064"/>
                    <a:pt x="1875" y="10058"/>
                  </a:cubicBezTo>
                  <a:lnTo>
                    <a:pt x="3117" y="9786"/>
                  </a:lnTo>
                  <a:lnTo>
                    <a:pt x="4228" y="9542"/>
                  </a:lnTo>
                  <a:cubicBezTo>
                    <a:pt x="4413" y="9502"/>
                    <a:pt x="4533" y="9320"/>
                    <a:pt x="4496" y="9134"/>
                  </a:cubicBezTo>
                  <a:cubicBezTo>
                    <a:pt x="4271" y="8002"/>
                    <a:pt x="3536" y="4323"/>
                    <a:pt x="3158" y="3066"/>
                  </a:cubicBezTo>
                  <a:cubicBezTo>
                    <a:pt x="2878" y="2132"/>
                    <a:pt x="2147" y="838"/>
                    <a:pt x="16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16;p52"/>
            <p:cNvSpPr/>
            <p:nvPr/>
          </p:nvSpPr>
          <p:spPr>
            <a:xfrm>
              <a:off x="1070876" y="-162830"/>
              <a:ext cx="786366" cy="729472"/>
            </a:xfrm>
            <a:custGeom>
              <a:avLst/>
              <a:gdLst/>
              <a:ahLst/>
              <a:cxnLst/>
              <a:rect l="l" t="t" r="r" b="b"/>
              <a:pathLst>
                <a:path w="3718" h="3449" extrusionOk="0">
                  <a:moveTo>
                    <a:pt x="3112" y="1"/>
                  </a:moveTo>
                  <a:lnTo>
                    <a:pt x="0" y="683"/>
                  </a:lnTo>
                  <a:lnTo>
                    <a:pt x="606" y="3449"/>
                  </a:lnTo>
                  <a:lnTo>
                    <a:pt x="3718" y="2768"/>
                  </a:lnTo>
                  <a:lnTo>
                    <a:pt x="3112" y="1"/>
                  </a:lnTo>
                  <a:close/>
                </a:path>
              </a:pathLst>
            </a:custGeom>
            <a:solidFill>
              <a:srgbClr val="F8F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17;p52"/>
            <p:cNvSpPr/>
            <p:nvPr/>
          </p:nvSpPr>
          <p:spPr>
            <a:xfrm>
              <a:off x="1431277" y="-780207"/>
              <a:ext cx="18189" cy="34686"/>
            </a:xfrm>
            <a:custGeom>
              <a:avLst/>
              <a:gdLst/>
              <a:ahLst/>
              <a:cxnLst/>
              <a:rect l="l" t="t" r="r" b="b"/>
              <a:pathLst>
                <a:path w="86" h="164" fill="none" extrusionOk="0">
                  <a:moveTo>
                    <a:pt x="1" y="0"/>
                  </a:moveTo>
                  <a:cubicBezTo>
                    <a:pt x="30" y="56"/>
                    <a:pt x="59" y="111"/>
                    <a:pt x="86" y="164"/>
                  </a:cubicBezTo>
                </a:path>
              </a:pathLst>
            </a:custGeom>
            <a:noFill/>
            <a:ln w="950" cap="rnd" cmpd="sng">
              <a:solidFill>
                <a:srgbClr val="B4D8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18;p52"/>
            <p:cNvSpPr/>
            <p:nvPr/>
          </p:nvSpPr>
          <p:spPr>
            <a:xfrm>
              <a:off x="1233733" y="-1142299"/>
              <a:ext cx="164549" cy="299911"/>
            </a:xfrm>
            <a:custGeom>
              <a:avLst/>
              <a:gdLst/>
              <a:ahLst/>
              <a:cxnLst/>
              <a:rect l="l" t="t" r="r" b="b"/>
              <a:pathLst>
                <a:path w="778" h="1418" fill="none" extrusionOk="0">
                  <a:moveTo>
                    <a:pt x="1" y="1"/>
                  </a:moveTo>
                  <a:cubicBezTo>
                    <a:pt x="1" y="1"/>
                    <a:pt x="412" y="737"/>
                    <a:pt x="778" y="1418"/>
                  </a:cubicBezTo>
                </a:path>
              </a:pathLst>
            </a:custGeom>
            <a:noFill/>
            <a:ln w="950" cap="rnd" cmpd="sng">
              <a:solidFill>
                <a:srgbClr val="B4D8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19;p52"/>
            <p:cNvSpPr/>
            <p:nvPr/>
          </p:nvSpPr>
          <p:spPr>
            <a:xfrm>
              <a:off x="2915179" y="-1012225"/>
              <a:ext cx="408200" cy="343692"/>
            </a:xfrm>
            <a:custGeom>
              <a:avLst/>
              <a:gdLst/>
              <a:ahLst/>
              <a:cxnLst/>
              <a:rect l="l" t="t" r="r" b="b"/>
              <a:pathLst>
                <a:path w="1930" h="1625" extrusionOk="0">
                  <a:moveTo>
                    <a:pt x="905" y="0"/>
                  </a:moveTo>
                  <a:cubicBezTo>
                    <a:pt x="870" y="0"/>
                    <a:pt x="835" y="12"/>
                    <a:pt x="810" y="39"/>
                  </a:cubicBezTo>
                  <a:cubicBezTo>
                    <a:pt x="732" y="123"/>
                    <a:pt x="777" y="266"/>
                    <a:pt x="721" y="365"/>
                  </a:cubicBezTo>
                  <a:cubicBezTo>
                    <a:pt x="675" y="443"/>
                    <a:pt x="584" y="472"/>
                    <a:pt x="505" y="512"/>
                  </a:cubicBezTo>
                  <a:cubicBezTo>
                    <a:pt x="426" y="551"/>
                    <a:pt x="344" y="627"/>
                    <a:pt x="363" y="714"/>
                  </a:cubicBezTo>
                  <a:cubicBezTo>
                    <a:pt x="375" y="776"/>
                    <a:pt x="434" y="822"/>
                    <a:pt x="444" y="885"/>
                  </a:cubicBezTo>
                  <a:cubicBezTo>
                    <a:pt x="453" y="943"/>
                    <a:pt x="415" y="999"/>
                    <a:pt x="368" y="1034"/>
                  </a:cubicBezTo>
                  <a:cubicBezTo>
                    <a:pt x="321" y="1070"/>
                    <a:pt x="265" y="1092"/>
                    <a:pt x="215" y="1124"/>
                  </a:cubicBezTo>
                  <a:cubicBezTo>
                    <a:pt x="71" y="1219"/>
                    <a:pt x="1" y="1411"/>
                    <a:pt x="48" y="1577"/>
                  </a:cubicBezTo>
                  <a:cubicBezTo>
                    <a:pt x="50" y="1586"/>
                    <a:pt x="54" y="1594"/>
                    <a:pt x="61" y="1602"/>
                  </a:cubicBezTo>
                  <a:cubicBezTo>
                    <a:pt x="66" y="1606"/>
                    <a:pt x="73" y="1608"/>
                    <a:pt x="80" y="1608"/>
                  </a:cubicBezTo>
                  <a:cubicBezTo>
                    <a:pt x="93" y="1608"/>
                    <a:pt x="106" y="1603"/>
                    <a:pt x="117" y="1599"/>
                  </a:cubicBezTo>
                  <a:cubicBezTo>
                    <a:pt x="140" y="1591"/>
                    <a:pt x="164" y="1587"/>
                    <a:pt x="187" y="1587"/>
                  </a:cubicBezTo>
                  <a:cubicBezTo>
                    <a:pt x="230" y="1587"/>
                    <a:pt x="273" y="1600"/>
                    <a:pt x="308" y="1625"/>
                  </a:cubicBezTo>
                  <a:cubicBezTo>
                    <a:pt x="279" y="1541"/>
                    <a:pt x="373" y="1460"/>
                    <a:pt x="463" y="1446"/>
                  </a:cubicBezTo>
                  <a:cubicBezTo>
                    <a:pt x="483" y="1443"/>
                    <a:pt x="504" y="1442"/>
                    <a:pt x="525" y="1442"/>
                  </a:cubicBezTo>
                  <a:cubicBezTo>
                    <a:pt x="564" y="1442"/>
                    <a:pt x="604" y="1446"/>
                    <a:pt x="643" y="1446"/>
                  </a:cubicBezTo>
                  <a:cubicBezTo>
                    <a:pt x="673" y="1446"/>
                    <a:pt x="702" y="1444"/>
                    <a:pt x="731" y="1436"/>
                  </a:cubicBezTo>
                  <a:cubicBezTo>
                    <a:pt x="831" y="1413"/>
                    <a:pt x="922" y="1331"/>
                    <a:pt x="1020" y="1331"/>
                  </a:cubicBezTo>
                  <a:cubicBezTo>
                    <a:pt x="1032" y="1331"/>
                    <a:pt x="1045" y="1332"/>
                    <a:pt x="1058" y="1335"/>
                  </a:cubicBezTo>
                  <a:cubicBezTo>
                    <a:pt x="1149" y="1357"/>
                    <a:pt x="1215" y="1461"/>
                    <a:pt x="1311" y="1461"/>
                  </a:cubicBezTo>
                  <a:cubicBezTo>
                    <a:pt x="1312" y="1461"/>
                    <a:pt x="1313" y="1461"/>
                    <a:pt x="1313" y="1461"/>
                  </a:cubicBezTo>
                  <a:cubicBezTo>
                    <a:pt x="1424" y="1459"/>
                    <a:pt x="1480" y="1323"/>
                    <a:pt x="1580" y="1276"/>
                  </a:cubicBezTo>
                  <a:cubicBezTo>
                    <a:pt x="1638" y="1253"/>
                    <a:pt x="1706" y="1261"/>
                    <a:pt x="1768" y="1241"/>
                  </a:cubicBezTo>
                  <a:cubicBezTo>
                    <a:pt x="1864" y="1209"/>
                    <a:pt x="1929" y="1103"/>
                    <a:pt x="1914" y="1003"/>
                  </a:cubicBezTo>
                  <a:cubicBezTo>
                    <a:pt x="1911" y="981"/>
                    <a:pt x="1902" y="956"/>
                    <a:pt x="1882" y="948"/>
                  </a:cubicBezTo>
                  <a:cubicBezTo>
                    <a:pt x="1876" y="945"/>
                    <a:pt x="1870" y="944"/>
                    <a:pt x="1864" y="944"/>
                  </a:cubicBezTo>
                  <a:cubicBezTo>
                    <a:pt x="1831" y="944"/>
                    <a:pt x="1800" y="984"/>
                    <a:pt x="1765" y="997"/>
                  </a:cubicBezTo>
                  <a:cubicBezTo>
                    <a:pt x="1755" y="1002"/>
                    <a:pt x="1745" y="1004"/>
                    <a:pt x="1735" y="1004"/>
                  </a:cubicBezTo>
                  <a:cubicBezTo>
                    <a:pt x="1637" y="1004"/>
                    <a:pt x="1573" y="805"/>
                    <a:pt x="1468" y="805"/>
                  </a:cubicBezTo>
                  <a:cubicBezTo>
                    <a:pt x="1461" y="805"/>
                    <a:pt x="1455" y="805"/>
                    <a:pt x="1448" y="807"/>
                  </a:cubicBezTo>
                  <a:cubicBezTo>
                    <a:pt x="1370" y="824"/>
                    <a:pt x="1360" y="933"/>
                    <a:pt x="1302" y="988"/>
                  </a:cubicBezTo>
                  <a:cubicBezTo>
                    <a:pt x="1272" y="1018"/>
                    <a:pt x="1235" y="1030"/>
                    <a:pt x="1194" y="1030"/>
                  </a:cubicBezTo>
                  <a:cubicBezTo>
                    <a:pt x="1125" y="1030"/>
                    <a:pt x="1047" y="995"/>
                    <a:pt x="984" y="959"/>
                  </a:cubicBezTo>
                  <a:cubicBezTo>
                    <a:pt x="932" y="929"/>
                    <a:pt x="880" y="897"/>
                    <a:pt x="849" y="848"/>
                  </a:cubicBezTo>
                  <a:cubicBezTo>
                    <a:pt x="819" y="797"/>
                    <a:pt x="821" y="723"/>
                    <a:pt x="869" y="688"/>
                  </a:cubicBezTo>
                  <a:cubicBezTo>
                    <a:pt x="903" y="665"/>
                    <a:pt x="953" y="665"/>
                    <a:pt x="977" y="630"/>
                  </a:cubicBezTo>
                  <a:cubicBezTo>
                    <a:pt x="1008" y="585"/>
                    <a:pt x="965" y="525"/>
                    <a:pt x="954" y="470"/>
                  </a:cubicBezTo>
                  <a:cubicBezTo>
                    <a:pt x="928" y="346"/>
                    <a:pt x="1074" y="235"/>
                    <a:pt x="1053" y="112"/>
                  </a:cubicBezTo>
                  <a:cubicBezTo>
                    <a:pt x="1042" y="44"/>
                    <a:pt x="972" y="0"/>
                    <a:pt x="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20;p52"/>
            <p:cNvSpPr/>
            <p:nvPr/>
          </p:nvSpPr>
          <p:spPr>
            <a:xfrm>
              <a:off x="2790181" y="-1235149"/>
              <a:ext cx="306890" cy="539543"/>
            </a:xfrm>
            <a:custGeom>
              <a:avLst/>
              <a:gdLst/>
              <a:ahLst/>
              <a:cxnLst/>
              <a:rect l="l" t="t" r="r" b="b"/>
              <a:pathLst>
                <a:path w="1451" h="2551" extrusionOk="0">
                  <a:moveTo>
                    <a:pt x="1190" y="1"/>
                  </a:moveTo>
                  <a:cubicBezTo>
                    <a:pt x="1087" y="1"/>
                    <a:pt x="981" y="64"/>
                    <a:pt x="944" y="162"/>
                  </a:cubicBezTo>
                  <a:cubicBezTo>
                    <a:pt x="897" y="283"/>
                    <a:pt x="936" y="446"/>
                    <a:pt x="833" y="525"/>
                  </a:cubicBezTo>
                  <a:cubicBezTo>
                    <a:pt x="766" y="575"/>
                    <a:pt x="661" y="570"/>
                    <a:pt x="618" y="641"/>
                  </a:cubicBezTo>
                  <a:cubicBezTo>
                    <a:pt x="544" y="761"/>
                    <a:pt x="746" y="891"/>
                    <a:pt x="724" y="1029"/>
                  </a:cubicBezTo>
                  <a:cubicBezTo>
                    <a:pt x="699" y="1182"/>
                    <a:pt x="438" y="1191"/>
                    <a:pt x="404" y="1342"/>
                  </a:cubicBezTo>
                  <a:cubicBezTo>
                    <a:pt x="387" y="1420"/>
                    <a:pt x="444" y="1493"/>
                    <a:pt x="466" y="1571"/>
                  </a:cubicBezTo>
                  <a:cubicBezTo>
                    <a:pt x="499" y="1683"/>
                    <a:pt x="451" y="1814"/>
                    <a:pt x="354" y="1878"/>
                  </a:cubicBezTo>
                  <a:cubicBezTo>
                    <a:pt x="298" y="1914"/>
                    <a:pt x="227" y="1934"/>
                    <a:pt x="193" y="1989"/>
                  </a:cubicBezTo>
                  <a:cubicBezTo>
                    <a:pt x="154" y="2055"/>
                    <a:pt x="178" y="2135"/>
                    <a:pt x="177" y="2209"/>
                  </a:cubicBezTo>
                  <a:cubicBezTo>
                    <a:pt x="175" y="2321"/>
                    <a:pt x="102" y="2429"/>
                    <a:pt x="1" y="2473"/>
                  </a:cubicBezTo>
                  <a:cubicBezTo>
                    <a:pt x="28" y="2523"/>
                    <a:pt x="85" y="2550"/>
                    <a:pt x="142" y="2550"/>
                  </a:cubicBezTo>
                  <a:cubicBezTo>
                    <a:pt x="186" y="2550"/>
                    <a:pt x="230" y="2534"/>
                    <a:pt x="259" y="2499"/>
                  </a:cubicBezTo>
                  <a:cubicBezTo>
                    <a:pt x="335" y="2405"/>
                    <a:pt x="291" y="2244"/>
                    <a:pt x="383" y="2167"/>
                  </a:cubicBezTo>
                  <a:cubicBezTo>
                    <a:pt x="455" y="2108"/>
                    <a:pt x="582" y="2123"/>
                    <a:pt x="619" y="2039"/>
                  </a:cubicBezTo>
                  <a:cubicBezTo>
                    <a:pt x="654" y="1961"/>
                    <a:pt x="572" y="1878"/>
                    <a:pt x="576" y="1792"/>
                  </a:cubicBezTo>
                  <a:cubicBezTo>
                    <a:pt x="580" y="1691"/>
                    <a:pt x="697" y="1636"/>
                    <a:pt x="798" y="1624"/>
                  </a:cubicBezTo>
                  <a:cubicBezTo>
                    <a:pt x="899" y="1612"/>
                    <a:pt x="1013" y="1613"/>
                    <a:pt x="1085" y="1542"/>
                  </a:cubicBezTo>
                  <a:cubicBezTo>
                    <a:pt x="1152" y="1476"/>
                    <a:pt x="1152" y="1351"/>
                    <a:pt x="1083" y="1286"/>
                  </a:cubicBezTo>
                  <a:cubicBezTo>
                    <a:pt x="1057" y="1260"/>
                    <a:pt x="1020" y="1241"/>
                    <a:pt x="1007" y="1205"/>
                  </a:cubicBezTo>
                  <a:cubicBezTo>
                    <a:pt x="980" y="1130"/>
                    <a:pt x="1075" y="1068"/>
                    <a:pt x="1154" y="1057"/>
                  </a:cubicBezTo>
                  <a:cubicBezTo>
                    <a:pt x="1233" y="1045"/>
                    <a:pt x="1330" y="1040"/>
                    <a:pt x="1364" y="967"/>
                  </a:cubicBezTo>
                  <a:cubicBezTo>
                    <a:pt x="1389" y="914"/>
                    <a:pt x="1361" y="847"/>
                    <a:pt x="1315" y="810"/>
                  </a:cubicBezTo>
                  <a:cubicBezTo>
                    <a:pt x="1270" y="773"/>
                    <a:pt x="1210" y="758"/>
                    <a:pt x="1154" y="744"/>
                  </a:cubicBezTo>
                  <a:cubicBezTo>
                    <a:pt x="1134" y="689"/>
                    <a:pt x="1185" y="635"/>
                    <a:pt x="1238" y="614"/>
                  </a:cubicBezTo>
                  <a:cubicBezTo>
                    <a:pt x="1291" y="593"/>
                    <a:pt x="1351" y="588"/>
                    <a:pt x="1396" y="552"/>
                  </a:cubicBezTo>
                  <a:cubicBezTo>
                    <a:pt x="1440" y="518"/>
                    <a:pt x="1451" y="433"/>
                    <a:pt x="1398" y="412"/>
                  </a:cubicBezTo>
                  <a:cubicBezTo>
                    <a:pt x="1390" y="409"/>
                    <a:pt x="1382" y="408"/>
                    <a:pt x="1373" y="408"/>
                  </a:cubicBezTo>
                  <a:cubicBezTo>
                    <a:pt x="1345" y="408"/>
                    <a:pt x="1315" y="422"/>
                    <a:pt x="1286" y="422"/>
                  </a:cubicBezTo>
                  <a:cubicBezTo>
                    <a:pt x="1279" y="422"/>
                    <a:pt x="1273" y="421"/>
                    <a:pt x="1266" y="420"/>
                  </a:cubicBezTo>
                  <a:cubicBezTo>
                    <a:pt x="1217" y="407"/>
                    <a:pt x="1203" y="339"/>
                    <a:pt x="1223" y="291"/>
                  </a:cubicBezTo>
                  <a:cubicBezTo>
                    <a:pt x="1243" y="244"/>
                    <a:pt x="1282" y="207"/>
                    <a:pt x="1306" y="162"/>
                  </a:cubicBezTo>
                  <a:cubicBezTo>
                    <a:pt x="1330" y="117"/>
                    <a:pt x="1333" y="51"/>
                    <a:pt x="1291" y="23"/>
                  </a:cubicBezTo>
                  <a:cubicBezTo>
                    <a:pt x="1259" y="8"/>
                    <a:pt x="1225" y="1"/>
                    <a:pt x="1190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21;p52"/>
            <p:cNvSpPr/>
            <p:nvPr/>
          </p:nvSpPr>
          <p:spPr>
            <a:xfrm>
              <a:off x="2519880" y="-1188196"/>
              <a:ext cx="476092" cy="511836"/>
            </a:xfrm>
            <a:custGeom>
              <a:avLst/>
              <a:gdLst/>
              <a:ahLst/>
              <a:cxnLst/>
              <a:rect l="l" t="t" r="r" b="b"/>
              <a:pathLst>
                <a:path w="2251" h="2420" extrusionOk="0">
                  <a:moveTo>
                    <a:pt x="1165" y="1"/>
                  </a:moveTo>
                  <a:cubicBezTo>
                    <a:pt x="1159" y="1"/>
                    <a:pt x="1154" y="1"/>
                    <a:pt x="1148" y="2"/>
                  </a:cubicBezTo>
                  <a:cubicBezTo>
                    <a:pt x="997" y="24"/>
                    <a:pt x="1054" y="306"/>
                    <a:pt x="902" y="344"/>
                  </a:cubicBezTo>
                  <a:cubicBezTo>
                    <a:pt x="893" y="346"/>
                    <a:pt x="883" y="348"/>
                    <a:pt x="873" y="348"/>
                  </a:cubicBezTo>
                  <a:cubicBezTo>
                    <a:pt x="846" y="348"/>
                    <a:pt x="819" y="338"/>
                    <a:pt x="796" y="323"/>
                  </a:cubicBezTo>
                  <a:cubicBezTo>
                    <a:pt x="716" y="271"/>
                    <a:pt x="685" y="178"/>
                    <a:pt x="622" y="113"/>
                  </a:cubicBezTo>
                  <a:cubicBezTo>
                    <a:pt x="564" y="54"/>
                    <a:pt x="481" y="24"/>
                    <a:pt x="398" y="24"/>
                  </a:cubicBezTo>
                  <a:cubicBezTo>
                    <a:pt x="362" y="24"/>
                    <a:pt x="326" y="30"/>
                    <a:pt x="291" y="41"/>
                  </a:cubicBezTo>
                  <a:cubicBezTo>
                    <a:pt x="154" y="87"/>
                    <a:pt x="50" y="214"/>
                    <a:pt x="16" y="354"/>
                  </a:cubicBezTo>
                  <a:cubicBezTo>
                    <a:pt x="1" y="412"/>
                    <a:pt x="5" y="474"/>
                    <a:pt x="35" y="525"/>
                  </a:cubicBezTo>
                  <a:cubicBezTo>
                    <a:pt x="81" y="603"/>
                    <a:pt x="162" y="622"/>
                    <a:pt x="247" y="622"/>
                  </a:cubicBezTo>
                  <a:cubicBezTo>
                    <a:pt x="293" y="622"/>
                    <a:pt x="340" y="616"/>
                    <a:pt x="384" y="611"/>
                  </a:cubicBezTo>
                  <a:cubicBezTo>
                    <a:pt x="408" y="608"/>
                    <a:pt x="433" y="607"/>
                    <a:pt x="458" y="607"/>
                  </a:cubicBezTo>
                  <a:cubicBezTo>
                    <a:pt x="553" y="607"/>
                    <a:pt x="650" y="631"/>
                    <a:pt x="686" y="715"/>
                  </a:cubicBezTo>
                  <a:cubicBezTo>
                    <a:pt x="735" y="799"/>
                    <a:pt x="621" y="885"/>
                    <a:pt x="526" y="909"/>
                  </a:cubicBezTo>
                  <a:cubicBezTo>
                    <a:pt x="497" y="918"/>
                    <a:pt x="465" y="928"/>
                    <a:pt x="435" y="941"/>
                  </a:cubicBezTo>
                  <a:cubicBezTo>
                    <a:pt x="359" y="976"/>
                    <a:pt x="377" y="1088"/>
                    <a:pt x="460" y="1097"/>
                  </a:cubicBezTo>
                  <a:lnTo>
                    <a:pt x="550" y="1106"/>
                  </a:lnTo>
                  <a:cubicBezTo>
                    <a:pt x="606" y="1111"/>
                    <a:pt x="627" y="1181"/>
                    <a:pt x="582" y="1215"/>
                  </a:cubicBezTo>
                  <a:cubicBezTo>
                    <a:pt x="555" y="1236"/>
                    <a:pt x="519" y="1250"/>
                    <a:pt x="491" y="1250"/>
                  </a:cubicBezTo>
                  <a:cubicBezTo>
                    <a:pt x="490" y="1250"/>
                    <a:pt x="489" y="1250"/>
                    <a:pt x="488" y="1250"/>
                  </a:cubicBezTo>
                  <a:cubicBezTo>
                    <a:pt x="443" y="1250"/>
                    <a:pt x="402" y="1272"/>
                    <a:pt x="387" y="1315"/>
                  </a:cubicBezTo>
                  <a:cubicBezTo>
                    <a:pt x="358" y="1402"/>
                    <a:pt x="434" y="1431"/>
                    <a:pt x="505" y="1431"/>
                  </a:cubicBezTo>
                  <a:cubicBezTo>
                    <a:pt x="532" y="1431"/>
                    <a:pt x="559" y="1427"/>
                    <a:pt x="579" y="1420"/>
                  </a:cubicBezTo>
                  <a:cubicBezTo>
                    <a:pt x="592" y="1415"/>
                    <a:pt x="606" y="1413"/>
                    <a:pt x="620" y="1413"/>
                  </a:cubicBezTo>
                  <a:cubicBezTo>
                    <a:pt x="659" y="1413"/>
                    <a:pt x="697" y="1431"/>
                    <a:pt x="717" y="1466"/>
                  </a:cubicBezTo>
                  <a:cubicBezTo>
                    <a:pt x="750" y="1529"/>
                    <a:pt x="685" y="1585"/>
                    <a:pt x="666" y="1646"/>
                  </a:cubicBezTo>
                  <a:cubicBezTo>
                    <a:pt x="637" y="1746"/>
                    <a:pt x="728" y="1838"/>
                    <a:pt x="805" y="1908"/>
                  </a:cubicBezTo>
                  <a:cubicBezTo>
                    <a:pt x="881" y="1981"/>
                    <a:pt x="944" y="2139"/>
                    <a:pt x="877" y="2218"/>
                  </a:cubicBezTo>
                  <a:cubicBezTo>
                    <a:pt x="901" y="2215"/>
                    <a:pt x="927" y="2213"/>
                    <a:pt x="954" y="2213"/>
                  </a:cubicBezTo>
                  <a:cubicBezTo>
                    <a:pt x="1018" y="2213"/>
                    <a:pt x="1086" y="2224"/>
                    <a:pt x="1140" y="2252"/>
                  </a:cubicBezTo>
                  <a:cubicBezTo>
                    <a:pt x="1137" y="2195"/>
                    <a:pt x="1180" y="2168"/>
                    <a:pt x="1231" y="2168"/>
                  </a:cubicBezTo>
                  <a:cubicBezTo>
                    <a:pt x="1262" y="2168"/>
                    <a:pt x="1295" y="2178"/>
                    <a:pt x="1323" y="2198"/>
                  </a:cubicBezTo>
                  <a:cubicBezTo>
                    <a:pt x="1414" y="2262"/>
                    <a:pt x="1456" y="2382"/>
                    <a:pt x="1572" y="2415"/>
                  </a:cubicBezTo>
                  <a:cubicBezTo>
                    <a:pt x="1583" y="2418"/>
                    <a:pt x="1595" y="2420"/>
                    <a:pt x="1606" y="2420"/>
                  </a:cubicBezTo>
                  <a:cubicBezTo>
                    <a:pt x="1651" y="2420"/>
                    <a:pt x="1693" y="2395"/>
                    <a:pt x="1709" y="2352"/>
                  </a:cubicBezTo>
                  <a:cubicBezTo>
                    <a:pt x="1739" y="2271"/>
                    <a:pt x="1630" y="2238"/>
                    <a:pt x="1685" y="2146"/>
                  </a:cubicBezTo>
                  <a:cubicBezTo>
                    <a:pt x="1707" y="2113"/>
                    <a:pt x="1744" y="2091"/>
                    <a:pt x="1788" y="2085"/>
                  </a:cubicBezTo>
                  <a:cubicBezTo>
                    <a:pt x="1798" y="2084"/>
                    <a:pt x="1809" y="2083"/>
                    <a:pt x="1820" y="2083"/>
                  </a:cubicBezTo>
                  <a:cubicBezTo>
                    <a:pt x="1901" y="2083"/>
                    <a:pt x="1978" y="2122"/>
                    <a:pt x="2057" y="2122"/>
                  </a:cubicBezTo>
                  <a:cubicBezTo>
                    <a:pt x="2058" y="2122"/>
                    <a:pt x="2059" y="2122"/>
                    <a:pt x="2060" y="2122"/>
                  </a:cubicBezTo>
                  <a:cubicBezTo>
                    <a:pt x="2148" y="2120"/>
                    <a:pt x="2237" y="2057"/>
                    <a:pt x="2245" y="1971"/>
                  </a:cubicBezTo>
                  <a:cubicBezTo>
                    <a:pt x="2251" y="1927"/>
                    <a:pt x="2229" y="1883"/>
                    <a:pt x="2193" y="1856"/>
                  </a:cubicBezTo>
                  <a:cubicBezTo>
                    <a:pt x="2163" y="1833"/>
                    <a:pt x="2138" y="1824"/>
                    <a:pt x="2116" y="1824"/>
                  </a:cubicBezTo>
                  <a:cubicBezTo>
                    <a:pt x="2039" y="1824"/>
                    <a:pt x="1995" y="1929"/>
                    <a:pt x="1926" y="1929"/>
                  </a:cubicBezTo>
                  <a:cubicBezTo>
                    <a:pt x="1922" y="1929"/>
                    <a:pt x="1917" y="1928"/>
                    <a:pt x="1912" y="1927"/>
                  </a:cubicBezTo>
                  <a:cubicBezTo>
                    <a:pt x="1849" y="1914"/>
                    <a:pt x="1844" y="1823"/>
                    <a:pt x="1866" y="1761"/>
                  </a:cubicBezTo>
                  <a:cubicBezTo>
                    <a:pt x="1890" y="1699"/>
                    <a:pt x="1923" y="1628"/>
                    <a:pt x="1885" y="1575"/>
                  </a:cubicBezTo>
                  <a:cubicBezTo>
                    <a:pt x="1867" y="1560"/>
                    <a:pt x="1845" y="1554"/>
                    <a:pt x="1823" y="1554"/>
                  </a:cubicBezTo>
                  <a:cubicBezTo>
                    <a:pt x="1751" y="1554"/>
                    <a:pt x="1675" y="1620"/>
                    <a:pt x="1690" y="1694"/>
                  </a:cubicBezTo>
                  <a:cubicBezTo>
                    <a:pt x="1696" y="1731"/>
                    <a:pt x="1718" y="1762"/>
                    <a:pt x="1724" y="1799"/>
                  </a:cubicBezTo>
                  <a:cubicBezTo>
                    <a:pt x="1744" y="1908"/>
                    <a:pt x="1617" y="1981"/>
                    <a:pt x="1503" y="1981"/>
                  </a:cubicBezTo>
                  <a:cubicBezTo>
                    <a:pt x="1494" y="1981"/>
                    <a:pt x="1486" y="1981"/>
                    <a:pt x="1477" y="1980"/>
                  </a:cubicBezTo>
                  <a:cubicBezTo>
                    <a:pt x="1370" y="1966"/>
                    <a:pt x="1245" y="1880"/>
                    <a:pt x="1312" y="1764"/>
                  </a:cubicBezTo>
                  <a:cubicBezTo>
                    <a:pt x="1334" y="1725"/>
                    <a:pt x="1370" y="1697"/>
                    <a:pt x="1411" y="1681"/>
                  </a:cubicBezTo>
                  <a:cubicBezTo>
                    <a:pt x="1412" y="1680"/>
                    <a:pt x="1414" y="1680"/>
                    <a:pt x="1416" y="1678"/>
                  </a:cubicBezTo>
                  <a:cubicBezTo>
                    <a:pt x="1516" y="1636"/>
                    <a:pt x="1491" y="1487"/>
                    <a:pt x="1382" y="1481"/>
                  </a:cubicBezTo>
                  <a:lnTo>
                    <a:pt x="1172" y="1466"/>
                  </a:lnTo>
                  <a:cubicBezTo>
                    <a:pt x="1076" y="1461"/>
                    <a:pt x="1056" y="1325"/>
                    <a:pt x="1148" y="1294"/>
                  </a:cubicBezTo>
                  <a:cubicBezTo>
                    <a:pt x="1163" y="1288"/>
                    <a:pt x="1179" y="1285"/>
                    <a:pt x="1195" y="1282"/>
                  </a:cubicBezTo>
                  <a:cubicBezTo>
                    <a:pt x="1286" y="1267"/>
                    <a:pt x="1398" y="1264"/>
                    <a:pt x="1447" y="1183"/>
                  </a:cubicBezTo>
                  <a:cubicBezTo>
                    <a:pt x="1458" y="1166"/>
                    <a:pt x="1463" y="1146"/>
                    <a:pt x="1459" y="1128"/>
                  </a:cubicBezTo>
                  <a:cubicBezTo>
                    <a:pt x="1450" y="1091"/>
                    <a:pt x="1407" y="1080"/>
                    <a:pt x="1365" y="1080"/>
                  </a:cubicBezTo>
                  <a:cubicBezTo>
                    <a:pt x="1354" y="1080"/>
                    <a:pt x="1343" y="1081"/>
                    <a:pt x="1333" y="1082"/>
                  </a:cubicBezTo>
                  <a:lnTo>
                    <a:pt x="1108" y="1109"/>
                  </a:lnTo>
                  <a:cubicBezTo>
                    <a:pt x="1106" y="1110"/>
                    <a:pt x="1103" y="1110"/>
                    <a:pt x="1101" y="1110"/>
                  </a:cubicBezTo>
                  <a:cubicBezTo>
                    <a:pt x="1061" y="1110"/>
                    <a:pt x="1030" y="1073"/>
                    <a:pt x="1042" y="1034"/>
                  </a:cubicBezTo>
                  <a:cubicBezTo>
                    <a:pt x="1058" y="977"/>
                    <a:pt x="1111" y="924"/>
                    <a:pt x="1168" y="899"/>
                  </a:cubicBezTo>
                  <a:cubicBezTo>
                    <a:pt x="1280" y="850"/>
                    <a:pt x="1414" y="859"/>
                    <a:pt x="1503" y="756"/>
                  </a:cubicBezTo>
                  <a:cubicBezTo>
                    <a:pt x="1545" y="707"/>
                    <a:pt x="1551" y="632"/>
                    <a:pt x="1507" y="583"/>
                  </a:cubicBezTo>
                  <a:cubicBezTo>
                    <a:pt x="1484" y="556"/>
                    <a:pt x="1455" y="546"/>
                    <a:pt x="1423" y="546"/>
                  </a:cubicBezTo>
                  <a:cubicBezTo>
                    <a:pt x="1336" y="546"/>
                    <a:pt x="1226" y="623"/>
                    <a:pt x="1127" y="633"/>
                  </a:cubicBezTo>
                  <a:cubicBezTo>
                    <a:pt x="1125" y="634"/>
                    <a:pt x="1122" y="634"/>
                    <a:pt x="1120" y="634"/>
                  </a:cubicBezTo>
                  <a:cubicBezTo>
                    <a:pt x="1067" y="634"/>
                    <a:pt x="1029" y="581"/>
                    <a:pt x="1048" y="529"/>
                  </a:cubicBezTo>
                  <a:cubicBezTo>
                    <a:pt x="1066" y="478"/>
                    <a:pt x="1103" y="430"/>
                    <a:pt x="1140" y="390"/>
                  </a:cubicBezTo>
                  <a:cubicBezTo>
                    <a:pt x="1211" y="311"/>
                    <a:pt x="1292" y="230"/>
                    <a:pt x="1281" y="117"/>
                  </a:cubicBezTo>
                  <a:cubicBezTo>
                    <a:pt x="1275" y="54"/>
                    <a:pt x="1226" y="1"/>
                    <a:pt x="1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22;p52"/>
            <p:cNvSpPr/>
            <p:nvPr/>
          </p:nvSpPr>
          <p:spPr>
            <a:xfrm>
              <a:off x="2747246" y="-718448"/>
              <a:ext cx="345595" cy="1418124"/>
            </a:xfrm>
            <a:custGeom>
              <a:avLst/>
              <a:gdLst/>
              <a:ahLst/>
              <a:cxnLst/>
              <a:rect l="l" t="t" r="r" b="b"/>
              <a:pathLst>
                <a:path w="1634" h="6705" extrusionOk="0">
                  <a:moveTo>
                    <a:pt x="848" y="0"/>
                  </a:moveTo>
                  <a:cubicBezTo>
                    <a:pt x="558" y="0"/>
                    <a:pt x="292" y="217"/>
                    <a:pt x="163" y="481"/>
                  </a:cubicBezTo>
                  <a:cubicBezTo>
                    <a:pt x="23" y="766"/>
                    <a:pt x="10" y="1093"/>
                    <a:pt x="7" y="1409"/>
                  </a:cubicBezTo>
                  <a:cubicBezTo>
                    <a:pt x="1" y="2330"/>
                    <a:pt x="70" y="3250"/>
                    <a:pt x="139" y="4168"/>
                  </a:cubicBezTo>
                  <a:cubicBezTo>
                    <a:pt x="197" y="4946"/>
                    <a:pt x="260" y="5740"/>
                    <a:pt x="559" y="6460"/>
                  </a:cubicBezTo>
                  <a:cubicBezTo>
                    <a:pt x="606" y="6574"/>
                    <a:pt x="689" y="6705"/>
                    <a:pt x="809" y="6705"/>
                  </a:cubicBezTo>
                  <a:cubicBezTo>
                    <a:pt x="814" y="6705"/>
                    <a:pt x="818" y="6705"/>
                    <a:pt x="822" y="6704"/>
                  </a:cubicBezTo>
                  <a:cubicBezTo>
                    <a:pt x="956" y="6695"/>
                    <a:pt x="1019" y="6536"/>
                    <a:pt x="1049" y="6404"/>
                  </a:cubicBezTo>
                  <a:cubicBezTo>
                    <a:pt x="1442" y="4741"/>
                    <a:pt x="1634" y="3030"/>
                    <a:pt x="1621" y="1320"/>
                  </a:cubicBezTo>
                  <a:cubicBezTo>
                    <a:pt x="1618" y="1047"/>
                    <a:pt x="1611" y="767"/>
                    <a:pt x="1506" y="513"/>
                  </a:cubicBezTo>
                  <a:cubicBezTo>
                    <a:pt x="1402" y="259"/>
                    <a:pt x="1185" y="38"/>
                    <a:pt x="915" y="4"/>
                  </a:cubicBezTo>
                  <a:cubicBezTo>
                    <a:pt x="892" y="2"/>
                    <a:pt x="870" y="0"/>
                    <a:pt x="8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23;p52"/>
            <p:cNvSpPr/>
            <p:nvPr/>
          </p:nvSpPr>
          <p:spPr>
            <a:xfrm>
              <a:off x="2834808" y="-471201"/>
              <a:ext cx="189929" cy="6345"/>
            </a:xfrm>
            <a:custGeom>
              <a:avLst/>
              <a:gdLst/>
              <a:ahLst/>
              <a:cxnLst/>
              <a:rect l="l" t="t" r="r" b="b"/>
              <a:pathLst>
                <a:path w="898" h="30" extrusionOk="0">
                  <a:moveTo>
                    <a:pt x="503" y="0"/>
                  </a:moveTo>
                  <a:cubicBezTo>
                    <a:pt x="335" y="0"/>
                    <a:pt x="167" y="10"/>
                    <a:pt x="1" y="29"/>
                  </a:cubicBezTo>
                  <a:cubicBezTo>
                    <a:pt x="191" y="18"/>
                    <a:pt x="381" y="12"/>
                    <a:pt x="572" y="12"/>
                  </a:cubicBezTo>
                  <a:cubicBezTo>
                    <a:pt x="681" y="12"/>
                    <a:pt x="789" y="14"/>
                    <a:pt x="898" y="18"/>
                  </a:cubicBezTo>
                  <a:cubicBezTo>
                    <a:pt x="766" y="6"/>
                    <a:pt x="634" y="0"/>
                    <a:pt x="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24;p52"/>
            <p:cNvSpPr/>
            <p:nvPr/>
          </p:nvSpPr>
          <p:spPr>
            <a:xfrm>
              <a:off x="2947750" y="-291001"/>
              <a:ext cx="83755" cy="5076"/>
            </a:xfrm>
            <a:custGeom>
              <a:avLst/>
              <a:gdLst/>
              <a:ahLst/>
              <a:cxnLst/>
              <a:rect l="l" t="t" r="r" b="b"/>
              <a:pathLst>
                <a:path w="396" h="24" extrusionOk="0">
                  <a:moveTo>
                    <a:pt x="120" y="0"/>
                  </a:moveTo>
                  <a:cubicBezTo>
                    <a:pt x="80" y="0"/>
                    <a:pt x="40" y="2"/>
                    <a:pt x="0" y="5"/>
                  </a:cubicBezTo>
                  <a:cubicBezTo>
                    <a:pt x="99" y="8"/>
                    <a:pt x="298" y="17"/>
                    <a:pt x="395" y="24"/>
                  </a:cubicBezTo>
                  <a:cubicBezTo>
                    <a:pt x="304" y="8"/>
                    <a:pt x="212" y="0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25;p52"/>
            <p:cNvSpPr/>
            <p:nvPr/>
          </p:nvSpPr>
          <p:spPr>
            <a:xfrm>
              <a:off x="2885357" y="1085"/>
              <a:ext cx="138957" cy="9095"/>
            </a:xfrm>
            <a:custGeom>
              <a:avLst/>
              <a:gdLst/>
              <a:ahLst/>
              <a:cxnLst/>
              <a:rect l="l" t="t" r="r" b="b"/>
              <a:pathLst>
                <a:path w="657" h="43" extrusionOk="0">
                  <a:moveTo>
                    <a:pt x="300" y="0"/>
                  </a:moveTo>
                  <a:cubicBezTo>
                    <a:pt x="200" y="0"/>
                    <a:pt x="99" y="8"/>
                    <a:pt x="1" y="18"/>
                  </a:cubicBezTo>
                  <a:cubicBezTo>
                    <a:pt x="91" y="15"/>
                    <a:pt x="184" y="12"/>
                    <a:pt x="276" y="12"/>
                  </a:cubicBezTo>
                  <a:cubicBezTo>
                    <a:pt x="405" y="12"/>
                    <a:pt x="533" y="18"/>
                    <a:pt x="656" y="43"/>
                  </a:cubicBezTo>
                  <a:cubicBezTo>
                    <a:pt x="540" y="11"/>
                    <a:pt x="420" y="0"/>
                    <a:pt x="300" y="0"/>
                  </a:cubicBezTo>
                  <a:close/>
                </a:path>
              </a:pathLst>
            </a:custGeom>
            <a:solidFill>
              <a:srgbClr val="A4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26;p52"/>
            <p:cNvSpPr/>
            <p:nvPr/>
          </p:nvSpPr>
          <p:spPr>
            <a:xfrm>
              <a:off x="2916236" y="196513"/>
              <a:ext cx="90312" cy="3384"/>
            </a:xfrm>
            <a:custGeom>
              <a:avLst/>
              <a:gdLst/>
              <a:ahLst/>
              <a:cxnLst/>
              <a:rect l="l" t="t" r="r" b="b"/>
              <a:pathLst>
                <a:path w="427" h="16" extrusionOk="0">
                  <a:moveTo>
                    <a:pt x="240" y="0"/>
                  </a:moveTo>
                  <a:cubicBezTo>
                    <a:pt x="160" y="0"/>
                    <a:pt x="80" y="6"/>
                    <a:pt x="1" y="16"/>
                  </a:cubicBezTo>
                  <a:cubicBezTo>
                    <a:pt x="134" y="13"/>
                    <a:pt x="293" y="11"/>
                    <a:pt x="426" y="11"/>
                  </a:cubicBezTo>
                  <a:cubicBezTo>
                    <a:pt x="364" y="4"/>
                    <a:pt x="302" y="0"/>
                    <a:pt x="240" y="0"/>
                  </a:cubicBezTo>
                  <a:close/>
                </a:path>
              </a:pathLst>
            </a:custGeom>
            <a:solidFill>
              <a:srgbClr val="A4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27;p52"/>
            <p:cNvSpPr/>
            <p:nvPr/>
          </p:nvSpPr>
          <p:spPr>
            <a:xfrm>
              <a:off x="2896143" y="424090"/>
              <a:ext cx="59432" cy="2961"/>
            </a:xfrm>
            <a:custGeom>
              <a:avLst/>
              <a:gdLst/>
              <a:ahLst/>
              <a:cxnLst/>
              <a:rect l="l" t="t" r="r" b="b"/>
              <a:pathLst>
                <a:path w="281" h="14" extrusionOk="0">
                  <a:moveTo>
                    <a:pt x="118" y="0"/>
                  </a:moveTo>
                  <a:cubicBezTo>
                    <a:pt x="79" y="0"/>
                    <a:pt x="39" y="3"/>
                    <a:pt x="0" y="8"/>
                  </a:cubicBezTo>
                  <a:cubicBezTo>
                    <a:pt x="93" y="12"/>
                    <a:pt x="186" y="14"/>
                    <a:pt x="280" y="14"/>
                  </a:cubicBezTo>
                  <a:cubicBezTo>
                    <a:pt x="227" y="5"/>
                    <a:pt x="173" y="0"/>
                    <a:pt x="118" y="0"/>
                  </a:cubicBezTo>
                  <a:close/>
                </a:path>
              </a:pathLst>
            </a:custGeom>
            <a:solidFill>
              <a:srgbClr val="A4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28;p52"/>
            <p:cNvSpPr/>
            <p:nvPr/>
          </p:nvSpPr>
          <p:spPr>
            <a:xfrm>
              <a:off x="2877743" y="140676"/>
              <a:ext cx="50972" cy="6768"/>
            </a:xfrm>
            <a:custGeom>
              <a:avLst/>
              <a:gdLst/>
              <a:ahLst/>
              <a:cxnLst/>
              <a:rect l="l" t="t" r="r" b="b"/>
              <a:pathLst>
                <a:path w="241" h="32" extrusionOk="0">
                  <a:moveTo>
                    <a:pt x="52" y="1"/>
                  </a:moveTo>
                  <a:cubicBezTo>
                    <a:pt x="35" y="1"/>
                    <a:pt x="18" y="2"/>
                    <a:pt x="1" y="3"/>
                  </a:cubicBezTo>
                  <a:cubicBezTo>
                    <a:pt x="61" y="9"/>
                    <a:pt x="180" y="24"/>
                    <a:pt x="241" y="31"/>
                  </a:cubicBezTo>
                  <a:cubicBezTo>
                    <a:pt x="180" y="12"/>
                    <a:pt x="116" y="1"/>
                    <a:pt x="52" y="1"/>
                  </a:cubicBezTo>
                  <a:close/>
                </a:path>
              </a:pathLst>
            </a:custGeom>
            <a:solidFill>
              <a:srgbClr val="A4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29;p52"/>
            <p:cNvSpPr/>
            <p:nvPr/>
          </p:nvSpPr>
          <p:spPr>
            <a:xfrm>
              <a:off x="2935694" y="-47772"/>
              <a:ext cx="59644" cy="3807"/>
            </a:xfrm>
            <a:custGeom>
              <a:avLst/>
              <a:gdLst/>
              <a:ahLst/>
              <a:cxnLst/>
              <a:rect l="l" t="t" r="r" b="b"/>
              <a:pathLst>
                <a:path w="282" h="18" extrusionOk="0">
                  <a:moveTo>
                    <a:pt x="172" y="0"/>
                  </a:moveTo>
                  <a:cubicBezTo>
                    <a:pt x="114" y="0"/>
                    <a:pt x="57" y="6"/>
                    <a:pt x="0" y="17"/>
                  </a:cubicBezTo>
                  <a:cubicBezTo>
                    <a:pt x="83" y="15"/>
                    <a:pt x="199" y="11"/>
                    <a:pt x="282" y="8"/>
                  </a:cubicBezTo>
                  <a:cubicBezTo>
                    <a:pt x="245" y="3"/>
                    <a:pt x="208" y="0"/>
                    <a:pt x="172" y="0"/>
                  </a:cubicBezTo>
                  <a:close/>
                </a:path>
              </a:pathLst>
            </a:custGeom>
            <a:solidFill>
              <a:srgbClr val="A4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30;p52"/>
            <p:cNvSpPr/>
            <p:nvPr/>
          </p:nvSpPr>
          <p:spPr>
            <a:xfrm>
              <a:off x="2940136" y="368465"/>
              <a:ext cx="37859" cy="3173"/>
            </a:xfrm>
            <a:custGeom>
              <a:avLst/>
              <a:gdLst/>
              <a:ahLst/>
              <a:cxnLst/>
              <a:rect l="l" t="t" r="r" b="b"/>
              <a:pathLst>
                <a:path w="179" h="15" extrusionOk="0">
                  <a:moveTo>
                    <a:pt x="51" y="0"/>
                  </a:moveTo>
                  <a:cubicBezTo>
                    <a:pt x="34" y="0"/>
                    <a:pt x="17" y="1"/>
                    <a:pt x="1" y="2"/>
                  </a:cubicBezTo>
                  <a:cubicBezTo>
                    <a:pt x="43" y="10"/>
                    <a:pt x="88" y="14"/>
                    <a:pt x="132" y="14"/>
                  </a:cubicBezTo>
                  <a:cubicBezTo>
                    <a:pt x="147" y="14"/>
                    <a:pt x="163" y="14"/>
                    <a:pt x="178" y="13"/>
                  </a:cubicBezTo>
                  <a:cubicBezTo>
                    <a:pt x="136" y="4"/>
                    <a:pt x="94" y="0"/>
                    <a:pt x="51" y="0"/>
                  </a:cubicBezTo>
                  <a:close/>
                </a:path>
              </a:pathLst>
            </a:custGeom>
            <a:solidFill>
              <a:srgbClr val="A4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31;p52"/>
            <p:cNvSpPr/>
            <p:nvPr/>
          </p:nvSpPr>
          <p:spPr>
            <a:xfrm>
              <a:off x="2855958" y="-396329"/>
              <a:ext cx="188449" cy="13113"/>
            </a:xfrm>
            <a:custGeom>
              <a:avLst/>
              <a:gdLst/>
              <a:ahLst/>
              <a:cxnLst/>
              <a:rect l="l" t="t" r="r" b="b"/>
              <a:pathLst>
                <a:path w="891" h="62" extrusionOk="0">
                  <a:moveTo>
                    <a:pt x="378" y="1"/>
                  </a:moveTo>
                  <a:cubicBezTo>
                    <a:pt x="252" y="1"/>
                    <a:pt x="125" y="9"/>
                    <a:pt x="1" y="17"/>
                  </a:cubicBezTo>
                  <a:cubicBezTo>
                    <a:pt x="109" y="15"/>
                    <a:pt x="221" y="12"/>
                    <a:pt x="332" y="12"/>
                  </a:cubicBezTo>
                  <a:cubicBezTo>
                    <a:pt x="520" y="12"/>
                    <a:pt x="709" y="21"/>
                    <a:pt x="890" y="62"/>
                  </a:cubicBezTo>
                  <a:cubicBezTo>
                    <a:pt x="723" y="15"/>
                    <a:pt x="550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32;p52"/>
            <p:cNvSpPr/>
            <p:nvPr/>
          </p:nvSpPr>
          <p:spPr>
            <a:xfrm>
              <a:off x="2811542" y="-516886"/>
              <a:ext cx="127325" cy="6980"/>
            </a:xfrm>
            <a:custGeom>
              <a:avLst/>
              <a:gdLst/>
              <a:ahLst/>
              <a:cxnLst/>
              <a:rect l="l" t="t" r="r" b="b"/>
              <a:pathLst>
                <a:path w="602" h="33" extrusionOk="0">
                  <a:moveTo>
                    <a:pt x="308" y="1"/>
                  </a:moveTo>
                  <a:cubicBezTo>
                    <a:pt x="205" y="1"/>
                    <a:pt x="101" y="11"/>
                    <a:pt x="0" y="33"/>
                  </a:cubicBezTo>
                  <a:cubicBezTo>
                    <a:pt x="103" y="19"/>
                    <a:pt x="208" y="13"/>
                    <a:pt x="313" y="13"/>
                  </a:cubicBezTo>
                  <a:cubicBezTo>
                    <a:pt x="409" y="13"/>
                    <a:pt x="506" y="18"/>
                    <a:pt x="601" y="29"/>
                  </a:cubicBezTo>
                  <a:cubicBezTo>
                    <a:pt x="505" y="10"/>
                    <a:pt x="406" y="1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33;p52"/>
            <p:cNvSpPr/>
            <p:nvPr/>
          </p:nvSpPr>
          <p:spPr>
            <a:xfrm>
              <a:off x="1999795" y="-714006"/>
              <a:ext cx="834377" cy="1234752"/>
            </a:xfrm>
            <a:custGeom>
              <a:avLst/>
              <a:gdLst/>
              <a:ahLst/>
              <a:cxnLst/>
              <a:rect l="l" t="t" r="r" b="b"/>
              <a:pathLst>
                <a:path w="3945" h="5838" extrusionOk="0">
                  <a:moveTo>
                    <a:pt x="3259" y="0"/>
                  </a:moveTo>
                  <a:cubicBezTo>
                    <a:pt x="3088" y="0"/>
                    <a:pt x="2912" y="56"/>
                    <a:pt x="2767" y="149"/>
                  </a:cubicBezTo>
                  <a:cubicBezTo>
                    <a:pt x="2502" y="319"/>
                    <a:pt x="2320" y="593"/>
                    <a:pt x="2156" y="862"/>
                  </a:cubicBezTo>
                  <a:cubicBezTo>
                    <a:pt x="1674" y="1649"/>
                    <a:pt x="1259" y="2471"/>
                    <a:pt x="843" y="3293"/>
                  </a:cubicBezTo>
                  <a:cubicBezTo>
                    <a:pt x="491" y="3989"/>
                    <a:pt x="134" y="4700"/>
                    <a:pt x="18" y="5473"/>
                  </a:cubicBezTo>
                  <a:cubicBezTo>
                    <a:pt x="1" y="5600"/>
                    <a:pt x="3" y="5760"/>
                    <a:pt x="118" y="5819"/>
                  </a:cubicBezTo>
                  <a:cubicBezTo>
                    <a:pt x="143" y="5832"/>
                    <a:pt x="169" y="5837"/>
                    <a:pt x="195" y="5837"/>
                  </a:cubicBezTo>
                  <a:cubicBezTo>
                    <a:pt x="293" y="5837"/>
                    <a:pt x="393" y="5757"/>
                    <a:pt x="469" y="5681"/>
                  </a:cubicBezTo>
                  <a:cubicBezTo>
                    <a:pt x="1664" y="4460"/>
                    <a:pt x="2713" y="3093"/>
                    <a:pt x="3583" y="1624"/>
                  </a:cubicBezTo>
                  <a:cubicBezTo>
                    <a:pt x="3723" y="1388"/>
                    <a:pt x="3861" y="1144"/>
                    <a:pt x="3903" y="873"/>
                  </a:cubicBezTo>
                  <a:cubicBezTo>
                    <a:pt x="3944" y="601"/>
                    <a:pt x="3873" y="296"/>
                    <a:pt x="3657" y="129"/>
                  </a:cubicBezTo>
                  <a:cubicBezTo>
                    <a:pt x="3543" y="40"/>
                    <a:pt x="3403" y="0"/>
                    <a:pt x="32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34;p52"/>
            <p:cNvSpPr/>
            <p:nvPr/>
          </p:nvSpPr>
          <p:spPr>
            <a:xfrm>
              <a:off x="2451142" y="-432708"/>
              <a:ext cx="163914" cy="96445"/>
            </a:xfrm>
            <a:custGeom>
              <a:avLst/>
              <a:gdLst/>
              <a:ahLst/>
              <a:cxnLst/>
              <a:rect l="l" t="t" r="r" b="b"/>
              <a:pathLst>
                <a:path w="775" h="456" extrusionOk="0">
                  <a:moveTo>
                    <a:pt x="1" y="1"/>
                  </a:moveTo>
                  <a:cubicBezTo>
                    <a:pt x="265" y="140"/>
                    <a:pt x="525" y="290"/>
                    <a:pt x="774" y="456"/>
                  </a:cubicBezTo>
                  <a:cubicBezTo>
                    <a:pt x="532" y="279"/>
                    <a:pt x="273" y="126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35;p52"/>
            <p:cNvSpPr/>
            <p:nvPr/>
          </p:nvSpPr>
          <p:spPr>
            <a:xfrm>
              <a:off x="2558797" y="-317227"/>
              <a:ext cx="69584" cy="46742"/>
            </a:xfrm>
            <a:custGeom>
              <a:avLst/>
              <a:gdLst/>
              <a:ahLst/>
              <a:cxnLst/>
              <a:rect l="l" t="t" r="r" b="b"/>
              <a:pathLst>
                <a:path w="329" h="221" extrusionOk="0">
                  <a:moveTo>
                    <a:pt x="0" y="0"/>
                  </a:moveTo>
                  <a:cubicBezTo>
                    <a:pt x="81" y="54"/>
                    <a:pt x="247" y="165"/>
                    <a:pt x="329" y="220"/>
                  </a:cubicBezTo>
                  <a:cubicBezTo>
                    <a:pt x="229" y="133"/>
                    <a:pt x="118" y="59"/>
                    <a:pt x="0" y="0"/>
                  </a:cubicBezTo>
                  <a:close/>
                </a:path>
              </a:pathLst>
            </a:custGeom>
            <a:solidFill>
              <a:srgbClr val="A4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36;p52"/>
            <p:cNvSpPr/>
            <p:nvPr/>
          </p:nvSpPr>
          <p:spPr>
            <a:xfrm>
              <a:off x="2377539" y="-193498"/>
              <a:ext cx="115903" cy="76564"/>
            </a:xfrm>
            <a:custGeom>
              <a:avLst/>
              <a:gdLst/>
              <a:ahLst/>
              <a:cxnLst/>
              <a:rect l="l" t="t" r="r" b="b"/>
              <a:pathLst>
                <a:path w="548" h="362" extrusionOk="0">
                  <a:moveTo>
                    <a:pt x="0" y="1"/>
                  </a:moveTo>
                  <a:cubicBezTo>
                    <a:pt x="189" y="107"/>
                    <a:pt x="389" y="214"/>
                    <a:pt x="548" y="362"/>
                  </a:cubicBezTo>
                  <a:cubicBezTo>
                    <a:pt x="396" y="201"/>
                    <a:pt x="197" y="95"/>
                    <a:pt x="0" y="1"/>
                  </a:cubicBezTo>
                  <a:close/>
                </a:path>
              </a:pathLst>
            </a:custGeom>
            <a:solidFill>
              <a:srgbClr val="A4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37;p52"/>
            <p:cNvSpPr/>
            <p:nvPr/>
          </p:nvSpPr>
          <p:spPr>
            <a:xfrm>
              <a:off x="2278556" y="85897"/>
              <a:ext cx="78044" cy="45896"/>
            </a:xfrm>
            <a:custGeom>
              <a:avLst/>
              <a:gdLst/>
              <a:ahLst/>
              <a:cxnLst/>
              <a:rect l="l" t="t" r="r" b="b"/>
              <a:pathLst>
                <a:path w="369" h="217" extrusionOk="0">
                  <a:moveTo>
                    <a:pt x="1" y="1"/>
                  </a:moveTo>
                  <a:lnTo>
                    <a:pt x="1" y="1"/>
                  </a:lnTo>
                  <a:cubicBezTo>
                    <a:pt x="116" y="67"/>
                    <a:pt x="253" y="147"/>
                    <a:pt x="368" y="217"/>
                  </a:cubicBezTo>
                  <a:cubicBezTo>
                    <a:pt x="254" y="130"/>
                    <a:pt x="131" y="58"/>
                    <a:pt x="1" y="1"/>
                  </a:cubicBezTo>
                  <a:close/>
                </a:path>
              </a:pathLst>
            </a:custGeom>
            <a:solidFill>
              <a:srgbClr val="A4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38;p52"/>
            <p:cNvSpPr/>
            <p:nvPr/>
          </p:nvSpPr>
          <p:spPr>
            <a:xfrm>
              <a:off x="2144463" y="268636"/>
              <a:ext cx="50338" cy="32148"/>
            </a:xfrm>
            <a:custGeom>
              <a:avLst/>
              <a:gdLst/>
              <a:ahLst/>
              <a:cxnLst/>
              <a:rect l="l" t="t" r="r" b="b"/>
              <a:pathLst>
                <a:path w="238" h="152" extrusionOk="0">
                  <a:moveTo>
                    <a:pt x="1" y="0"/>
                  </a:moveTo>
                  <a:lnTo>
                    <a:pt x="1" y="0"/>
                  </a:lnTo>
                  <a:cubicBezTo>
                    <a:pt x="78" y="53"/>
                    <a:pt x="157" y="103"/>
                    <a:pt x="238" y="152"/>
                  </a:cubicBezTo>
                  <a:cubicBezTo>
                    <a:pt x="166" y="90"/>
                    <a:pt x="86" y="38"/>
                    <a:pt x="1" y="0"/>
                  </a:cubicBezTo>
                  <a:close/>
                </a:path>
              </a:pathLst>
            </a:custGeom>
            <a:solidFill>
              <a:srgbClr val="A4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39;p52"/>
            <p:cNvSpPr/>
            <p:nvPr/>
          </p:nvSpPr>
          <p:spPr>
            <a:xfrm>
              <a:off x="2275806" y="15890"/>
              <a:ext cx="40397" cy="31514"/>
            </a:xfrm>
            <a:custGeom>
              <a:avLst/>
              <a:gdLst/>
              <a:ahLst/>
              <a:cxnLst/>
              <a:rect l="l" t="t" r="r" b="b"/>
              <a:pathLst>
                <a:path w="191" h="149" extrusionOk="0">
                  <a:moveTo>
                    <a:pt x="1" y="0"/>
                  </a:moveTo>
                  <a:lnTo>
                    <a:pt x="1" y="0"/>
                  </a:lnTo>
                  <a:cubicBezTo>
                    <a:pt x="48" y="36"/>
                    <a:pt x="144" y="111"/>
                    <a:pt x="190" y="149"/>
                  </a:cubicBezTo>
                  <a:cubicBezTo>
                    <a:pt x="139" y="88"/>
                    <a:pt x="73" y="36"/>
                    <a:pt x="1" y="0"/>
                  </a:cubicBezTo>
                  <a:close/>
                </a:path>
              </a:pathLst>
            </a:custGeom>
            <a:solidFill>
              <a:srgbClr val="A4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40;p52"/>
            <p:cNvSpPr/>
            <p:nvPr/>
          </p:nvSpPr>
          <p:spPr>
            <a:xfrm>
              <a:off x="2421109" y="-113127"/>
              <a:ext cx="52030" cy="29187"/>
            </a:xfrm>
            <a:custGeom>
              <a:avLst/>
              <a:gdLst/>
              <a:ahLst/>
              <a:cxnLst/>
              <a:rect l="l" t="t" r="r" b="b"/>
              <a:pathLst>
                <a:path w="246" h="138" extrusionOk="0">
                  <a:moveTo>
                    <a:pt x="0" y="1"/>
                  </a:moveTo>
                  <a:cubicBezTo>
                    <a:pt x="73" y="41"/>
                    <a:pt x="174" y="99"/>
                    <a:pt x="246" y="138"/>
                  </a:cubicBezTo>
                  <a:cubicBezTo>
                    <a:pt x="173" y="79"/>
                    <a:pt x="89" y="32"/>
                    <a:pt x="0" y="1"/>
                  </a:cubicBezTo>
                  <a:close/>
                </a:path>
              </a:pathLst>
            </a:custGeom>
            <a:solidFill>
              <a:srgbClr val="A4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41;p52"/>
            <p:cNvSpPr/>
            <p:nvPr/>
          </p:nvSpPr>
          <p:spPr>
            <a:xfrm>
              <a:off x="2114430" y="315166"/>
              <a:ext cx="30879" cy="21362"/>
            </a:xfrm>
            <a:custGeom>
              <a:avLst/>
              <a:gdLst/>
              <a:ahLst/>
              <a:cxnLst/>
              <a:rect l="l" t="t" r="r" b="b"/>
              <a:pathLst>
                <a:path w="146" h="101" extrusionOk="0">
                  <a:moveTo>
                    <a:pt x="1" y="0"/>
                  </a:moveTo>
                  <a:cubicBezTo>
                    <a:pt x="45" y="39"/>
                    <a:pt x="93" y="74"/>
                    <a:pt x="146" y="100"/>
                  </a:cubicBezTo>
                  <a:cubicBezTo>
                    <a:pt x="103" y="60"/>
                    <a:pt x="53" y="27"/>
                    <a:pt x="1" y="0"/>
                  </a:cubicBezTo>
                  <a:close/>
                </a:path>
              </a:pathLst>
            </a:custGeom>
            <a:solidFill>
              <a:srgbClr val="A4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42;p52"/>
            <p:cNvSpPr/>
            <p:nvPr/>
          </p:nvSpPr>
          <p:spPr>
            <a:xfrm>
              <a:off x="2289342" y="-139776"/>
              <a:ext cx="156300" cy="105751"/>
            </a:xfrm>
            <a:custGeom>
              <a:avLst/>
              <a:gdLst/>
              <a:ahLst/>
              <a:cxnLst/>
              <a:rect l="l" t="t" r="r" b="b"/>
              <a:pathLst>
                <a:path w="739" h="500" extrusionOk="0">
                  <a:moveTo>
                    <a:pt x="0" y="0"/>
                  </a:moveTo>
                  <a:cubicBezTo>
                    <a:pt x="254" y="147"/>
                    <a:pt x="524" y="295"/>
                    <a:pt x="738" y="499"/>
                  </a:cubicBezTo>
                  <a:cubicBezTo>
                    <a:pt x="533" y="281"/>
                    <a:pt x="264" y="135"/>
                    <a:pt x="0" y="0"/>
                  </a:cubicBezTo>
                  <a:close/>
                </a:path>
              </a:pathLst>
            </a:custGeom>
            <a:solidFill>
              <a:srgbClr val="A4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43;p52"/>
            <p:cNvSpPr/>
            <p:nvPr/>
          </p:nvSpPr>
          <p:spPr>
            <a:xfrm>
              <a:off x="2555413" y="-576318"/>
              <a:ext cx="109558" cy="65566"/>
            </a:xfrm>
            <a:custGeom>
              <a:avLst/>
              <a:gdLst/>
              <a:ahLst/>
              <a:cxnLst/>
              <a:rect l="l" t="t" r="r" b="b"/>
              <a:pathLst>
                <a:path w="518" h="310" extrusionOk="0">
                  <a:moveTo>
                    <a:pt x="0" y="1"/>
                  </a:moveTo>
                  <a:lnTo>
                    <a:pt x="0" y="1"/>
                  </a:lnTo>
                  <a:cubicBezTo>
                    <a:pt x="185" y="83"/>
                    <a:pt x="358" y="185"/>
                    <a:pt x="517" y="309"/>
                  </a:cubicBezTo>
                  <a:cubicBezTo>
                    <a:pt x="367" y="174"/>
                    <a:pt x="190" y="6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244;p52"/>
            <p:cNvSpPr/>
            <p:nvPr/>
          </p:nvSpPr>
          <p:spPr>
            <a:xfrm>
              <a:off x="2383884" y="-700047"/>
              <a:ext cx="527699" cy="1380477"/>
            </a:xfrm>
            <a:custGeom>
              <a:avLst/>
              <a:gdLst/>
              <a:ahLst/>
              <a:cxnLst/>
              <a:rect l="l" t="t" r="r" b="b"/>
              <a:pathLst>
                <a:path w="2495" h="6527" extrusionOk="0">
                  <a:moveTo>
                    <a:pt x="1791" y="1"/>
                  </a:moveTo>
                  <a:cubicBezTo>
                    <a:pt x="1553" y="1"/>
                    <a:pt x="1311" y="134"/>
                    <a:pt x="1154" y="322"/>
                  </a:cubicBezTo>
                  <a:cubicBezTo>
                    <a:pt x="951" y="564"/>
                    <a:pt x="861" y="880"/>
                    <a:pt x="783" y="1186"/>
                  </a:cubicBezTo>
                  <a:cubicBezTo>
                    <a:pt x="558" y="2080"/>
                    <a:pt x="407" y="2989"/>
                    <a:pt x="255" y="3899"/>
                  </a:cubicBezTo>
                  <a:cubicBezTo>
                    <a:pt x="128" y="4669"/>
                    <a:pt x="1" y="5453"/>
                    <a:pt x="120" y="6224"/>
                  </a:cubicBezTo>
                  <a:cubicBezTo>
                    <a:pt x="140" y="6352"/>
                    <a:pt x="191" y="6503"/>
                    <a:pt x="319" y="6524"/>
                  </a:cubicBezTo>
                  <a:cubicBezTo>
                    <a:pt x="328" y="6525"/>
                    <a:pt x="338" y="6526"/>
                    <a:pt x="347" y="6526"/>
                  </a:cubicBezTo>
                  <a:cubicBezTo>
                    <a:pt x="466" y="6526"/>
                    <a:pt x="555" y="6398"/>
                    <a:pt x="612" y="6287"/>
                  </a:cubicBezTo>
                  <a:cubicBezTo>
                    <a:pt x="1388" y="4765"/>
                    <a:pt x="1981" y="3148"/>
                    <a:pt x="2374" y="1485"/>
                  </a:cubicBezTo>
                  <a:cubicBezTo>
                    <a:pt x="2438" y="1220"/>
                    <a:pt x="2495" y="944"/>
                    <a:pt x="2455" y="673"/>
                  </a:cubicBezTo>
                  <a:cubicBezTo>
                    <a:pt x="2414" y="402"/>
                    <a:pt x="2254" y="133"/>
                    <a:pt x="1998" y="37"/>
                  </a:cubicBezTo>
                  <a:cubicBezTo>
                    <a:pt x="1931" y="12"/>
                    <a:pt x="1861" y="1"/>
                    <a:pt x="17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245;p52"/>
            <p:cNvSpPr/>
            <p:nvPr/>
          </p:nvSpPr>
          <p:spPr>
            <a:xfrm>
              <a:off x="2547799" y="-295654"/>
              <a:ext cx="185065" cy="42935"/>
            </a:xfrm>
            <a:custGeom>
              <a:avLst/>
              <a:gdLst/>
              <a:ahLst/>
              <a:cxnLst/>
              <a:rect l="l" t="t" r="r" b="b"/>
              <a:pathLst>
                <a:path w="875" h="203" extrusionOk="0">
                  <a:moveTo>
                    <a:pt x="0" y="0"/>
                  </a:moveTo>
                  <a:lnTo>
                    <a:pt x="0" y="0"/>
                  </a:lnTo>
                  <a:cubicBezTo>
                    <a:pt x="294" y="53"/>
                    <a:pt x="586" y="120"/>
                    <a:pt x="874" y="203"/>
                  </a:cubicBezTo>
                  <a:cubicBezTo>
                    <a:pt x="591" y="106"/>
                    <a:pt x="297" y="39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46;p52"/>
            <p:cNvSpPr/>
            <p:nvPr/>
          </p:nvSpPr>
          <p:spPr>
            <a:xfrm>
              <a:off x="2645936" y="-231780"/>
              <a:ext cx="80371" cy="23900"/>
            </a:xfrm>
            <a:custGeom>
              <a:avLst/>
              <a:gdLst/>
              <a:ahLst/>
              <a:cxnLst/>
              <a:rect l="l" t="t" r="r" b="b"/>
              <a:pathLst>
                <a:path w="380" h="113" extrusionOk="0">
                  <a:moveTo>
                    <a:pt x="1" y="1"/>
                  </a:moveTo>
                  <a:lnTo>
                    <a:pt x="1" y="1"/>
                  </a:lnTo>
                  <a:cubicBezTo>
                    <a:pt x="96" y="28"/>
                    <a:pt x="285" y="83"/>
                    <a:pt x="380" y="112"/>
                  </a:cubicBezTo>
                  <a:cubicBezTo>
                    <a:pt x="259" y="60"/>
                    <a:pt x="131" y="22"/>
                    <a:pt x="1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47;p52"/>
            <p:cNvSpPr/>
            <p:nvPr/>
          </p:nvSpPr>
          <p:spPr>
            <a:xfrm>
              <a:off x="2537646" y="141523"/>
              <a:ext cx="133247" cy="38282"/>
            </a:xfrm>
            <a:custGeom>
              <a:avLst/>
              <a:gdLst/>
              <a:ahLst/>
              <a:cxnLst/>
              <a:rect l="l" t="t" r="r" b="b"/>
              <a:pathLst>
                <a:path w="630" h="181" extrusionOk="0">
                  <a:moveTo>
                    <a:pt x="0" y="0"/>
                  </a:moveTo>
                  <a:lnTo>
                    <a:pt x="0" y="0"/>
                  </a:lnTo>
                  <a:cubicBezTo>
                    <a:pt x="211" y="44"/>
                    <a:pt x="434" y="86"/>
                    <a:pt x="630" y="180"/>
                  </a:cubicBezTo>
                  <a:cubicBezTo>
                    <a:pt x="437" y="73"/>
                    <a:pt x="216" y="32"/>
                    <a:pt x="0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48;p52"/>
            <p:cNvSpPr/>
            <p:nvPr/>
          </p:nvSpPr>
          <p:spPr>
            <a:xfrm>
              <a:off x="2564930" y="193129"/>
              <a:ext cx="87985" cy="20727"/>
            </a:xfrm>
            <a:custGeom>
              <a:avLst/>
              <a:gdLst/>
              <a:ahLst/>
              <a:cxnLst/>
              <a:rect l="l" t="t" r="r" b="b"/>
              <a:pathLst>
                <a:path w="416" h="98" extrusionOk="0">
                  <a:moveTo>
                    <a:pt x="1" y="0"/>
                  </a:moveTo>
                  <a:cubicBezTo>
                    <a:pt x="131" y="29"/>
                    <a:pt x="287" y="66"/>
                    <a:pt x="415" y="97"/>
                  </a:cubicBezTo>
                  <a:cubicBezTo>
                    <a:pt x="283" y="48"/>
                    <a:pt x="142" y="15"/>
                    <a:pt x="1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49;p52"/>
            <p:cNvSpPr/>
            <p:nvPr/>
          </p:nvSpPr>
          <p:spPr>
            <a:xfrm>
              <a:off x="2551606" y="325107"/>
              <a:ext cx="57529" cy="15863"/>
            </a:xfrm>
            <a:custGeom>
              <a:avLst/>
              <a:gdLst/>
              <a:ahLst/>
              <a:cxnLst/>
              <a:rect l="l" t="t" r="r" b="b"/>
              <a:pathLst>
                <a:path w="272" h="75" extrusionOk="0">
                  <a:moveTo>
                    <a:pt x="0" y="1"/>
                  </a:moveTo>
                  <a:cubicBezTo>
                    <a:pt x="92" y="27"/>
                    <a:pt x="181" y="50"/>
                    <a:pt x="272" y="74"/>
                  </a:cubicBezTo>
                  <a:cubicBezTo>
                    <a:pt x="187" y="36"/>
                    <a:pt x="94" y="11"/>
                    <a:pt x="0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50;p52"/>
            <p:cNvSpPr/>
            <p:nvPr/>
          </p:nvSpPr>
          <p:spPr>
            <a:xfrm>
              <a:off x="2642129" y="85051"/>
              <a:ext cx="47800" cy="18612"/>
            </a:xfrm>
            <a:custGeom>
              <a:avLst/>
              <a:gdLst/>
              <a:ahLst/>
              <a:cxnLst/>
              <a:rect l="l" t="t" r="r" b="b"/>
              <a:pathLst>
                <a:path w="226" h="88" extrusionOk="0">
                  <a:moveTo>
                    <a:pt x="1" y="1"/>
                  </a:moveTo>
                  <a:lnTo>
                    <a:pt x="1" y="1"/>
                  </a:lnTo>
                  <a:cubicBezTo>
                    <a:pt x="57" y="22"/>
                    <a:pt x="170" y="64"/>
                    <a:pt x="225" y="87"/>
                  </a:cubicBezTo>
                  <a:cubicBezTo>
                    <a:pt x="159" y="43"/>
                    <a:pt x="81" y="14"/>
                    <a:pt x="1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51;p52"/>
            <p:cNvSpPr/>
            <p:nvPr/>
          </p:nvSpPr>
          <p:spPr>
            <a:xfrm>
              <a:off x="2549702" y="-67442"/>
              <a:ext cx="58375" cy="12479"/>
            </a:xfrm>
            <a:custGeom>
              <a:avLst/>
              <a:gdLst/>
              <a:ahLst/>
              <a:cxnLst/>
              <a:rect l="l" t="t" r="r" b="b"/>
              <a:pathLst>
                <a:path w="276" h="59" extrusionOk="0">
                  <a:moveTo>
                    <a:pt x="1" y="1"/>
                  </a:moveTo>
                  <a:cubicBezTo>
                    <a:pt x="81" y="16"/>
                    <a:pt x="196" y="42"/>
                    <a:pt x="276" y="58"/>
                  </a:cubicBezTo>
                  <a:cubicBezTo>
                    <a:pt x="187" y="24"/>
                    <a:pt x="94" y="5"/>
                    <a:pt x="1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52;p52"/>
            <p:cNvSpPr/>
            <p:nvPr/>
          </p:nvSpPr>
          <p:spPr>
            <a:xfrm>
              <a:off x="2446489" y="453701"/>
              <a:ext cx="35955" cy="10998"/>
            </a:xfrm>
            <a:custGeom>
              <a:avLst/>
              <a:gdLst/>
              <a:ahLst/>
              <a:cxnLst/>
              <a:rect l="l" t="t" r="r" b="b"/>
              <a:pathLst>
                <a:path w="170" h="52" extrusionOk="0">
                  <a:moveTo>
                    <a:pt x="0" y="0"/>
                  </a:moveTo>
                  <a:lnTo>
                    <a:pt x="0" y="0"/>
                  </a:lnTo>
                  <a:cubicBezTo>
                    <a:pt x="54" y="24"/>
                    <a:pt x="111" y="42"/>
                    <a:pt x="170" y="52"/>
                  </a:cubicBezTo>
                  <a:cubicBezTo>
                    <a:pt x="116" y="29"/>
                    <a:pt x="59" y="10"/>
                    <a:pt x="0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53;p52"/>
            <p:cNvSpPr/>
            <p:nvPr/>
          </p:nvSpPr>
          <p:spPr>
            <a:xfrm>
              <a:off x="2621824" y="-342819"/>
              <a:ext cx="180412" cy="53933"/>
            </a:xfrm>
            <a:custGeom>
              <a:avLst/>
              <a:gdLst/>
              <a:ahLst/>
              <a:cxnLst/>
              <a:rect l="l" t="t" r="r" b="b"/>
              <a:pathLst>
                <a:path w="853" h="255" extrusionOk="0">
                  <a:moveTo>
                    <a:pt x="0" y="0"/>
                  </a:moveTo>
                  <a:cubicBezTo>
                    <a:pt x="286" y="63"/>
                    <a:pt x="590" y="123"/>
                    <a:pt x="853" y="255"/>
                  </a:cubicBezTo>
                  <a:cubicBezTo>
                    <a:pt x="593" y="108"/>
                    <a:pt x="293" y="5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54;p52"/>
            <p:cNvSpPr/>
            <p:nvPr/>
          </p:nvSpPr>
          <p:spPr>
            <a:xfrm>
              <a:off x="2631554" y="-521327"/>
              <a:ext cx="123940" cy="29610"/>
            </a:xfrm>
            <a:custGeom>
              <a:avLst/>
              <a:gdLst/>
              <a:ahLst/>
              <a:cxnLst/>
              <a:rect l="l" t="t" r="r" b="b"/>
              <a:pathLst>
                <a:path w="586" h="140" extrusionOk="0">
                  <a:moveTo>
                    <a:pt x="0" y="1"/>
                  </a:moveTo>
                  <a:lnTo>
                    <a:pt x="0" y="1"/>
                  </a:lnTo>
                  <a:cubicBezTo>
                    <a:pt x="200" y="23"/>
                    <a:pt x="396" y="69"/>
                    <a:pt x="586" y="140"/>
                  </a:cubicBezTo>
                  <a:cubicBezTo>
                    <a:pt x="404" y="56"/>
                    <a:pt x="201" y="7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55;p52"/>
            <p:cNvSpPr/>
            <p:nvPr/>
          </p:nvSpPr>
          <p:spPr>
            <a:xfrm>
              <a:off x="2805832" y="-117145"/>
              <a:ext cx="48646" cy="69584"/>
            </a:xfrm>
            <a:custGeom>
              <a:avLst/>
              <a:gdLst/>
              <a:ahLst/>
              <a:cxnLst/>
              <a:rect l="l" t="t" r="r" b="b"/>
              <a:pathLst>
                <a:path w="230" h="329" extrusionOk="0">
                  <a:moveTo>
                    <a:pt x="96" y="0"/>
                  </a:moveTo>
                  <a:cubicBezTo>
                    <a:pt x="24" y="0"/>
                    <a:pt x="3" y="86"/>
                    <a:pt x="2" y="172"/>
                  </a:cubicBezTo>
                  <a:cubicBezTo>
                    <a:pt x="1" y="219"/>
                    <a:pt x="9" y="266"/>
                    <a:pt x="38" y="303"/>
                  </a:cubicBezTo>
                  <a:cubicBezTo>
                    <a:pt x="44" y="312"/>
                    <a:pt x="51" y="322"/>
                    <a:pt x="62" y="325"/>
                  </a:cubicBezTo>
                  <a:cubicBezTo>
                    <a:pt x="67" y="327"/>
                    <a:pt x="73" y="328"/>
                    <a:pt x="79" y="328"/>
                  </a:cubicBezTo>
                  <a:cubicBezTo>
                    <a:pt x="91" y="328"/>
                    <a:pt x="103" y="323"/>
                    <a:pt x="113" y="315"/>
                  </a:cubicBezTo>
                  <a:cubicBezTo>
                    <a:pt x="128" y="303"/>
                    <a:pt x="138" y="287"/>
                    <a:pt x="146" y="271"/>
                  </a:cubicBezTo>
                  <a:lnTo>
                    <a:pt x="202" y="177"/>
                  </a:lnTo>
                  <a:cubicBezTo>
                    <a:pt x="213" y="157"/>
                    <a:pt x="225" y="136"/>
                    <a:pt x="227" y="113"/>
                  </a:cubicBezTo>
                  <a:cubicBezTo>
                    <a:pt x="229" y="76"/>
                    <a:pt x="202" y="40"/>
                    <a:pt x="167" y="22"/>
                  </a:cubicBezTo>
                  <a:cubicBezTo>
                    <a:pt x="139" y="7"/>
                    <a:pt x="115" y="0"/>
                    <a:pt x="96" y="0"/>
                  </a:cubicBezTo>
                  <a:close/>
                </a:path>
              </a:pathLst>
            </a:custGeom>
            <a:solidFill>
              <a:srgbClr val="659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56;p52"/>
            <p:cNvSpPr/>
            <p:nvPr/>
          </p:nvSpPr>
          <p:spPr>
            <a:xfrm>
              <a:off x="1168590" y="-842388"/>
              <a:ext cx="176182" cy="228634"/>
            </a:xfrm>
            <a:custGeom>
              <a:avLst/>
              <a:gdLst/>
              <a:ahLst/>
              <a:cxnLst/>
              <a:rect l="l" t="t" r="r" b="b"/>
              <a:pathLst>
                <a:path w="833" h="1081" extrusionOk="0">
                  <a:moveTo>
                    <a:pt x="155" y="1"/>
                  </a:moveTo>
                  <a:cubicBezTo>
                    <a:pt x="150" y="1"/>
                    <a:pt x="144" y="2"/>
                    <a:pt x="138" y="4"/>
                  </a:cubicBezTo>
                  <a:cubicBezTo>
                    <a:pt x="86" y="17"/>
                    <a:pt x="32" y="45"/>
                    <a:pt x="16" y="96"/>
                  </a:cubicBezTo>
                  <a:cubicBezTo>
                    <a:pt x="0" y="144"/>
                    <a:pt x="25" y="197"/>
                    <a:pt x="56" y="237"/>
                  </a:cubicBezTo>
                  <a:cubicBezTo>
                    <a:pt x="88" y="278"/>
                    <a:pt x="98" y="281"/>
                    <a:pt x="121" y="327"/>
                  </a:cubicBezTo>
                  <a:cubicBezTo>
                    <a:pt x="157" y="399"/>
                    <a:pt x="148" y="484"/>
                    <a:pt x="125" y="559"/>
                  </a:cubicBezTo>
                  <a:cubicBezTo>
                    <a:pt x="100" y="636"/>
                    <a:pt x="64" y="706"/>
                    <a:pt x="48" y="784"/>
                  </a:cubicBezTo>
                  <a:cubicBezTo>
                    <a:pt x="31" y="864"/>
                    <a:pt x="36" y="948"/>
                    <a:pt x="62" y="1026"/>
                  </a:cubicBezTo>
                  <a:cubicBezTo>
                    <a:pt x="69" y="1046"/>
                    <a:pt x="79" y="1068"/>
                    <a:pt x="99" y="1077"/>
                  </a:cubicBezTo>
                  <a:cubicBezTo>
                    <a:pt x="106" y="1079"/>
                    <a:pt x="112" y="1080"/>
                    <a:pt x="119" y="1080"/>
                  </a:cubicBezTo>
                  <a:cubicBezTo>
                    <a:pt x="129" y="1080"/>
                    <a:pt x="140" y="1078"/>
                    <a:pt x="151" y="1075"/>
                  </a:cubicBezTo>
                  <a:cubicBezTo>
                    <a:pt x="289" y="1038"/>
                    <a:pt x="407" y="951"/>
                    <a:pt x="521" y="864"/>
                  </a:cubicBezTo>
                  <a:cubicBezTo>
                    <a:pt x="604" y="802"/>
                    <a:pt x="832" y="611"/>
                    <a:pt x="791" y="489"/>
                  </a:cubicBezTo>
                  <a:cubicBezTo>
                    <a:pt x="756" y="384"/>
                    <a:pt x="495" y="426"/>
                    <a:pt x="412" y="369"/>
                  </a:cubicBezTo>
                  <a:cubicBezTo>
                    <a:pt x="291" y="284"/>
                    <a:pt x="252" y="172"/>
                    <a:pt x="193" y="37"/>
                  </a:cubicBezTo>
                  <a:cubicBezTo>
                    <a:pt x="186" y="22"/>
                    <a:pt x="178" y="6"/>
                    <a:pt x="164" y="2"/>
                  </a:cubicBezTo>
                  <a:cubicBezTo>
                    <a:pt x="161" y="1"/>
                    <a:pt x="15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57;p52"/>
            <p:cNvSpPr/>
            <p:nvPr/>
          </p:nvSpPr>
          <p:spPr>
            <a:xfrm>
              <a:off x="1147440" y="-741925"/>
              <a:ext cx="1701115" cy="864622"/>
            </a:xfrm>
            <a:custGeom>
              <a:avLst/>
              <a:gdLst/>
              <a:ahLst/>
              <a:cxnLst/>
              <a:rect l="l" t="t" r="r" b="b"/>
              <a:pathLst>
                <a:path w="8043" h="4088" extrusionOk="0">
                  <a:moveTo>
                    <a:pt x="907" y="0"/>
                  </a:moveTo>
                  <a:cubicBezTo>
                    <a:pt x="744" y="0"/>
                    <a:pt x="579" y="43"/>
                    <a:pt x="423" y="142"/>
                  </a:cubicBezTo>
                  <a:cubicBezTo>
                    <a:pt x="0" y="408"/>
                    <a:pt x="89" y="1082"/>
                    <a:pt x="465" y="1509"/>
                  </a:cubicBezTo>
                  <a:cubicBezTo>
                    <a:pt x="1975" y="3227"/>
                    <a:pt x="4044" y="4088"/>
                    <a:pt x="6213" y="4088"/>
                  </a:cubicBezTo>
                  <a:cubicBezTo>
                    <a:pt x="6427" y="4088"/>
                    <a:pt x="6643" y="4079"/>
                    <a:pt x="6859" y="4062"/>
                  </a:cubicBezTo>
                  <a:cubicBezTo>
                    <a:pt x="7480" y="4015"/>
                    <a:pt x="8043" y="3483"/>
                    <a:pt x="7921" y="2999"/>
                  </a:cubicBezTo>
                  <a:cubicBezTo>
                    <a:pt x="7849" y="2615"/>
                    <a:pt x="7395" y="2372"/>
                    <a:pt x="6874" y="2355"/>
                  </a:cubicBezTo>
                  <a:cubicBezTo>
                    <a:pt x="5032" y="2293"/>
                    <a:pt x="3160" y="1518"/>
                    <a:pt x="1699" y="310"/>
                  </a:cubicBezTo>
                  <a:cubicBezTo>
                    <a:pt x="1466" y="126"/>
                    <a:pt x="1188" y="0"/>
                    <a:pt x="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58;p52"/>
            <p:cNvSpPr/>
            <p:nvPr/>
          </p:nvSpPr>
          <p:spPr>
            <a:xfrm>
              <a:off x="1223793" y="-618830"/>
              <a:ext cx="1416432" cy="628374"/>
            </a:xfrm>
            <a:custGeom>
              <a:avLst/>
              <a:gdLst/>
              <a:ahLst/>
              <a:cxnLst/>
              <a:rect l="l" t="t" r="r" b="b"/>
              <a:pathLst>
                <a:path w="6697" h="2971" extrusionOk="0">
                  <a:moveTo>
                    <a:pt x="0" y="1"/>
                  </a:moveTo>
                  <a:cubicBezTo>
                    <a:pt x="48" y="82"/>
                    <a:pt x="101" y="161"/>
                    <a:pt x="156" y="237"/>
                  </a:cubicBezTo>
                  <a:lnTo>
                    <a:pt x="156" y="237"/>
                  </a:lnTo>
                  <a:cubicBezTo>
                    <a:pt x="101" y="159"/>
                    <a:pt x="49" y="81"/>
                    <a:pt x="0" y="1"/>
                  </a:cubicBezTo>
                  <a:close/>
                  <a:moveTo>
                    <a:pt x="156" y="237"/>
                  </a:moveTo>
                  <a:lnTo>
                    <a:pt x="156" y="237"/>
                  </a:lnTo>
                  <a:cubicBezTo>
                    <a:pt x="1147" y="1625"/>
                    <a:pt x="3176" y="2619"/>
                    <a:pt x="4792" y="2886"/>
                  </a:cubicBezTo>
                  <a:cubicBezTo>
                    <a:pt x="5122" y="2940"/>
                    <a:pt x="5457" y="2971"/>
                    <a:pt x="5792" y="2971"/>
                  </a:cubicBezTo>
                  <a:cubicBezTo>
                    <a:pt x="6095" y="2971"/>
                    <a:pt x="6398" y="2946"/>
                    <a:pt x="6696" y="2891"/>
                  </a:cubicBezTo>
                  <a:lnTo>
                    <a:pt x="6696" y="2891"/>
                  </a:lnTo>
                  <a:cubicBezTo>
                    <a:pt x="6407" y="2938"/>
                    <a:pt x="6117" y="2960"/>
                    <a:pt x="5828" y="2960"/>
                  </a:cubicBezTo>
                  <a:cubicBezTo>
                    <a:pt x="4491" y="2960"/>
                    <a:pt x="3167" y="2490"/>
                    <a:pt x="2013" y="1831"/>
                  </a:cubicBezTo>
                  <a:cubicBezTo>
                    <a:pt x="1501" y="1526"/>
                    <a:pt x="1016" y="1169"/>
                    <a:pt x="596" y="744"/>
                  </a:cubicBezTo>
                  <a:cubicBezTo>
                    <a:pt x="440" y="585"/>
                    <a:pt x="289" y="417"/>
                    <a:pt x="156" y="237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59;p52"/>
            <p:cNvSpPr/>
            <p:nvPr/>
          </p:nvSpPr>
          <p:spPr>
            <a:xfrm>
              <a:off x="1330178" y="-621368"/>
              <a:ext cx="560059" cy="372244"/>
            </a:xfrm>
            <a:custGeom>
              <a:avLst/>
              <a:gdLst/>
              <a:ahLst/>
              <a:cxnLst/>
              <a:rect l="l" t="t" r="r" b="b"/>
              <a:pathLst>
                <a:path w="2648" h="1760" extrusionOk="0">
                  <a:moveTo>
                    <a:pt x="1" y="0"/>
                  </a:moveTo>
                  <a:cubicBezTo>
                    <a:pt x="304" y="344"/>
                    <a:pt x="664" y="637"/>
                    <a:pt x="1037" y="901"/>
                  </a:cubicBezTo>
                  <a:cubicBezTo>
                    <a:pt x="1141" y="972"/>
                    <a:pt x="1285" y="1070"/>
                    <a:pt x="1394" y="1134"/>
                  </a:cubicBezTo>
                  <a:cubicBezTo>
                    <a:pt x="1490" y="1196"/>
                    <a:pt x="1638" y="1279"/>
                    <a:pt x="1740" y="1337"/>
                  </a:cubicBezTo>
                  <a:cubicBezTo>
                    <a:pt x="1832" y="1387"/>
                    <a:pt x="1934" y="1438"/>
                    <a:pt x="2027" y="1487"/>
                  </a:cubicBezTo>
                  <a:cubicBezTo>
                    <a:pt x="2078" y="1511"/>
                    <a:pt x="2225" y="1580"/>
                    <a:pt x="2278" y="1604"/>
                  </a:cubicBezTo>
                  <a:cubicBezTo>
                    <a:pt x="2383" y="1653"/>
                    <a:pt x="2540" y="1713"/>
                    <a:pt x="2647" y="1759"/>
                  </a:cubicBezTo>
                  <a:cubicBezTo>
                    <a:pt x="2585" y="1732"/>
                    <a:pt x="2435" y="1666"/>
                    <a:pt x="2373" y="1639"/>
                  </a:cubicBezTo>
                  <a:cubicBezTo>
                    <a:pt x="2278" y="1597"/>
                    <a:pt x="2129" y="1523"/>
                    <a:pt x="2035" y="1477"/>
                  </a:cubicBezTo>
                  <a:cubicBezTo>
                    <a:pt x="1941" y="1428"/>
                    <a:pt x="1840" y="1375"/>
                    <a:pt x="1747" y="1325"/>
                  </a:cubicBezTo>
                  <a:cubicBezTo>
                    <a:pt x="1341" y="1098"/>
                    <a:pt x="948" y="838"/>
                    <a:pt x="588" y="543"/>
                  </a:cubicBezTo>
                  <a:cubicBezTo>
                    <a:pt x="381" y="375"/>
                    <a:pt x="182" y="196"/>
                    <a:pt x="1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60;p52"/>
            <p:cNvSpPr/>
            <p:nvPr/>
          </p:nvSpPr>
          <p:spPr>
            <a:xfrm>
              <a:off x="2673008" y="-183769"/>
              <a:ext cx="11844" cy="11844"/>
            </a:xfrm>
            <a:custGeom>
              <a:avLst/>
              <a:gdLst/>
              <a:ahLst/>
              <a:cxnLst/>
              <a:rect l="l" t="t" r="r" b="b"/>
              <a:pathLst>
                <a:path w="56" h="56" extrusionOk="0">
                  <a:moveTo>
                    <a:pt x="28" y="1"/>
                  </a:moveTo>
                  <a:cubicBezTo>
                    <a:pt x="13" y="1"/>
                    <a:pt x="0" y="14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4"/>
                    <a:pt x="43" y="1"/>
                    <a:pt x="28" y="1"/>
                  </a:cubicBezTo>
                  <a:close/>
                </a:path>
              </a:pathLst>
            </a:custGeom>
            <a:solidFill>
              <a:srgbClr val="314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61;p52"/>
            <p:cNvSpPr/>
            <p:nvPr/>
          </p:nvSpPr>
          <p:spPr>
            <a:xfrm>
              <a:off x="2504441" y="-220782"/>
              <a:ext cx="11633" cy="11844"/>
            </a:xfrm>
            <a:custGeom>
              <a:avLst/>
              <a:gdLst/>
              <a:ahLst/>
              <a:cxnLst/>
              <a:rect l="l" t="t" r="r" b="b"/>
              <a:pathLst>
                <a:path w="55" h="56" extrusionOk="0">
                  <a:moveTo>
                    <a:pt x="28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2" y="56"/>
                    <a:pt x="55" y="43"/>
                    <a:pt x="55" y="29"/>
                  </a:cubicBezTo>
                  <a:cubicBezTo>
                    <a:pt x="55" y="13"/>
                    <a:pt x="42" y="0"/>
                    <a:pt x="28" y="0"/>
                  </a:cubicBezTo>
                  <a:close/>
                </a:path>
              </a:pathLst>
            </a:custGeom>
            <a:solidFill>
              <a:srgbClr val="314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62;p52"/>
            <p:cNvSpPr/>
            <p:nvPr/>
          </p:nvSpPr>
          <p:spPr>
            <a:xfrm>
              <a:off x="1552256" y="-566377"/>
              <a:ext cx="11844" cy="11844"/>
            </a:xfrm>
            <a:custGeom>
              <a:avLst/>
              <a:gdLst/>
              <a:ahLst/>
              <a:cxnLst/>
              <a:rect l="l" t="t" r="r" b="b"/>
              <a:pathLst>
                <a:path w="56" h="56" extrusionOk="0">
                  <a:moveTo>
                    <a:pt x="28" y="0"/>
                  </a:move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6"/>
                    <a:pt x="28" y="56"/>
                  </a:cubicBezTo>
                  <a:cubicBezTo>
                    <a:pt x="42" y="56"/>
                    <a:pt x="55" y="43"/>
                    <a:pt x="55" y="28"/>
                  </a:cubicBezTo>
                  <a:cubicBezTo>
                    <a:pt x="55" y="13"/>
                    <a:pt x="42" y="0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63;p52"/>
            <p:cNvSpPr/>
            <p:nvPr/>
          </p:nvSpPr>
          <p:spPr>
            <a:xfrm>
              <a:off x="2695216" y="-152466"/>
              <a:ext cx="16920" cy="16920"/>
            </a:xfrm>
            <a:custGeom>
              <a:avLst/>
              <a:gdLst/>
              <a:ahLst/>
              <a:cxnLst/>
              <a:rect l="l" t="t" r="r" b="b"/>
              <a:pathLst>
                <a:path w="80" h="80" extrusionOk="0">
                  <a:moveTo>
                    <a:pt x="40" y="0"/>
                  </a:moveTo>
                  <a:cubicBezTo>
                    <a:pt x="18" y="0"/>
                    <a:pt x="0" y="18"/>
                    <a:pt x="0" y="39"/>
                  </a:cubicBezTo>
                  <a:cubicBezTo>
                    <a:pt x="0" y="61"/>
                    <a:pt x="18" y="79"/>
                    <a:pt x="40" y="79"/>
                  </a:cubicBezTo>
                  <a:cubicBezTo>
                    <a:pt x="62" y="79"/>
                    <a:pt x="79" y="61"/>
                    <a:pt x="79" y="39"/>
                  </a:cubicBezTo>
                  <a:cubicBezTo>
                    <a:pt x="79" y="18"/>
                    <a:pt x="62" y="0"/>
                    <a:pt x="40" y="0"/>
                  </a:cubicBezTo>
                  <a:close/>
                </a:path>
              </a:pathLst>
            </a:custGeom>
            <a:solidFill>
              <a:srgbClr val="314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64;p52"/>
            <p:cNvSpPr/>
            <p:nvPr/>
          </p:nvSpPr>
          <p:spPr>
            <a:xfrm>
              <a:off x="2616537" y="-177424"/>
              <a:ext cx="16920" cy="16920"/>
            </a:xfrm>
            <a:custGeom>
              <a:avLst/>
              <a:gdLst/>
              <a:ahLst/>
              <a:cxnLst/>
              <a:rect l="l" t="t" r="r" b="b"/>
              <a:pathLst>
                <a:path w="80" h="80" extrusionOk="0">
                  <a:moveTo>
                    <a:pt x="40" y="0"/>
                  </a:moveTo>
                  <a:cubicBezTo>
                    <a:pt x="18" y="0"/>
                    <a:pt x="1" y="18"/>
                    <a:pt x="1" y="40"/>
                  </a:cubicBezTo>
                  <a:cubicBezTo>
                    <a:pt x="1" y="63"/>
                    <a:pt x="18" y="79"/>
                    <a:pt x="40" y="79"/>
                  </a:cubicBezTo>
                  <a:cubicBezTo>
                    <a:pt x="62" y="79"/>
                    <a:pt x="80" y="63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</a:path>
              </a:pathLst>
            </a:custGeom>
            <a:solidFill>
              <a:srgbClr val="314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65;p52"/>
            <p:cNvSpPr/>
            <p:nvPr/>
          </p:nvSpPr>
          <p:spPr>
            <a:xfrm>
              <a:off x="1596249" y="-550515"/>
              <a:ext cx="16920" cy="16920"/>
            </a:xfrm>
            <a:custGeom>
              <a:avLst/>
              <a:gdLst/>
              <a:ahLst/>
              <a:cxnLst/>
              <a:rect l="l" t="t" r="r" b="b"/>
              <a:pathLst>
                <a:path w="80" h="80" extrusionOk="0">
                  <a:moveTo>
                    <a:pt x="41" y="1"/>
                  </a:moveTo>
                  <a:cubicBezTo>
                    <a:pt x="19" y="1"/>
                    <a:pt x="1" y="19"/>
                    <a:pt x="1" y="41"/>
                  </a:cubicBezTo>
                  <a:cubicBezTo>
                    <a:pt x="1" y="63"/>
                    <a:pt x="19" y="80"/>
                    <a:pt x="41" y="80"/>
                  </a:cubicBezTo>
                  <a:cubicBezTo>
                    <a:pt x="62" y="80"/>
                    <a:pt x="80" y="63"/>
                    <a:pt x="80" y="41"/>
                  </a:cubicBezTo>
                  <a:cubicBezTo>
                    <a:pt x="80" y="19"/>
                    <a:pt x="62" y="1"/>
                    <a:pt x="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66;p52"/>
            <p:cNvSpPr/>
            <p:nvPr/>
          </p:nvSpPr>
          <p:spPr>
            <a:xfrm>
              <a:off x="925997" y="-227338"/>
              <a:ext cx="2355926" cy="1966127"/>
            </a:xfrm>
            <a:custGeom>
              <a:avLst/>
              <a:gdLst/>
              <a:ahLst/>
              <a:cxnLst/>
              <a:rect l="l" t="t" r="r" b="b"/>
              <a:pathLst>
                <a:path w="11139" h="9296" extrusionOk="0">
                  <a:moveTo>
                    <a:pt x="10629" y="1"/>
                  </a:moveTo>
                  <a:lnTo>
                    <a:pt x="10255" y="246"/>
                  </a:lnTo>
                  <a:lnTo>
                    <a:pt x="9876" y="8"/>
                  </a:lnTo>
                  <a:lnTo>
                    <a:pt x="9502" y="254"/>
                  </a:lnTo>
                  <a:lnTo>
                    <a:pt x="9126" y="16"/>
                  </a:lnTo>
                  <a:lnTo>
                    <a:pt x="8753" y="262"/>
                  </a:lnTo>
                  <a:lnTo>
                    <a:pt x="8375" y="24"/>
                  </a:lnTo>
                  <a:lnTo>
                    <a:pt x="8002" y="270"/>
                  </a:lnTo>
                  <a:lnTo>
                    <a:pt x="7625" y="31"/>
                  </a:lnTo>
                  <a:lnTo>
                    <a:pt x="7254" y="278"/>
                  </a:lnTo>
                  <a:lnTo>
                    <a:pt x="6878" y="40"/>
                  </a:lnTo>
                  <a:lnTo>
                    <a:pt x="6505" y="286"/>
                  </a:lnTo>
                  <a:lnTo>
                    <a:pt x="6127" y="47"/>
                  </a:lnTo>
                  <a:lnTo>
                    <a:pt x="5754" y="293"/>
                  </a:lnTo>
                  <a:lnTo>
                    <a:pt x="5379" y="55"/>
                  </a:lnTo>
                  <a:lnTo>
                    <a:pt x="5006" y="302"/>
                  </a:lnTo>
                  <a:lnTo>
                    <a:pt x="4629" y="63"/>
                  </a:lnTo>
                  <a:lnTo>
                    <a:pt x="4258" y="309"/>
                  </a:lnTo>
                  <a:lnTo>
                    <a:pt x="3882" y="71"/>
                  </a:lnTo>
                  <a:lnTo>
                    <a:pt x="3510" y="318"/>
                  </a:lnTo>
                  <a:lnTo>
                    <a:pt x="3133" y="79"/>
                  </a:lnTo>
                  <a:lnTo>
                    <a:pt x="2762" y="325"/>
                  </a:lnTo>
                  <a:lnTo>
                    <a:pt x="2385" y="87"/>
                  </a:lnTo>
                  <a:lnTo>
                    <a:pt x="2013" y="333"/>
                  </a:lnTo>
                  <a:lnTo>
                    <a:pt x="1637" y="94"/>
                  </a:lnTo>
                  <a:lnTo>
                    <a:pt x="1265" y="341"/>
                  </a:lnTo>
                  <a:lnTo>
                    <a:pt x="889" y="103"/>
                  </a:lnTo>
                  <a:lnTo>
                    <a:pt x="518" y="349"/>
                  </a:lnTo>
                  <a:lnTo>
                    <a:pt x="142" y="110"/>
                  </a:lnTo>
                  <a:lnTo>
                    <a:pt x="152" y="1042"/>
                  </a:lnTo>
                  <a:cubicBezTo>
                    <a:pt x="152" y="1097"/>
                    <a:pt x="151" y="1147"/>
                    <a:pt x="147" y="1195"/>
                  </a:cubicBezTo>
                  <a:cubicBezTo>
                    <a:pt x="137" y="1350"/>
                    <a:pt x="107" y="1467"/>
                    <a:pt x="78" y="1551"/>
                  </a:cubicBezTo>
                  <a:cubicBezTo>
                    <a:pt x="59" y="1604"/>
                    <a:pt x="46" y="1658"/>
                    <a:pt x="33" y="1713"/>
                  </a:cubicBezTo>
                  <a:cubicBezTo>
                    <a:pt x="11" y="1824"/>
                    <a:pt x="1" y="1937"/>
                    <a:pt x="2" y="2052"/>
                  </a:cubicBezTo>
                  <a:lnTo>
                    <a:pt x="58" y="7120"/>
                  </a:lnTo>
                  <a:cubicBezTo>
                    <a:pt x="58" y="7179"/>
                    <a:pt x="63" y="7238"/>
                    <a:pt x="69" y="7296"/>
                  </a:cubicBezTo>
                  <a:cubicBezTo>
                    <a:pt x="79" y="7379"/>
                    <a:pt x="91" y="7462"/>
                    <a:pt x="116" y="7542"/>
                  </a:cubicBezTo>
                  <a:cubicBezTo>
                    <a:pt x="158" y="7683"/>
                    <a:pt x="159" y="7761"/>
                    <a:pt x="144" y="7832"/>
                  </a:cubicBezTo>
                  <a:cubicBezTo>
                    <a:pt x="130" y="7901"/>
                    <a:pt x="100" y="7963"/>
                    <a:pt x="75" y="8072"/>
                  </a:cubicBezTo>
                  <a:cubicBezTo>
                    <a:pt x="18" y="8325"/>
                    <a:pt x="358" y="8380"/>
                    <a:pt x="220" y="8522"/>
                  </a:cubicBezTo>
                  <a:cubicBezTo>
                    <a:pt x="81" y="8663"/>
                    <a:pt x="83" y="8843"/>
                    <a:pt x="83" y="8843"/>
                  </a:cubicBezTo>
                  <a:lnTo>
                    <a:pt x="88" y="9296"/>
                  </a:lnTo>
                  <a:lnTo>
                    <a:pt x="11044" y="9178"/>
                  </a:lnTo>
                  <a:cubicBezTo>
                    <a:pt x="11048" y="9177"/>
                    <a:pt x="11139" y="8778"/>
                    <a:pt x="10942" y="8498"/>
                  </a:cubicBezTo>
                  <a:cubicBezTo>
                    <a:pt x="10923" y="8472"/>
                    <a:pt x="10905" y="8444"/>
                    <a:pt x="10880" y="8420"/>
                  </a:cubicBezTo>
                  <a:cubicBezTo>
                    <a:pt x="10596" y="8144"/>
                    <a:pt x="10816" y="8082"/>
                    <a:pt x="10950" y="7602"/>
                  </a:cubicBezTo>
                  <a:cubicBezTo>
                    <a:pt x="10953" y="7591"/>
                    <a:pt x="10955" y="7573"/>
                    <a:pt x="10959" y="7558"/>
                  </a:cubicBezTo>
                  <a:cubicBezTo>
                    <a:pt x="11048" y="7081"/>
                    <a:pt x="10968" y="4623"/>
                    <a:pt x="10924" y="3443"/>
                  </a:cubicBezTo>
                  <a:cubicBezTo>
                    <a:pt x="10915" y="3202"/>
                    <a:pt x="10886" y="2962"/>
                    <a:pt x="10833" y="2728"/>
                  </a:cubicBezTo>
                  <a:cubicBezTo>
                    <a:pt x="10815" y="2646"/>
                    <a:pt x="10794" y="2565"/>
                    <a:pt x="10770" y="2485"/>
                  </a:cubicBezTo>
                  <a:cubicBezTo>
                    <a:pt x="10733" y="2361"/>
                    <a:pt x="10697" y="2202"/>
                    <a:pt x="10674" y="2018"/>
                  </a:cubicBezTo>
                  <a:cubicBezTo>
                    <a:pt x="10660" y="1906"/>
                    <a:pt x="10649" y="1788"/>
                    <a:pt x="10648" y="1657"/>
                  </a:cubicBezTo>
                  <a:cubicBezTo>
                    <a:pt x="10640" y="939"/>
                    <a:pt x="10629" y="1"/>
                    <a:pt x="10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67;p52"/>
            <p:cNvSpPr/>
            <p:nvPr/>
          </p:nvSpPr>
          <p:spPr>
            <a:xfrm>
              <a:off x="2673643" y="199051"/>
              <a:ext cx="543773" cy="164549"/>
            </a:xfrm>
            <a:custGeom>
              <a:avLst/>
              <a:gdLst/>
              <a:ahLst/>
              <a:cxnLst/>
              <a:rect l="l" t="t" r="r" b="b"/>
              <a:pathLst>
                <a:path w="2571" h="778" extrusionOk="0">
                  <a:moveTo>
                    <a:pt x="2411" y="1"/>
                  </a:moveTo>
                  <a:cubicBezTo>
                    <a:pt x="2094" y="140"/>
                    <a:pt x="1307" y="449"/>
                    <a:pt x="1" y="724"/>
                  </a:cubicBezTo>
                  <a:cubicBezTo>
                    <a:pt x="1" y="724"/>
                    <a:pt x="777" y="777"/>
                    <a:pt x="1517" y="777"/>
                  </a:cubicBezTo>
                  <a:cubicBezTo>
                    <a:pt x="1924" y="777"/>
                    <a:pt x="2320" y="761"/>
                    <a:pt x="2570" y="711"/>
                  </a:cubicBezTo>
                  <a:cubicBezTo>
                    <a:pt x="2552" y="629"/>
                    <a:pt x="2531" y="548"/>
                    <a:pt x="2507" y="467"/>
                  </a:cubicBezTo>
                  <a:cubicBezTo>
                    <a:pt x="2470" y="344"/>
                    <a:pt x="2434" y="185"/>
                    <a:pt x="2411" y="1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68;p52"/>
            <p:cNvSpPr/>
            <p:nvPr/>
          </p:nvSpPr>
          <p:spPr>
            <a:xfrm>
              <a:off x="2261847" y="1370988"/>
              <a:ext cx="982006" cy="211502"/>
            </a:xfrm>
            <a:custGeom>
              <a:avLst/>
              <a:gdLst/>
              <a:ahLst/>
              <a:cxnLst/>
              <a:rect l="l" t="t" r="r" b="b"/>
              <a:pathLst>
                <a:path w="4643" h="1000" extrusionOk="0">
                  <a:moveTo>
                    <a:pt x="1" y="980"/>
                  </a:moveTo>
                  <a:cubicBezTo>
                    <a:pt x="1" y="980"/>
                    <a:pt x="1" y="980"/>
                    <a:pt x="1" y="980"/>
                  </a:cubicBezTo>
                  <a:cubicBezTo>
                    <a:pt x="1" y="980"/>
                    <a:pt x="1" y="980"/>
                    <a:pt x="1" y="980"/>
                  </a:cubicBezTo>
                  <a:close/>
                  <a:moveTo>
                    <a:pt x="4643" y="1"/>
                  </a:moveTo>
                  <a:lnTo>
                    <a:pt x="4643" y="1"/>
                  </a:lnTo>
                  <a:cubicBezTo>
                    <a:pt x="4169" y="148"/>
                    <a:pt x="2011" y="794"/>
                    <a:pt x="1" y="980"/>
                  </a:cubicBezTo>
                  <a:lnTo>
                    <a:pt x="1" y="980"/>
                  </a:lnTo>
                  <a:cubicBezTo>
                    <a:pt x="1" y="980"/>
                    <a:pt x="1" y="980"/>
                    <a:pt x="1" y="980"/>
                  </a:cubicBezTo>
                  <a:cubicBezTo>
                    <a:pt x="27" y="980"/>
                    <a:pt x="936" y="1000"/>
                    <a:pt x="2024" y="1000"/>
                  </a:cubicBezTo>
                  <a:cubicBezTo>
                    <a:pt x="2897" y="1000"/>
                    <a:pt x="3886" y="987"/>
                    <a:pt x="4626" y="941"/>
                  </a:cubicBezTo>
                  <a:cubicBezTo>
                    <a:pt x="4607" y="915"/>
                    <a:pt x="4589" y="887"/>
                    <a:pt x="4564" y="863"/>
                  </a:cubicBezTo>
                  <a:cubicBezTo>
                    <a:pt x="4280" y="587"/>
                    <a:pt x="4500" y="525"/>
                    <a:pt x="4634" y="45"/>
                  </a:cubicBezTo>
                  <a:cubicBezTo>
                    <a:pt x="4637" y="34"/>
                    <a:pt x="4639" y="16"/>
                    <a:pt x="4643" y="1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69;p52"/>
            <p:cNvSpPr/>
            <p:nvPr/>
          </p:nvSpPr>
          <p:spPr>
            <a:xfrm>
              <a:off x="941225" y="1315786"/>
              <a:ext cx="356382" cy="113365"/>
            </a:xfrm>
            <a:custGeom>
              <a:avLst/>
              <a:gdLst/>
              <a:ahLst/>
              <a:cxnLst/>
              <a:rect l="l" t="t" r="r" b="b"/>
              <a:pathLst>
                <a:path w="1685" h="536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83"/>
                    <a:pt x="23" y="166"/>
                    <a:pt x="47" y="246"/>
                  </a:cubicBezTo>
                  <a:cubicBezTo>
                    <a:pt x="89" y="387"/>
                    <a:pt x="90" y="465"/>
                    <a:pt x="75" y="536"/>
                  </a:cubicBezTo>
                  <a:cubicBezTo>
                    <a:pt x="607" y="468"/>
                    <a:pt x="1623" y="467"/>
                    <a:pt x="1682" y="467"/>
                  </a:cubicBezTo>
                  <a:cubicBezTo>
                    <a:pt x="1684" y="467"/>
                    <a:pt x="1685" y="467"/>
                    <a:pt x="1685" y="467"/>
                  </a:cubicBezTo>
                  <a:cubicBezTo>
                    <a:pt x="1380" y="429"/>
                    <a:pt x="1075" y="375"/>
                    <a:pt x="775" y="306"/>
                  </a:cubicBezTo>
                  <a:cubicBezTo>
                    <a:pt x="503" y="243"/>
                    <a:pt x="229" y="156"/>
                    <a:pt x="0" y="1"/>
                  </a:cubicBezTo>
                  <a:close/>
                </a:path>
              </a:pathLst>
            </a:custGeom>
            <a:solidFill>
              <a:srgbClr val="EED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70;p52"/>
            <p:cNvSpPr/>
            <p:nvPr/>
          </p:nvSpPr>
          <p:spPr>
            <a:xfrm>
              <a:off x="933611" y="25619"/>
              <a:ext cx="179566" cy="109558"/>
            </a:xfrm>
            <a:custGeom>
              <a:avLst/>
              <a:gdLst/>
              <a:ahLst/>
              <a:cxnLst/>
              <a:rect l="l" t="t" r="r" b="b"/>
              <a:pathLst>
                <a:path w="849" h="518" extrusionOk="0">
                  <a:moveTo>
                    <a:pt x="114" y="1"/>
                  </a:moveTo>
                  <a:cubicBezTo>
                    <a:pt x="104" y="155"/>
                    <a:pt x="74" y="273"/>
                    <a:pt x="44" y="358"/>
                  </a:cubicBezTo>
                  <a:cubicBezTo>
                    <a:pt x="26" y="410"/>
                    <a:pt x="12" y="464"/>
                    <a:pt x="1" y="518"/>
                  </a:cubicBezTo>
                  <a:cubicBezTo>
                    <a:pt x="191" y="432"/>
                    <a:pt x="558" y="276"/>
                    <a:pt x="848" y="218"/>
                  </a:cubicBezTo>
                  <a:cubicBezTo>
                    <a:pt x="848" y="216"/>
                    <a:pt x="493" y="24"/>
                    <a:pt x="114" y="1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71;p52"/>
            <p:cNvSpPr/>
            <p:nvPr/>
          </p:nvSpPr>
          <p:spPr>
            <a:xfrm>
              <a:off x="719994" y="1269255"/>
              <a:ext cx="690556" cy="467209"/>
            </a:xfrm>
            <a:custGeom>
              <a:avLst/>
              <a:gdLst/>
              <a:ahLst/>
              <a:cxnLst/>
              <a:rect l="l" t="t" r="r" b="b"/>
              <a:pathLst>
                <a:path w="3265" h="2209" extrusionOk="0">
                  <a:moveTo>
                    <a:pt x="1706" y="1"/>
                  </a:moveTo>
                  <a:cubicBezTo>
                    <a:pt x="1563" y="1"/>
                    <a:pt x="1421" y="14"/>
                    <a:pt x="1285" y="42"/>
                  </a:cubicBezTo>
                  <a:cubicBezTo>
                    <a:pt x="522" y="196"/>
                    <a:pt x="1" y="801"/>
                    <a:pt x="121" y="1389"/>
                  </a:cubicBezTo>
                  <a:cubicBezTo>
                    <a:pt x="223" y="1882"/>
                    <a:pt x="743" y="2209"/>
                    <a:pt x="1359" y="2209"/>
                  </a:cubicBezTo>
                  <a:cubicBezTo>
                    <a:pt x="1477" y="2209"/>
                    <a:pt x="1599" y="2197"/>
                    <a:pt x="1721" y="2172"/>
                  </a:cubicBezTo>
                  <a:cubicBezTo>
                    <a:pt x="2485" y="2017"/>
                    <a:pt x="3265" y="1360"/>
                    <a:pt x="3146" y="771"/>
                  </a:cubicBezTo>
                  <a:cubicBezTo>
                    <a:pt x="3046" y="288"/>
                    <a:pt x="2368" y="1"/>
                    <a:pt x="17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72;p52"/>
            <p:cNvSpPr/>
            <p:nvPr/>
          </p:nvSpPr>
          <p:spPr>
            <a:xfrm>
              <a:off x="1236694" y="1502754"/>
              <a:ext cx="95811" cy="89677"/>
            </a:xfrm>
            <a:custGeom>
              <a:avLst/>
              <a:gdLst/>
              <a:ahLst/>
              <a:cxnLst/>
              <a:rect l="l" t="t" r="r" b="b"/>
              <a:pathLst>
                <a:path w="453" h="424" extrusionOk="0">
                  <a:moveTo>
                    <a:pt x="259" y="1"/>
                  </a:moveTo>
                  <a:cubicBezTo>
                    <a:pt x="193" y="1"/>
                    <a:pt x="124" y="34"/>
                    <a:pt x="76" y="96"/>
                  </a:cubicBezTo>
                  <a:cubicBezTo>
                    <a:pt x="1" y="194"/>
                    <a:pt x="7" y="325"/>
                    <a:pt x="89" y="390"/>
                  </a:cubicBezTo>
                  <a:cubicBezTo>
                    <a:pt x="119" y="413"/>
                    <a:pt x="156" y="424"/>
                    <a:pt x="194" y="424"/>
                  </a:cubicBezTo>
                  <a:cubicBezTo>
                    <a:pt x="259" y="424"/>
                    <a:pt x="328" y="391"/>
                    <a:pt x="376" y="328"/>
                  </a:cubicBezTo>
                  <a:cubicBezTo>
                    <a:pt x="452" y="231"/>
                    <a:pt x="446" y="100"/>
                    <a:pt x="364" y="36"/>
                  </a:cubicBezTo>
                  <a:cubicBezTo>
                    <a:pt x="333" y="12"/>
                    <a:pt x="297" y="1"/>
                    <a:pt x="259" y="1"/>
                  </a:cubicBezTo>
                  <a:close/>
                </a:path>
              </a:pathLst>
            </a:custGeom>
            <a:solidFill>
              <a:srgbClr val="F8F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73;p52"/>
            <p:cNvSpPr/>
            <p:nvPr/>
          </p:nvSpPr>
          <p:spPr>
            <a:xfrm>
              <a:off x="1320026" y="1461300"/>
              <a:ext cx="46531" cy="43781"/>
            </a:xfrm>
            <a:custGeom>
              <a:avLst/>
              <a:gdLst/>
              <a:ahLst/>
              <a:cxnLst/>
              <a:rect l="l" t="t" r="r" b="b"/>
              <a:pathLst>
                <a:path w="220" h="207" extrusionOk="0">
                  <a:moveTo>
                    <a:pt x="126" y="0"/>
                  </a:moveTo>
                  <a:cubicBezTo>
                    <a:pt x="94" y="0"/>
                    <a:pt x="61" y="17"/>
                    <a:pt x="37" y="48"/>
                  </a:cubicBezTo>
                  <a:cubicBezTo>
                    <a:pt x="0" y="95"/>
                    <a:pt x="2" y="159"/>
                    <a:pt x="42" y="190"/>
                  </a:cubicBezTo>
                  <a:cubicBezTo>
                    <a:pt x="57" y="201"/>
                    <a:pt x="75" y="207"/>
                    <a:pt x="93" y="207"/>
                  </a:cubicBezTo>
                  <a:cubicBezTo>
                    <a:pt x="125" y="207"/>
                    <a:pt x="159" y="190"/>
                    <a:pt x="182" y="160"/>
                  </a:cubicBezTo>
                  <a:cubicBezTo>
                    <a:pt x="219" y="113"/>
                    <a:pt x="217" y="49"/>
                    <a:pt x="176" y="17"/>
                  </a:cubicBezTo>
                  <a:cubicBezTo>
                    <a:pt x="161" y="6"/>
                    <a:pt x="144" y="0"/>
                    <a:pt x="126" y="0"/>
                  </a:cubicBezTo>
                  <a:close/>
                </a:path>
              </a:pathLst>
            </a:custGeom>
            <a:solidFill>
              <a:srgbClr val="F8F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74;p52"/>
            <p:cNvSpPr/>
            <p:nvPr/>
          </p:nvSpPr>
          <p:spPr>
            <a:xfrm>
              <a:off x="1374382" y="1085036"/>
              <a:ext cx="521354" cy="644448"/>
            </a:xfrm>
            <a:custGeom>
              <a:avLst/>
              <a:gdLst/>
              <a:ahLst/>
              <a:cxnLst/>
              <a:rect l="l" t="t" r="r" b="b"/>
              <a:pathLst>
                <a:path w="2465" h="3047" extrusionOk="0">
                  <a:moveTo>
                    <a:pt x="999" y="1"/>
                  </a:moveTo>
                  <a:cubicBezTo>
                    <a:pt x="953" y="1"/>
                    <a:pt x="907" y="6"/>
                    <a:pt x="862" y="16"/>
                  </a:cubicBezTo>
                  <a:cubicBezTo>
                    <a:pt x="276" y="149"/>
                    <a:pt x="0" y="1131"/>
                    <a:pt x="171" y="1890"/>
                  </a:cubicBezTo>
                  <a:cubicBezTo>
                    <a:pt x="324" y="2569"/>
                    <a:pt x="831" y="3047"/>
                    <a:pt x="1354" y="3047"/>
                  </a:cubicBezTo>
                  <a:cubicBezTo>
                    <a:pt x="1417" y="3047"/>
                    <a:pt x="1480" y="3040"/>
                    <a:pt x="1543" y="3026"/>
                  </a:cubicBezTo>
                  <a:cubicBezTo>
                    <a:pt x="2129" y="2893"/>
                    <a:pt x="2465" y="2169"/>
                    <a:pt x="2292" y="1410"/>
                  </a:cubicBezTo>
                  <a:cubicBezTo>
                    <a:pt x="2135" y="709"/>
                    <a:pt x="1549" y="1"/>
                    <a:pt x="9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75;p52"/>
            <p:cNvSpPr/>
            <p:nvPr/>
          </p:nvSpPr>
          <p:spPr>
            <a:xfrm>
              <a:off x="1621206" y="1141931"/>
              <a:ext cx="102790" cy="85870"/>
            </a:xfrm>
            <a:custGeom>
              <a:avLst/>
              <a:gdLst/>
              <a:ahLst/>
              <a:cxnLst/>
              <a:rect l="l" t="t" r="r" b="b"/>
              <a:pathLst>
                <a:path w="486" h="406" extrusionOk="0">
                  <a:moveTo>
                    <a:pt x="210" y="1"/>
                  </a:moveTo>
                  <a:cubicBezTo>
                    <a:pt x="151" y="1"/>
                    <a:pt x="97" y="24"/>
                    <a:pt x="63" y="70"/>
                  </a:cubicBezTo>
                  <a:cubicBezTo>
                    <a:pt x="1" y="154"/>
                    <a:pt x="30" y="282"/>
                    <a:pt x="130" y="355"/>
                  </a:cubicBezTo>
                  <a:cubicBezTo>
                    <a:pt x="176" y="389"/>
                    <a:pt x="228" y="406"/>
                    <a:pt x="277" y="406"/>
                  </a:cubicBezTo>
                  <a:cubicBezTo>
                    <a:pt x="335" y="406"/>
                    <a:pt x="389" y="382"/>
                    <a:pt x="423" y="337"/>
                  </a:cubicBezTo>
                  <a:cubicBezTo>
                    <a:pt x="485" y="253"/>
                    <a:pt x="456" y="125"/>
                    <a:pt x="356" y="51"/>
                  </a:cubicBezTo>
                  <a:cubicBezTo>
                    <a:pt x="310" y="17"/>
                    <a:pt x="259" y="1"/>
                    <a:pt x="210" y="1"/>
                  </a:cubicBezTo>
                  <a:close/>
                </a:path>
              </a:pathLst>
            </a:custGeom>
            <a:solidFill>
              <a:srgbClr val="F8F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76;p52"/>
            <p:cNvSpPr/>
            <p:nvPr/>
          </p:nvSpPr>
          <p:spPr>
            <a:xfrm>
              <a:off x="1582078" y="1107244"/>
              <a:ext cx="50126" cy="41877"/>
            </a:xfrm>
            <a:custGeom>
              <a:avLst/>
              <a:gdLst/>
              <a:ahLst/>
              <a:cxnLst/>
              <a:rect l="l" t="t" r="r" b="b"/>
              <a:pathLst>
                <a:path w="237" h="198" extrusionOk="0">
                  <a:moveTo>
                    <a:pt x="102" y="0"/>
                  </a:moveTo>
                  <a:cubicBezTo>
                    <a:pt x="73" y="0"/>
                    <a:pt x="47" y="12"/>
                    <a:pt x="31" y="34"/>
                  </a:cubicBezTo>
                  <a:cubicBezTo>
                    <a:pt x="0" y="74"/>
                    <a:pt x="15" y="136"/>
                    <a:pt x="64" y="173"/>
                  </a:cubicBezTo>
                  <a:cubicBezTo>
                    <a:pt x="86" y="189"/>
                    <a:pt x="111" y="197"/>
                    <a:pt x="134" y="197"/>
                  </a:cubicBezTo>
                  <a:cubicBezTo>
                    <a:pt x="163" y="197"/>
                    <a:pt x="189" y="186"/>
                    <a:pt x="206" y="163"/>
                  </a:cubicBezTo>
                  <a:cubicBezTo>
                    <a:pt x="236" y="123"/>
                    <a:pt x="222" y="60"/>
                    <a:pt x="173" y="24"/>
                  </a:cubicBezTo>
                  <a:cubicBezTo>
                    <a:pt x="151" y="8"/>
                    <a:pt x="126" y="0"/>
                    <a:pt x="102" y="0"/>
                  </a:cubicBezTo>
                  <a:close/>
                </a:path>
              </a:pathLst>
            </a:custGeom>
            <a:solidFill>
              <a:srgbClr val="F8F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77;p52"/>
            <p:cNvSpPr/>
            <p:nvPr/>
          </p:nvSpPr>
          <p:spPr>
            <a:xfrm>
              <a:off x="2923639" y="761226"/>
              <a:ext cx="892541" cy="263532"/>
            </a:xfrm>
            <a:custGeom>
              <a:avLst/>
              <a:gdLst/>
              <a:ahLst/>
              <a:cxnLst/>
              <a:rect l="l" t="t" r="r" b="b"/>
              <a:pathLst>
                <a:path w="4220" h="1246" extrusionOk="0">
                  <a:moveTo>
                    <a:pt x="3547" y="0"/>
                  </a:moveTo>
                  <a:lnTo>
                    <a:pt x="651" y="32"/>
                  </a:lnTo>
                  <a:lnTo>
                    <a:pt x="652" y="153"/>
                  </a:lnTo>
                  <a:cubicBezTo>
                    <a:pt x="653" y="235"/>
                    <a:pt x="615" y="313"/>
                    <a:pt x="550" y="361"/>
                  </a:cubicBezTo>
                  <a:lnTo>
                    <a:pt x="348" y="514"/>
                  </a:lnTo>
                  <a:cubicBezTo>
                    <a:pt x="129" y="680"/>
                    <a:pt x="1" y="940"/>
                    <a:pt x="4" y="1216"/>
                  </a:cubicBezTo>
                  <a:lnTo>
                    <a:pt x="4" y="1246"/>
                  </a:lnTo>
                  <a:lnTo>
                    <a:pt x="4219" y="1199"/>
                  </a:lnTo>
                  <a:lnTo>
                    <a:pt x="4219" y="1171"/>
                  </a:lnTo>
                  <a:cubicBezTo>
                    <a:pt x="4216" y="896"/>
                    <a:pt x="4082" y="638"/>
                    <a:pt x="3860" y="476"/>
                  </a:cubicBezTo>
                  <a:lnTo>
                    <a:pt x="3654" y="326"/>
                  </a:lnTo>
                  <a:cubicBezTo>
                    <a:pt x="3589" y="279"/>
                    <a:pt x="3549" y="203"/>
                    <a:pt x="3548" y="121"/>
                  </a:cubicBezTo>
                  <a:lnTo>
                    <a:pt x="35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78;p52"/>
            <p:cNvSpPr/>
            <p:nvPr/>
          </p:nvSpPr>
          <p:spPr>
            <a:xfrm>
              <a:off x="2924485" y="1014818"/>
              <a:ext cx="899309" cy="704938"/>
            </a:xfrm>
            <a:custGeom>
              <a:avLst/>
              <a:gdLst/>
              <a:ahLst/>
              <a:cxnLst/>
              <a:rect l="l" t="t" r="r" b="b"/>
              <a:pathLst>
                <a:path w="4252" h="3333" extrusionOk="0">
                  <a:moveTo>
                    <a:pt x="4216" y="0"/>
                  </a:moveTo>
                  <a:lnTo>
                    <a:pt x="1" y="47"/>
                  </a:lnTo>
                  <a:lnTo>
                    <a:pt x="31" y="2827"/>
                  </a:lnTo>
                  <a:cubicBezTo>
                    <a:pt x="35" y="3108"/>
                    <a:pt x="262" y="3332"/>
                    <a:pt x="541" y="3332"/>
                  </a:cubicBezTo>
                  <a:cubicBezTo>
                    <a:pt x="543" y="3332"/>
                    <a:pt x="546" y="3332"/>
                    <a:pt x="548" y="3332"/>
                  </a:cubicBezTo>
                  <a:lnTo>
                    <a:pt x="2145" y="3316"/>
                  </a:lnTo>
                  <a:lnTo>
                    <a:pt x="3742" y="3299"/>
                  </a:lnTo>
                  <a:cubicBezTo>
                    <a:pt x="4025" y="3296"/>
                    <a:pt x="4251" y="3064"/>
                    <a:pt x="4247" y="2782"/>
                  </a:cubicBezTo>
                  <a:lnTo>
                    <a:pt x="42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79;p52"/>
            <p:cNvSpPr/>
            <p:nvPr/>
          </p:nvSpPr>
          <p:spPr>
            <a:xfrm>
              <a:off x="3083323" y="1217860"/>
              <a:ext cx="582266" cy="337558"/>
            </a:xfrm>
            <a:custGeom>
              <a:avLst/>
              <a:gdLst/>
              <a:ahLst/>
              <a:cxnLst/>
              <a:rect l="l" t="t" r="r" b="b"/>
              <a:pathLst>
                <a:path w="2753" h="1596" extrusionOk="0">
                  <a:moveTo>
                    <a:pt x="2698" y="0"/>
                  </a:moveTo>
                  <a:lnTo>
                    <a:pt x="38" y="29"/>
                  </a:lnTo>
                  <a:cubicBezTo>
                    <a:pt x="17" y="29"/>
                    <a:pt x="1" y="46"/>
                    <a:pt x="1" y="67"/>
                  </a:cubicBezTo>
                  <a:lnTo>
                    <a:pt x="16" y="1557"/>
                  </a:lnTo>
                  <a:cubicBezTo>
                    <a:pt x="16" y="1578"/>
                    <a:pt x="33" y="1595"/>
                    <a:pt x="54" y="1595"/>
                  </a:cubicBezTo>
                  <a:lnTo>
                    <a:pt x="2714" y="1566"/>
                  </a:lnTo>
                  <a:cubicBezTo>
                    <a:pt x="2735" y="1566"/>
                    <a:pt x="2753" y="1549"/>
                    <a:pt x="2752" y="1528"/>
                  </a:cubicBezTo>
                  <a:lnTo>
                    <a:pt x="2737" y="38"/>
                  </a:lnTo>
                  <a:cubicBezTo>
                    <a:pt x="2737" y="17"/>
                    <a:pt x="2719" y="0"/>
                    <a:pt x="26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80;p52"/>
            <p:cNvSpPr/>
            <p:nvPr/>
          </p:nvSpPr>
          <p:spPr>
            <a:xfrm>
              <a:off x="3261197" y="1275177"/>
              <a:ext cx="246612" cy="226096"/>
            </a:xfrm>
            <a:custGeom>
              <a:avLst/>
              <a:gdLst/>
              <a:ahLst/>
              <a:cxnLst/>
              <a:rect l="l" t="t" r="r" b="b"/>
              <a:pathLst>
                <a:path w="1166" h="1069" extrusionOk="0">
                  <a:moveTo>
                    <a:pt x="515" y="0"/>
                  </a:moveTo>
                  <a:cubicBezTo>
                    <a:pt x="412" y="0"/>
                    <a:pt x="315" y="52"/>
                    <a:pt x="228" y="177"/>
                  </a:cubicBezTo>
                  <a:cubicBezTo>
                    <a:pt x="61" y="417"/>
                    <a:pt x="1" y="873"/>
                    <a:pt x="213" y="1020"/>
                  </a:cubicBezTo>
                  <a:cubicBezTo>
                    <a:pt x="261" y="1054"/>
                    <a:pt x="319" y="1068"/>
                    <a:pt x="382" y="1068"/>
                  </a:cubicBezTo>
                  <a:cubicBezTo>
                    <a:pt x="597" y="1068"/>
                    <a:pt x="868" y="897"/>
                    <a:pt x="998" y="711"/>
                  </a:cubicBezTo>
                  <a:cubicBezTo>
                    <a:pt x="1165" y="470"/>
                    <a:pt x="1025" y="263"/>
                    <a:pt x="813" y="116"/>
                  </a:cubicBezTo>
                  <a:cubicBezTo>
                    <a:pt x="712" y="45"/>
                    <a:pt x="611" y="0"/>
                    <a:pt x="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281;p52"/>
            <p:cNvSpPr/>
            <p:nvPr/>
          </p:nvSpPr>
          <p:spPr>
            <a:xfrm>
              <a:off x="3396347" y="1281734"/>
              <a:ext cx="77410" cy="61124"/>
            </a:xfrm>
            <a:custGeom>
              <a:avLst/>
              <a:gdLst/>
              <a:ahLst/>
              <a:cxnLst/>
              <a:rect l="l" t="t" r="r" b="b"/>
              <a:pathLst>
                <a:path w="366" h="289" extrusionOk="0">
                  <a:moveTo>
                    <a:pt x="37" y="0"/>
                  </a:moveTo>
                  <a:cubicBezTo>
                    <a:pt x="28" y="0"/>
                    <a:pt x="22" y="12"/>
                    <a:pt x="28" y="20"/>
                  </a:cubicBezTo>
                  <a:lnTo>
                    <a:pt x="93" y="91"/>
                  </a:lnTo>
                  <a:cubicBezTo>
                    <a:pt x="99" y="99"/>
                    <a:pt x="96" y="107"/>
                    <a:pt x="88" y="109"/>
                  </a:cubicBezTo>
                  <a:lnTo>
                    <a:pt x="12" y="159"/>
                  </a:lnTo>
                  <a:cubicBezTo>
                    <a:pt x="1" y="162"/>
                    <a:pt x="1" y="179"/>
                    <a:pt x="12" y="180"/>
                  </a:cubicBezTo>
                  <a:lnTo>
                    <a:pt x="144" y="153"/>
                  </a:lnTo>
                  <a:cubicBezTo>
                    <a:pt x="149" y="154"/>
                    <a:pt x="153" y="159"/>
                    <a:pt x="153" y="164"/>
                  </a:cubicBezTo>
                  <a:lnTo>
                    <a:pt x="159" y="279"/>
                  </a:lnTo>
                  <a:cubicBezTo>
                    <a:pt x="159" y="285"/>
                    <a:pt x="164" y="288"/>
                    <a:pt x="169" y="288"/>
                  </a:cubicBezTo>
                  <a:cubicBezTo>
                    <a:pt x="172" y="288"/>
                    <a:pt x="175" y="287"/>
                    <a:pt x="178" y="285"/>
                  </a:cubicBezTo>
                  <a:lnTo>
                    <a:pt x="238" y="221"/>
                  </a:lnTo>
                  <a:cubicBezTo>
                    <a:pt x="240" y="218"/>
                    <a:pt x="244" y="217"/>
                    <a:pt x="247" y="217"/>
                  </a:cubicBezTo>
                  <a:cubicBezTo>
                    <a:pt x="248" y="217"/>
                    <a:pt x="248" y="217"/>
                    <a:pt x="249" y="217"/>
                  </a:cubicBezTo>
                  <a:lnTo>
                    <a:pt x="347" y="260"/>
                  </a:lnTo>
                  <a:cubicBezTo>
                    <a:pt x="349" y="260"/>
                    <a:pt x="350" y="260"/>
                    <a:pt x="352" y="260"/>
                  </a:cubicBezTo>
                  <a:cubicBezTo>
                    <a:pt x="360" y="260"/>
                    <a:pt x="365" y="251"/>
                    <a:pt x="359" y="243"/>
                  </a:cubicBezTo>
                  <a:lnTo>
                    <a:pt x="263" y="133"/>
                  </a:lnTo>
                  <a:lnTo>
                    <a:pt x="261" y="132"/>
                  </a:lnTo>
                  <a:lnTo>
                    <a:pt x="165" y="65"/>
                  </a:lnTo>
                  <a:lnTo>
                    <a:pt x="42" y="2"/>
                  </a:lnTo>
                  <a:cubicBezTo>
                    <a:pt x="40" y="1"/>
                    <a:pt x="39" y="0"/>
                    <a:pt x="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282;p52"/>
            <p:cNvSpPr/>
            <p:nvPr/>
          </p:nvSpPr>
          <p:spPr>
            <a:xfrm>
              <a:off x="3431879" y="1258680"/>
              <a:ext cx="32148" cy="62182"/>
            </a:xfrm>
            <a:custGeom>
              <a:avLst/>
              <a:gdLst/>
              <a:ahLst/>
              <a:cxnLst/>
              <a:rect l="l" t="t" r="r" b="b"/>
              <a:pathLst>
                <a:path w="152" h="294" extrusionOk="0">
                  <a:moveTo>
                    <a:pt x="55" y="1"/>
                  </a:moveTo>
                  <a:cubicBezTo>
                    <a:pt x="49" y="1"/>
                    <a:pt x="43" y="2"/>
                    <a:pt x="39" y="5"/>
                  </a:cubicBezTo>
                  <a:cubicBezTo>
                    <a:pt x="28" y="14"/>
                    <a:pt x="26" y="31"/>
                    <a:pt x="34" y="41"/>
                  </a:cubicBezTo>
                  <a:cubicBezTo>
                    <a:pt x="103" y="135"/>
                    <a:pt x="11" y="246"/>
                    <a:pt x="6" y="252"/>
                  </a:cubicBezTo>
                  <a:cubicBezTo>
                    <a:pt x="1" y="258"/>
                    <a:pt x="0" y="266"/>
                    <a:pt x="1" y="274"/>
                  </a:cubicBezTo>
                  <a:cubicBezTo>
                    <a:pt x="1" y="278"/>
                    <a:pt x="5" y="283"/>
                    <a:pt x="11" y="288"/>
                  </a:cubicBezTo>
                  <a:cubicBezTo>
                    <a:pt x="15" y="292"/>
                    <a:pt x="21" y="294"/>
                    <a:pt x="26" y="294"/>
                  </a:cubicBezTo>
                  <a:cubicBezTo>
                    <a:pt x="34" y="294"/>
                    <a:pt x="41" y="290"/>
                    <a:pt x="46" y="284"/>
                  </a:cubicBezTo>
                  <a:cubicBezTo>
                    <a:pt x="90" y="235"/>
                    <a:pt x="152" y="111"/>
                    <a:pt x="75" y="11"/>
                  </a:cubicBezTo>
                  <a:cubicBezTo>
                    <a:pt x="71" y="4"/>
                    <a:pt x="63" y="1"/>
                    <a:pt x="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283;p52"/>
            <p:cNvSpPr/>
            <p:nvPr/>
          </p:nvSpPr>
          <p:spPr>
            <a:xfrm>
              <a:off x="3438436" y="1383044"/>
              <a:ext cx="15017" cy="18401"/>
            </a:xfrm>
            <a:custGeom>
              <a:avLst/>
              <a:gdLst/>
              <a:ahLst/>
              <a:cxnLst/>
              <a:rect l="l" t="t" r="r" b="b"/>
              <a:pathLst>
                <a:path w="71" h="87" extrusionOk="0">
                  <a:moveTo>
                    <a:pt x="61" y="0"/>
                  </a:moveTo>
                  <a:cubicBezTo>
                    <a:pt x="49" y="0"/>
                    <a:pt x="18" y="34"/>
                    <a:pt x="10" y="48"/>
                  </a:cubicBezTo>
                  <a:cubicBezTo>
                    <a:pt x="1" y="63"/>
                    <a:pt x="1" y="79"/>
                    <a:pt x="8" y="84"/>
                  </a:cubicBezTo>
                  <a:cubicBezTo>
                    <a:pt x="10" y="85"/>
                    <a:pt x="13" y="86"/>
                    <a:pt x="15" y="86"/>
                  </a:cubicBezTo>
                  <a:cubicBezTo>
                    <a:pt x="23" y="86"/>
                    <a:pt x="33" y="79"/>
                    <a:pt x="40" y="68"/>
                  </a:cubicBezTo>
                  <a:cubicBezTo>
                    <a:pt x="49" y="53"/>
                    <a:pt x="70" y="6"/>
                    <a:pt x="63" y="1"/>
                  </a:cubicBezTo>
                  <a:cubicBezTo>
                    <a:pt x="62" y="0"/>
                    <a:pt x="62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284;p52"/>
            <p:cNvSpPr/>
            <p:nvPr/>
          </p:nvSpPr>
          <p:spPr>
            <a:xfrm>
              <a:off x="3405018" y="1364220"/>
              <a:ext cx="15017" cy="18401"/>
            </a:xfrm>
            <a:custGeom>
              <a:avLst/>
              <a:gdLst/>
              <a:ahLst/>
              <a:cxnLst/>
              <a:rect l="l" t="t" r="r" b="b"/>
              <a:pathLst>
                <a:path w="71" h="87" extrusionOk="0">
                  <a:moveTo>
                    <a:pt x="61" y="1"/>
                  </a:moveTo>
                  <a:cubicBezTo>
                    <a:pt x="49" y="1"/>
                    <a:pt x="18" y="36"/>
                    <a:pt x="10" y="49"/>
                  </a:cubicBezTo>
                  <a:cubicBezTo>
                    <a:pt x="1" y="63"/>
                    <a:pt x="1" y="79"/>
                    <a:pt x="8" y="84"/>
                  </a:cubicBezTo>
                  <a:cubicBezTo>
                    <a:pt x="10" y="86"/>
                    <a:pt x="13" y="87"/>
                    <a:pt x="15" y="87"/>
                  </a:cubicBezTo>
                  <a:cubicBezTo>
                    <a:pt x="23" y="87"/>
                    <a:pt x="33" y="80"/>
                    <a:pt x="40" y="69"/>
                  </a:cubicBezTo>
                  <a:cubicBezTo>
                    <a:pt x="49" y="54"/>
                    <a:pt x="70" y="6"/>
                    <a:pt x="63" y="1"/>
                  </a:cubicBezTo>
                  <a:cubicBezTo>
                    <a:pt x="62" y="1"/>
                    <a:pt x="62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85;p52"/>
            <p:cNvSpPr/>
            <p:nvPr/>
          </p:nvSpPr>
          <p:spPr>
            <a:xfrm>
              <a:off x="3378158" y="1336513"/>
              <a:ext cx="14805" cy="18401"/>
            </a:xfrm>
            <a:custGeom>
              <a:avLst/>
              <a:gdLst/>
              <a:ahLst/>
              <a:cxnLst/>
              <a:rect l="l" t="t" r="r" b="b"/>
              <a:pathLst>
                <a:path w="70" h="87" extrusionOk="0">
                  <a:moveTo>
                    <a:pt x="60" y="0"/>
                  </a:moveTo>
                  <a:cubicBezTo>
                    <a:pt x="49" y="0"/>
                    <a:pt x="18" y="35"/>
                    <a:pt x="9" y="48"/>
                  </a:cubicBezTo>
                  <a:cubicBezTo>
                    <a:pt x="0" y="63"/>
                    <a:pt x="0" y="78"/>
                    <a:pt x="8" y="84"/>
                  </a:cubicBezTo>
                  <a:cubicBezTo>
                    <a:pt x="10" y="85"/>
                    <a:pt x="12" y="86"/>
                    <a:pt x="15" y="86"/>
                  </a:cubicBezTo>
                  <a:cubicBezTo>
                    <a:pt x="23" y="86"/>
                    <a:pt x="32" y="79"/>
                    <a:pt x="39" y="68"/>
                  </a:cubicBezTo>
                  <a:cubicBezTo>
                    <a:pt x="49" y="53"/>
                    <a:pt x="70" y="6"/>
                    <a:pt x="61" y="1"/>
                  </a:cubicBezTo>
                  <a:cubicBezTo>
                    <a:pt x="61" y="0"/>
                    <a:pt x="60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286;p52"/>
            <p:cNvSpPr/>
            <p:nvPr/>
          </p:nvSpPr>
          <p:spPr>
            <a:xfrm>
              <a:off x="3341991" y="1320862"/>
              <a:ext cx="15228" cy="18401"/>
            </a:xfrm>
            <a:custGeom>
              <a:avLst/>
              <a:gdLst/>
              <a:ahLst/>
              <a:cxnLst/>
              <a:rect l="l" t="t" r="r" b="b"/>
              <a:pathLst>
                <a:path w="72" h="87" extrusionOk="0">
                  <a:moveTo>
                    <a:pt x="61" y="0"/>
                  </a:moveTo>
                  <a:cubicBezTo>
                    <a:pt x="49" y="0"/>
                    <a:pt x="19" y="35"/>
                    <a:pt x="10" y="48"/>
                  </a:cubicBezTo>
                  <a:cubicBezTo>
                    <a:pt x="1" y="63"/>
                    <a:pt x="1" y="79"/>
                    <a:pt x="9" y="84"/>
                  </a:cubicBezTo>
                  <a:cubicBezTo>
                    <a:pt x="11" y="86"/>
                    <a:pt x="13" y="86"/>
                    <a:pt x="16" y="86"/>
                  </a:cubicBezTo>
                  <a:cubicBezTo>
                    <a:pt x="24" y="86"/>
                    <a:pt x="34" y="79"/>
                    <a:pt x="41" y="68"/>
                  </a:cubicBezTo>
                  <a:cubicBezTo>
                    <a:pt x="51" y="54"/>
                    <a:pt x="71" y="6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287;p52"/>
            <p:cNvSpPr/>
            <p:nvPr/>
          </p:nvSpPr>
          <p:spPr>
            <a:xfrm>
              <a:off x="3405230" y="1402714"/>
              <a:ext cx="15440" cy="18401"/>
            </a:xfrm>
            <a:custGeom>
              <a:avLst/>
              <a:gdLst/>
              <a:ahLst/>
              <a:cxnLst/>
              <a:rect l="l" t="t" r="r" b="b"/>
              <a:pathLst>
                <a:path w="73" h="87" extrusionOk="0">
                  <a:moveTo>
                    <a:pt x="61" y="1"/>
                  </a:moveTo>
                  <a:cubicBezTo>
                    <a:pt x="49" y="1"/>
                    <a:pt x="19" y="35"/>
                    <a:pt x="10" y="49"/>
                  </a:cubicBezTo>
                  <a:cubicBezTo>
                    <a:pt x="1" y="63"/>
                    <a:pt x="1" y="79"/>
                    <a:pt x="9" y="85"/>
                  </a:cubicBezTo>
                  <a:cubicBezTo>
                    <a:pt x="11" y="86"/>
                    <a:pt x="13" y="87"/>
                    <a:pt x="15" y="87"/>
                  </a:cubicBezTo>
                  <a:cubicBezTo>
                    <a:pt x="23" y="87"/>
                    <a:pt x="34" y="79"/>
                    <a:pt x="41" y="69"/>
                  </a:cubicBezTo>
                  <a:cubicBezTo>
                    <a:pt x="49" y="54"/>
                    <a:pt x="72" y="7"/>
                    <a:pt x="63" y="1"/>
                  </a:cubicBezTo>
                  <a:cubicBezTo>
                    <a:pt x="62" y="1"/>
                    <a:pt x="62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288;p52"/>
            <p:cNvSpPr/>
            <p:nvPr/>
          </p:nvSpPr>
          <p:spPr>
            <a:xfrm>
              <a:off x="3369486" y="1387485"/>
              <a:ext cx="14805" cy="18401"/>
            </a:xfrm>
            <a:custGeom>
              <a:avLst/>
              <a:gdLst/>
              <a:ahLst/>
              <a:cxnLst/>
              <a:rect l="l" t="t" r="r" b="b"/>
              <a:pathLst>
                <a:path w="70" h="87" extrusionOk="0">
                  <a:moveTo>
                    <a:pt x="60" y="0"/>
                  </a:moveTo>
                  <a:cubicBezTo>
                    <a:pt x="49" y="0"/>
                    <a:pt x="18" y="34"/>
                    <a:pt x="10" y="48"/>
                  </a:cubicBezTo>
                  <a:cubicBezTo>
                    <a:pt x="0" y="63"/>
                    <a:pt x="0" y="79"/>
                    <a:pt x="8" y="84"/>
                  </a:cubicBezTo>
                  <a:cubicBezTo>
                    <a:pt x="10" y="85"/>
                    <a:pt x="12" y="86"/>
                    <a:pt x="15" y="86"/>
                  </a:cubicBezTo>
                  <a:cubicBezTo>
                    <a:pt x="23" y="86"/>
                    <a:pt x="33" y="79"/>
                    <a:pt x="39" y="68"/>
                  </a:cubicBezTo>
                  <a:cubicBezTo>
                    <a:pt x="49" y="53"/>
                    <a:pt x="70" y="6"/>
                    <a:pt x="62" y="1"/>
                  </a:cubicBezTo>
                  <a:cubicBezTo>
                    <a:pt x="62" y="0"/>
                    <a:pt x="61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89;p52"/>
            <p:cNvSpPr/>
            <p:nvPr/>
          </p:nvSpPr>
          <p:spPr>
            <a:xfrm>
              <a:off x="3367583" y="1423229"/>
              <a:ext cx="15228" cy="18401"/>
            </a:xfrm>
            <a:custGeom>
              <a:avLst/>
              <a:gdLst/>
              <a:ahLst/>
              <a:cxnLst/>
              <a:rect l="l" t="t" r="r" b="b"/>
              <a:pathLst>
                <a:path w="72" h="87" extrusionOk="0">
                  <a:moveTo>
                    <a:pt x="61" y="1"/>
                  </a:moveTo>
                  <a:cubicBezTo>
                    <a:pt x="49" y="1"/>
                    <a:pt x="19" y="36"/>
                    <a:pt x="10" y="49"/>
                  </a:cubicBezTo>
                  <a:cubicBezTo>
                    <a:pt x="1" y="63"/>
                    <a:pt x="1" y="79"/>
                    <a:pt x="9" y="84"/>
                  </a:cubicBezTo>
                  <a:cubicBezTo>
                    <a:pt x="11" y="86"/>
                    <a:pt x="13" y="87"/>
                    <a:pt x="16" y="87"/>
                  </a:cubicBezTo>
                  <a:cubicBezTo>
                    <a:pt x="24" y="87"/>
                    <a:pt x="34" y="80"/>
                    <a:pt x="41" y="69"/>
                  </a:cubicBezTo>
                  <a:cubicBezTo>
                    <a:pt x="50" y="54"/>
                    <a:pt x="71" y="6"/>
                    <a:pt x="63" y="1"/>
                  </a:cubicBezTo>
                  <a:cubicBezTo>
                    <a:pt x="62" y="1"/>
                    <a:pt x="62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90;p52"/>
            <p:cNvSpPr/>
            <p:nvPr/>
          </p:nvSpPr>
          <p:spPr>
            <a:xfrm>
              <a:off x="3326128" y="1450090"/>
              <a:ext cx="14805" cy="18189"/>
            </a:xfrm>
            <a:custGeom>
              <a:avLst/>
              <a:gdLst/>
              <a:ahLst/>
              <a:cxnLst/>
              <a:rect l="l" t="t" r="r" b="b"/>
              <a:pathLst>
                <a:path w="70" h="86" extrusionOk="0">
                  <a:moveTo>
                    <a:pt x="60" y="0"/>
                  </a:moveTo>
                  <a:cubicBezTo>
                    <a:pt x="48" y="0"/>
                    <a:pt x="17" y="35"/>
                    <a:pt x="10" y="48"/>
                  </a:cubicBezTo>
                  <a:cubicBezTo>
                    <a:pt x="0" y="63"/>
                    <a:pt x="0" y="78"/>
                    <a:pt x="7" y="84"/>
                  </a:cubicBezTo>
                  <a:cubicBezTo>
                    <a:pt x="9" y="85"/>
                    <a:pt x="12" y="86"/>
                    <a:pt x="15" y="86"/>
                  </a:cubicBezTo>
                  <a:cubicBezTo>
                    <a:pt x="23" y="86"/>
                    <a:pt x="33" y="79"/>
                    <a:pt x="39" y="68"/>
                  </a:cubicBezTo>
                  <a:cubicBezTo>
                    <a:pt x="48" y="53"/>
                    <a:pt x="70" y="6"/>
                    <a:pt x="62" y="1"/>
                  </a:cubicBezTo>
                  <a:cubicBezTo>
                    <a:pt x="62" y="0"/>
                    <a:pt x="61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291;p52"/>
            <p:cNvSpPr/>
            <p:nvPr/>
          </p:nvSpPr>
          <p:spPr>
            <a:xfrm>
              <a:off x="3332050" y="1407790"/>
              <a:ext cx="15228" cy="18189"/>
            </a:xfrm>
            <a:custGeom>
              <a:avLst/>
              <a:gdLst/>
              <a:ahLst/>
              <a:cxnLst/>
              <a:rect l="l" t="t" r="r" b="b"/>
              <a:pathLst>
                <a:path w="72" h="86" extrusionOk="0">
                  <a:moveTo>
                    <a:pt x="61" y="0"/>
                  </a:moveTo>
                  <a:cubicBezTo>
                    <a:pt x="49" y="0"/>
                    <a:pt x="19" y="35"/>
                    <a:pt x="10" y="48"/>
                  </a:cubicBezTo>
                  <a:cubicBezTo>
                    <a:pt x="0" y="63"/>
                    <a:pt x="0" y="78"/>
                    <a:pt x="9" y="84"/>
                  </a:cubicBezTo>
                  <a:cubicBezTo>
                    <a:pt x="11" y="85"/>
                    <a:pt x="13" y="86"/>
                    <a:pt x="15" y="86"/>
                  </a:cubicBezTo>
                  <a:cubicBezTo>
                    <a:pt x="23" y="86"/>
                    <a:pt x="33" y="79"/>
                    <a:pt x="41" y="68"/>
                  </a:cubicBezTo>
                  <a:cubicBezTo>
                    <a:pt x="50" y="53"/>
                    <a:pt x="71" y="6"/>
                    <a:pt x="63" y="0"/>
                  </a:cubicBezTo>
                  <a:cubicBezTo>
                    <a:pt x="62" y="0"/>
                    <a:pt x="61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292;p52"/>
            <p:cNvSpPr/>
            <p:nvPr/>
          </p:nvSpPr>
          <p:spPr>
            <a:xfrm>
              <a:off x="3304978" y="1375007"/>
              <a:ext cx="14805" cy="18401"/>
            </a:xfrm>
            <a:custGeom>
              <a:avLst/>
              <a:gdLst/>
              <a:ahLst/>
              <a:cxnLst/>
              <a:rect l="l" t="t" r="r" b="b"/>
              <a:pathLst>
                <a:path w="70" h="87" extrusionOk="0">
                  <a:moveTo>
                    <a:pt x="60" y="0"/>
                  </a:moveTo>
                  <a:cubicBezTo>
                    <a:pt x="48" y="0"/>
                    <a:pt x="17" y="34"/>
                    <a:pt x="10" y="48"/>
                  </a:cubicBezTo>
                  <a:cubicBezTo>
                    <a:pt x="0" y="63"/>
                    <a:pt x="0" y="79"/>
                    <a:pt x="7" y="84"/>
                  </a:cubicBezTo>
                  <a:cubicBezTo>
                    <a:pt x="9" y="85"/>
                    <a:pt x="12" y="86"/>
                    <a:pt x="14" y="86"/>
                  </a:cubicBezTo>
                  <a:cubicBezTo>
                    <a:pt x="22" y="86"/>
                    <a:pt x="33" y="79"/>
                    <a:pt x="39" y="68"/>
                  </a:cubicBezTo>
                  <a:cubicBezTo>
                    <a:pt x="48" y="53"/>
                    <a:pt x="70" y="6"/>
                    <a:pt x="62" y="1"/>
                  </a:cubicBezTo>
                  <a:cubicBezTo>
                    <a:pt x="62" y="0"/>
                    <a:pt x="61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93;p52"/>
            <p:cNvSpPr/>
            <p:nvPr/>
          </p:nvSpPr>
          <p:spPr>
            <a:xfrm>
              <a:off x="3398885" y="1440361"/>
              <a:ext cx="15017" cy="18401"/>
            </a:xfrm>
            <a:custGeom>
              <a:avLst/>
              <a:gdLst/>
              <a:ahLst/>
              <a:cxnLst/>
              <a:rect l="l" t="t" r="r" b="b"/>
              <a:pathLst>
                <a:path w="71" h="87" extrusionOk="0">
                  <a:moveTo>
                    <a:pt x="60" y="1"/>
                  </a:moveTo>
                  <a:cubicBezTo>
                    <a:pt x="49" y="1"/>
                    <a:pt x="19" y="35"/>
                    <a:pt x="10" y="49"/>
                  </a:cubicBezTo>
                  <a:cubicBezTo>
                    <a:pt x="0" y="62"/>
                    <a:pt x="0" y="78"/>
                    <a:pt x="9" y="83"/>
                  </a:cubicBezTo>
                  <a:cubicBezTo>
                    <a:pt x="11" y="85"/>
                    <a:pt x="13" y="86"/>
                    <a:pt x="16" y="86"/>
                  </a:cubicBezTo>
                  <a:cubicBezTo>
                    <a:pt x="23" y="86"/>
                    <a:pt x="33" y="79"/>
                    <a:pt x="40" y="68"/>
                  </a:cubicBezTo>
                  <a:cubicBezTo>
                    <a:pt x="50" y="54"/>
                    <a:pt x="71" y="4"/>
                    <a:pt x="62" y="1"/>
                  </a:cubicBezTo>
                  <a:cubicBezTo>
                    <a:pt x="62" y="1"/>
                    <a:pt x="61" y="1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94;p52"/>
            <p:cNvSpPr/>
            <p:nvPr/>
          </p:nvSpPr>
          <p:spPr>
            <a:xfrm>
              <a:off x="3342414" y="1359356"/>
              <a:ext cx="15017" cy="18401"/>
            </a:xfrm>
            <a:custGeom>
              <a:avLst/>
              <a:gdLst/>
              <a:ahLst/>
              <a:cxnLst/>
              <a:rect l="l" t="t" r="r" b="b"/>
              <a:pathLst>
                <a:path w="71" h="87" extrusionOk="0">
                  <a:moveTo>
                    <a:pt x="60" y="1"/>
                  </a:moveTo>
                  <a:cubicBezTo>
                    <a:pt x="49" y="1"/>
                    <a:pt x="18" y="35"/>
                    <a:pt x="9" y="48"/>
                  </a:cubicBezTo>
                  <a:cubicBezTo>
                    <a:pt x="1" y="63"/>
                    <a:pt x="1" y="79"/>
                    <a:pt x="8" y="84"/>
                  </a:cubicBezTo>
                  <a:cubicBezTo>
                    <a:pt x="10" y="86"/>
                    <a:pt x="13" y="86"/>
                    <a:pt x="15" y="86"/>
                  </a:cubicBezTo>
                  <a:cubicBezTo>
                    <a:pt x="23" y="86"/>
                    <a:pt x="33" y="79"/>
                    <a:pt x="40" y="68"/>
                  </a:cubicBezTo>
                  <a:cubicBezTo>
                    <a:pt x="49" y="54"/>
                    <a:pt x="70" y="6"/>
                    <a:pt x="62" y="1"/>
                  </a:cubicBezTo>
                  <a:cubicBezTo>
                    <a:pt x="62" y="1"/>
                    <a:pt x="61" y="1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295;p52"/>
            <p:cNvSpPr/>
            <p:nvPr/>
          </p:nvSpPr>
          <p:spPr>
            <a:xfrm>
              <a:off x="3645285" y="851960"/>
              <a:ext cx="130709" cy="262475"/>
            </a:xfrm>
            <a:custGeom>
              <a:avLst/>
              <a:gdLst/>
              <a:ahLst/>
              <a:cxnLst/>
              <a:rect l="l" t="t" r="r" b="b"/>
              <a:pathLst>
                <a:path w="618" h="1241" fill="none" extrusionOk="0">
                  <a:moveTo>
                    <a:pt x="1" y="1"/>
                  </a:moveTo>
                  <a:cubicBezTo>
                    <a:pt x="56" y="70"/>
                    <a:pt x="143" y="156"/>
                    <a:pt x="282" y="246"/>
                  </a:cubicBezTo>
                  <a:cubicBezTo>
                    <a:pt x="618" y="463"/>
                    <a:pt x="583" y="960"/>
                    <a:pt x="583" y="960"/>
                  </a:cubicBezTo>
                  <a:lnTo>
                    <a:pt x="586" y="1241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296;p52"/>
            <p:cNvSpPr/>
            <p:nvPr/>
          </p:nvSpPr>
          <p:spPr>
            <a:xfrm>
              <a:off x="3770283" y="1165619"/>
              <a:ext cx="212" cy="13748"/>
            </a:xfrm>
            <a:custGeom>
              <a:avLst/>
              <a:gdLst/>
              <a:ahLst/>
              <a:cxnLst/>
              <a:rect l="l" t="t" r="r" b="b"/>
              <a:pathLst>
                <a:path w="1" h="65" fill="none" extrusionOk="0">
                  <a:moveTo>
                    <a:pt x="0" y="0"/>
                  </a:moveTo>
                  <a:lnTo>
                    <a:pt x="0" y="64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297;p52"/>
            <p:cNvSpPr/>
            <p:nvPr/>
          </p:nvSpPr>
          <p:spPr>
            <a:xfrm>
              <a:off x="3030447" y="666895"/>
              <a:ext cx="670674" cy="101733"/>
            </a:xfrm>
            <a:custGeom>
              <a:avLst/>
              <a:gdLst/>
              <a:ahLst/>
              <a:cxnLst/>
              <a:rect l="l" t="t" r="r" b="b"/>
              <a:pathLst>
                <a:path w="3171" h="481" extrusionOk="0">
                  <a:moveTo>
                    <a:pt x="3146" y="1"/>
                  </a:moveTo>
                  <a:lnTo>
                    <a:pt x="23" y="34"/>
                  </a:lnTo>
                  <a:cubicBezTo>
                    <a:pt x="10" y="34"/>
                    <a:pt x="1" y="44"/>
                    <a:pt x="1" y="56"/>
                  </a:cubicBezTo>
                  <a:lnTo>
                    <a:pt x="5" y="460"/>
                  </a:lnTo>
                  <a:cubicBezTo>
                    <a:pt x="5" y="471"/>
                    <a:pt x="15" y="481"/>
                    <a:pt x="26" y="481"/>
                  </a:cubicBezTo>
                  <a:lnTo>
                    <a:pt x="3150" y="447"/>
                  </a:lnTo>
                  <a:cubicBezTo>
                    <a:pt x="3162" y="447"/>
                    <a:pt x="3171" y="438"/>
                    <a:pt x="3171" y="426"/>
                  </a:cubicBezTo>
                  <a:lnTo>
                    <a:pt x="3167" y="22"/>
                  </a:lnTo>
                  <a:cubicBezTo>
                    <a:pt x="3167" y="10"/>
                    <a:pt x="3157" y="1"/>
                    <a:pt x="31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298;p52"/>
            <p:cNvSpPr/>
            <p:nvPr/>
          </p:nvSpPr>
          <p:spPr>
            <a:xfrm>
              <a:off x="3091149" y="673241"/>
              <a:ext cx="1269" cy="94542"/>
            </a:xfrm>
            <a:custGeom>
              <a:avLst/>
              <a:gdLst/>
              <a:ahLst/>
              <a:cxnLst/>
              <a:rect l="l" t="t" r="r" b="b"/>
              <a:pathLst>
                <a:path w="6" h="447" fill="none" extrusionOk="0">
                  <a:moveTo>
                    <a:pt x="0" y="0"/>
                  </a:moveTo>
                  <a:lnTo>
                    <a:pt x="6" y="44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299;p52"/>
            <p:cNvSpPr/>
            <p:nvPr/>
          </p:nvSpPr>
          <p:spPr>
            <a:xfrm>
              <a:off x="3182941" y="672606"/>
              <a:ext cx="1269" cy="94119"/>
            </a:xfrm>
            <a:custGeom>
              <a:avLst/>
              <a:gdLst/>
              <a:ahLst/>
              <a:cxnLst/>
              <a:rect l="l" t="t" r="r" b="b"/>
              <a:pathLst>
                <a:path w="6" h="445" fill="none" extrusionOk="0">
                  <a:moveTo>
                    <a:pt x="0" y="0"/>
                  </a:moveTo>
                  <a:lnTo>
                    <a:pt x="5" y="444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00;p52"/>
            <p:cNvSpPr/>
            <p:nvPr/>
          </p:nvSpPr>
          <p:spPr>
            <a:xfrm>
              <a:off x="3274733" y="671337"/>
              <a:ext cx="1058" cy="94753"/>
            </a:xfrm>
            <a:custGeom>
              <a:avLst/>
              <a:gdLst/>
              <a:ahLst/>
              <a:cxnLst/>
              <a:rect l="l" t="t" r="r" b="b"/>
              <a:pathLst>
                <a:path w="5" h="448" fill="none" extrusionOk="0">
                  <a:moveTo>
                    <a:pt x="1" y="1"/>
                  </a:moveTo>
                  <a:lnTo>
                    <a:pt x="4" y="44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301;p52"/>
            <p:cNvSpPr/>
            <p:nvPr/>
          </p:nvSpPr>
          <p:spPr>
            <a:xfrm>
              <a:off x="3366313" y="670279"/>
              <a:ext cx="1269" cy="94542"/>
            </a:xfrm>
            <a:custGeom>
              <a:avLst/>
              <a:gdLst/>
              <a:ahLst/>
              <a:cxnLst/>
              <a:rect l="l" t="t" r="r" b="b"/>
              <a:pathLst>
                <a:path w="6" h="447" fill="none" extrusionOk="0">
                  <a:moveTo>
                    <a:pt x="1" y="1"/>
                  </a:moveTo>
                  <a:lnTo>
                    <a:pt x="6" y="44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302;p52"/>
            <p:cNvSpPr/>
            <p:nvPr/>
          </p:nvSpPr>
          <p:spPr>
            <a:xfrm>
              <a:off x="3458106" y="669433"/>
              <a:ext cx="1269" cy="94119"/>
            </a:xfrm>
            <a:custGeom>
              <a:avLst/>
              <a:gdLst/>
              <a:ahLst/>
              <a:cxnLst/>
              <a:rect l="l" t="t" r="r" b="b"/>
              <a:pathLst>
                <a:path w="6" h="445" fill="none" extrusionOk="0">
                  <a:moveTo>
                    <a:pt x="0" y="0"/>
                  </a:moveTo>
                  <a:lnTo>
                    <a:pt x="6" y="445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303;p52"/>
            <p:cNvSpPr/>
            <p:nvPr/>
          </p:nvSpPr>
          <p:spPr>
            <a:xfrm>
              <a:off x="3550109" y="668376"/>
              <a:ext cx="1269" cy="94542"/>
            </a:xfrm>
            <a:custGeom>
              <a:avLst/>
              <a:gdLst/>
              <a:ahLst/>
              <a:cxnLst/>
              <a:rect l="l" t="t" r="r" b="b"/>
              <a:pathLst>
                <a:path w="6" h="447" fill="none" extrusionOk="0">
                  <a:moveTo>
                    <a:pt x="0" y="0"/>
                  </a:moveTo>
                  <a:lnTo>
                    <a:pt x="5" y="446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304;p52"/>
            <p:cNvSpPr/>
            <p:nvPr/>
          </p:nvSpPr>
          <p:spPr>
            <a:xfrm>
              <a:off x="3641690" y="667318"/>
              <a:ext cx="1481" cy="94542"/>
            </a:xfrm>
            <a:custGeom>
              <a:avLst/>
              <a:gdLst/>
              <a:ahLst/>
              <a:cxnLst/>
              <a:rect l="l" t="t" r="r" b="b"/>
              <a:pathLst>
                <a:path w="7" h="447" fill="none" extrusionOk="0">
                  <a:moveTo>
                    <a:pt x="1" y="1"/>
                  </a:moveTo>
                  <a:lnTo>
                    <a:pt x="6" y="446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410;p54"/>
          <p:cNvGrpSpPr/>
          <p:nvPr/>
        </p:nvGrpSpPr>
        <p:grpSpPr>
          <a:xfrm>
            <a:off x="8643966" y="1071552"/>
            <a:ext cx="402855" cy="1268673"/>
            <a:chOff x="4850193" y="2014216"/>
            <a:chExt cx="462226" cy="1546557"/>
          </a:xfrm>
        </p:grpSpPr>
        <p:sp>
          <p:nvSpPr>
            <p:cNvPr id="126" name="Google Shape;1411;p54"/>
            <p:cNvSpPr/>
            <p:nvPr/>
          </p:nvSpPr>
          <p:spPr>
            <a:xfrm>
              <a:off x="4918056" y="2125352"/>
              <a:ext cx="326155" cy="328907"/>
            </a:xfrm>
            <a:custGeom>
              <a:avLst/>
              <a:gdLst/>
              <a:ahLst/>
              <a:cxnLst/>
              <a:rect l="l" t="t" r="r" b="b"/>
              <a:pathLst>
                <a:path w="942" h="950" extrusionOk="0">
                  <a:moveTo>
                    <a:pt x="241" y="0"/>
                  </a:moveTo>
                  <a:lnTo>
                    <a:pt x="241" y="390"/>
                  </a:lnTo>
                  <a:cubicBezTo>
                    <a:pt x="241" y="537"/>
                    <a:pt x="194" y="681"/>
                    <a:pt x="108" y="801"/>
                  </a:cubicBezTo>
                  <a:lnTo>
                    <a:pt x="1" y="949"/>
                  </a:lnTo>
                  <a:lnTo>
                    <a:pt x="942" y="949"/>
                  </a:lnTo>
                  <a:lnTo>
                    <a:pt x="835" y="801"/>
                  </a:lnTo>
                  <a:cubicBezTo>
                    <a:pt x="750" y="681"/>
                    <a:pt x="703" y="537"/>
                    <a:pt x="703" y="390"/>
                  </a:cubicBezTo>
                  <a:lnTo>
                    <a:pt x="703" y="0"/>
                  </a:lnTo>
                  <a:close/>
                </a:path>
              </a:pathLst>
            </a:custGeom>
            <a:solidFill>
              <a:srgbClr val="479442">
                <a:alpha val="20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412;p54"/>
            <p:cNvSpPr/>
            <p:nvPr/>
          </p:nvSpPr>
          <p:spPr>
            <a:xfrm>
              <a:off x="4850193" y="2453913"/>
              <a:ext cx="462226" cy="1106860"/>
            </a:xfrm>
            <a:custGeom>
              <a:avLst/>
              <a:gdLst/>
              <a:ahLst/>
              <a:cxnLst/>
              <a:rect l="l" t="t" r="r" b="b"/>
              <a:pathLst>
                <a:path w="1335" h="3197" extrusionOk="0">
                  <a:moveTo>
                    <a:pt x="198" y="0"/>
                  </a:moveTo>
                  <a:lnTo>
                    <a:pt x="108" y="123"/>
                  </a:lnTo>
                  <a:cubicBezTo>
                    <a:pt x="38" y="221"/>
                    <a:pt x="1" y="337"/>
                    <a:pt x="1" y="457"/>
                  </a:cubicBezTo>
                  <a:lnTo>
                    <a:pt x="1" y="2997"/>
                  </a:lnTo>
                  <a:cubicBezTo>
                    <a:pt x="1" y="3108"/>
                    <a:pt x="90" y="3196"/>
                    <a:pt x="200" y="3196"/>
                  </a:cubicBezTo>
                  <a:lnTo>
                    <a:pt x="1136" y="3196"/>
                  </a:lnTo>
                  <a:cubicBezTo>
                    <a:pt x="1246" y="3196"/>
                    <a:pt x="1335" y="3107"/>
                    <a:pt x="1335" y="2997"/>
                  </a:cubicBezTo>
                  <a:lnTo>
                    <a:pt x="1335" y="457"/>
                  </a:lnTo>
                  <a:cubicBezTo>
                    <a:pt x="1335" y="337"/>
                    <a:pt x="1298" y="221"/>
                    <a:pt x="1227" y="123"/>
                  </a:cubicBezTo>
                  <a:lnTo>
                    <a:pt x="11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413;p54"/>
            <p:cNvSpPr/>
            <p:nvPr/>
          </p:nvSpPr>
          <p:spPr>
            <a:xfrm>
              <a:off x="4898666" y="2782474"/>
              <a:ext cx="365279" cy="498554"/>
            </a:xfrm>
            <a:custGeom>
              <a:avLst/>
              <a:gdLst/>
              <a:ahLst/>
              <a:cxnLst/>
              <a:rect l="l" t="t" r="r" b="b"/>
              <a:pathLst>
                <a:path w="1055" h="1440" extrusionOk="0">
                  <a:moveTo>
                    <a:pt x="61" y="1"/>
                  </a:moveTo>
                  <a:cubicBezTo>
                    <a:pt x="28" y="1"/>
                    <a:pt x="1" y="28"/>
                    <a:pt x="1" y="62"/>
                  </a:cubicBezTo>
                  <a:lnTo>
                    <a:pt x="1" y="1379"/>
                  </a:lnTo>
                  <a:cubicBezTo>
                    <a:pt x="1" y="1411"/>
                    <a:pt x="28" y="1440"/>
                    <a:pt x="61" y="1440"/>
                  </a:cubicBezTo>
                  <a:lnTo>
                    <a:pt x="995" y="1440"/>
                  </a:lnTo>
                  <a:cubicBezTo>
                    <a:pt x="1027" y="1440"/>
                    <a:pt x="1055" y="1411"/>
                    <a:pt x="1055" y="1379"/>
                  </a:cubicBezTo>
                  <a:lnTo>
                    <a:pt x="1055" y="62"/>
                  </a:lnTo>
                  <a:cubicBezTo>
                    <a:pt x="1055" y="28"/>
                    <a:pt x="1027" y="1"/>
                    <a:pt x="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414;p54"/>
            <p:cNvSpPr/>
            <p:nvPr/>
          </p:nvSpPr>
          <p:spPr>
            <a:xfrm>
              <a:off x="4950948" y="2919576"/>
              <a:ext cx="169656" cy="49855"/>
            </a:xfrm>
            <a:custGeom>
              <a:avLst/>
              <a:gdLst/>
              <a:ahLst/>
              <a:cxnLst/>
              <a:rect l="l" t="t" r="r" b="b"/>
              <a:pathLst>
                <a:path w="490" h="144" extrusionOk="0">
                  <a:moveTo>
                    <a:pt x="333" y="1"/>
                  </a:moveTo>
                  <a:cubicBezTo>
                    <a:pt x="230" y="1"/>
                    <a:pt x="90" y="33"/>
                    <a:pt x="0" y="123"/>
                  </a:cubicBezTo>
                  <a:lnTo>
                    <a:pt x="55" y="144"/>
                  </a:lnTo>
                  <a:cubicBezTo>
                    <a:pt x="55" y="144"/>
                    <a:pt x="128" y="106"/>
                    <a:pt x="276" y="106"/>
                  </a:cubicBezTo>
                  <a:cubicBezTo>
                    <a:pt x="293" y="106"/>
                    <a:pt x="311" y="107"/>
                    <a:pt x="330" y="108"/>
                  </a:cubicBezTo>
                  <a:cubicBezTo>
                    <a:pt x="340" y="108"/>
                    <a:pt x="350" y="109"/>
                    <a:pt x="359" y="109"/>
                  </a:cubicBezTo>
                  <a:cubicBezTo>
                    <a:pt x="450" y="109"/>
                    <a:pt x="489" y="81"/>
                    <a:pt x="460" y="34"/>
                  </a:cubicBezTo>
                  <a:cubicBezTo>
                    <a:pt x="448" y="14"/>
                    <a:pt x="398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415;p54"/>
            <p:cNvSpPr/>
            <p:nvPr/>
          </p:nvSpPr>
          <p:spPr>
            <a:xfrm>
              <a:off x="4965144" y="2935849"/>
              <a:ext cx="126723" cy="27351"/>
            </a:xfrm>
            <a:custGeom>
              <a:avLst/>
              <a:gdLst/>
              <a:ahLst/>
              <a:cxnLst/>
              <a:rect l="l" t="t" r="r" b="b"/>
              <a:pathLst>
                <a:path w="366" h="79" extrusionOk="0">
                  <a:moveTo>
                    <a:pt x="261" y="0"/>
                  </a:moveTo>
                  <a:cubicBezTo>
                    <a:pt x="169" y="0"/>
                    <a:pt x="74" y="21"/>
                    <a:pt x="0" y="79"/>
                  </a:cubicBezTo>
                  <a:cubicBezTo>
                    <a:pt x="84" y="21"/>
                    <a:pt x="189" y="5"/>
                    <a:pt x="290" y="5"/>
                  </a:cubicBezTo>
                  <a:cubicBezTo>
                    <a:pt x="299" y="5"/>
                    <a:pt x="309" y="5"/>
                    <a:pt x="318" y="5"/>
                  </a:cubicBezTo>
                  <a:lnTo>
                    <a:pt x="366" y="9"/>
                  </a:lnTo>
                  <a:cubicBezTo>
                    <a:pt x="350" y="7"/>
                    <a:pt x="334" y="4"/>
                    <a:pt x="318" y="3"/>
                  </a:cubicBezTo>
                  <a:cubicBezTo>
                    <a:pt x="300" y="1"/>
                    <a:pt x="281" y="0"/>
                    <a:pt x="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416;p54"/>
            <p:cNvSpPr/>
            <p:nvPr/>
          </p:nvSpPr>
          <p:spPr>
            <a:xfrm>
              <a:off x="4940215" y="2959391"/>
              <a:ext cx="83443" cy="67859"/>
            </a:xfrm>
            <a:custGeom>
              <a:avLst/>
              <a:gdLst/>
              <a:ahLst/>
              <a:cxnLst/>
              <a:rect l="l" t="t" r="r" b="b"/>
              <a:pathLst>
                <a:path w="241" h="196" fill="none" extrusionOk="0">
                  <a:moveTo>
                    <a:pt x="241" y="195"/>
                  </a:moveTo>
                  <a:cubicBezTo>
                    <a:pt x="241" y="195"/>
                    <a:pt x="212" y="50"/>
                    <a:pt x="1" y="0"/>
                  </a:cubicBezTo>
                </a:path>
              </a:pathLst>
            </a:custGeom>
            <a:noFill/>
            <a:ln w="5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417;p54"/>
            <p:cNvSpPr/>
            <p:nvPr/>
          </p:nvSpPr>
          <p:spPr>
            <a:xfrm>
              <a:off x="4990073" y="2977048"/>
              <a:ext cx="87598" cy="24235"/>
            </a:xfrm>
            <a:custGeom>
              <a:avLst/>
              <a:gdLst/>
              <a:ahLst/>
              <a:cxnLst/>
              <a:rect l="l" t="t" r="r" b="b"/>
              <a:pathLst>
                <a:path w="253" h="70" fill="none" extrusionOk="0">
                  <a:moveTo>
                    <a:pt x="0" y="10"/>
                  </a:moveTo>
                  <a:cubicBezTo>
                    <a:pt x="0" y="10"/>
                    <a:pt x="152" y="1"/>
                    <a:pt x="253" y="69"/>
                  </a:cubicBezTo>
                </a:path>
              </a:pathLst>
            </a:custGeom>
            <a:noFill/>
            <a:ln w="5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418;p54"/>
            <p:cNvSpPr/>
            <p:nvPr/>
          </p:nvSpPr>
          <p:spPr>
            <a:xfrm>
              <a:off x="4983148" y="3023096"/>
              <a:ext cx="150267" cy="156144"/>
            </a:xfrm>
            <a:custGeom>
              <a:avLst/>
              <a:gdLst/>
              <a:ahLst/>
              <a:cxnLst/>
              <a:rect l="l" t="t" r="r" b="b"/>
              <a:pathLst>
                <a:path w="434" h="451" extrusionOk="0">
                  <a:moveTo>
                    <a:pt x="189" y="0"/>
                  </a:moveTo>
                  <a:cubicBezTo>
                    <a:pt x="171" y="0"/>
                    <a:pt x="153" y="3"/>
                    <a:pt x="136" y="10"/>
                  </a:cubicBezTo>
                  <a:cubicBezTo>
                    <a:pt x="41" y="46"/>
                    <a:pt x="0" y="171"/>
                    <a:pt x="44" y="290"/>
                  </a:cubicBezTo>
                  <a:cubicBezTo>
                    <a:pt x="81" y="388"/>
                    <a:pt x="164" y="451"/>
                    <a:pt x="246" y="451"/>
                  </a:cubicBezTo>
                  <a:cubicBezTo>
                    <a:pt x="263" y="451"/>
                    <a:pt x="281" y="448"/>
                    <a:pt x="298" y="442"/>
                  </a:cubicBezTo>
                  <a:cubicBezTo>
                    <a:pt x="393" y="406"/>
                    <a:pt x="434" y="281"/>
                    <a:pt x="390" y="161"/>
                  </a:cubicBezTo>
                  <a:cubicBezTo>
                    <a:pt x="353" y="63"/>
                    <a:pt x="271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419;p54"/>
            <p:cNvSpPr/>
            <p:nvPr/>
          </p:nvSpPr>
          <p:spPr>
            <a:xfrm>
              <a:off x="5059320" y="2970124"/>
              <a:ext cx="174503" cy="132602"/>
            </a:xfrm>
            <a:custGeom>
              <a:avLst/>
              <a:gdLst/>
              <a:ahLst/>
              <a:cxnLst/>
              <a:rect l="l" t="t" r="r" b="b"/>
              <a:pathLst>
                <a:path w="504" h="383" extrusionOk="0">
                  <a:moveTo>
                    <a:pt x="218" y="1"/>
                  </a:moveTo>
                  <a:cubicBezTo>
                    <a:pt x="136" y="1"/>
                    <a:pt x="63" y="40"/>
                    <a:pt x="37" y="108"/>
                  </a:cubicBezTo>
                  <a:cubicBezTo>
                    <a:pt x="0" y="203"/>
                    <a:pt x="66" y="318"/>
                    <a:pt x="185" y="363"/>
                  </a:cubicBezTo>
                  <a:cubicBezTo>
                    <a:pt x="219" y="376"/>
                    <a:pt x="253" y="382"/>
                    <a:pt x="286" y="382"/>
                  </a:cubicBezTo>
                  <a:cubicBezTo>
                    <a:pt x="368" y="382"/>
                    <a:pt x="440" y="343"/>
                    <a:pt x="466" y="275"/>
                  </a:cubicBezTo>
                  <a:cubicBezTo>
                    <a:pt x="503" y="180"/>
                    <a:pt x="437" y="65"/>
                    <a:pt x="318" y="20"/>
                  </a:cubicBezTo>
                  <a:cubicBezTo>
                    <a:pt x="285" y="7"/>
                    <a:pt x="251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420;p54"/>
            <p:cNvSpPr/>
            <p:nvPr/>
          </p:nvSpPr>
          <p:spPr>
            <a:xfrm>
              <a:off x="5006346" y="3051485"/>
              <a:ext cx="14888" cy="18696"/>
            </a:xfrm>
            <a:custGeom>
              <a:avLst/>
              <a:gdLst/>
              <a:ahLst/>
              <a:cxnLst/>
              <a:rect l="l" t="t" r="r" b="b"/>
              <a:pathLst>
                <a:path w="43" h="54" extrusionOk="0">
                  <a:moveTo>
                    <a:pt x="21" y="1"/>
                  </a:moveTo>
                  <a:cubicBezTo>
                    <a:pt x="10" y="1"/>
                    <a:pt x="0" y="12"/>
                    <a:pt x="0" y="27"/>
                  </a:cubicBezTo>
                  <a:cubicBezTo>
                    <a:pt x="0" y="42"/>
                    <a:pt x="10" y="53"/>
                    <a:pt x="21" y="53"/>
                  </a:cubicBezTo>
                  <a:cubicBezTo>
                    <a:pt x="33" y="53"/>
                    <a:pt x="43" y="42"/>
                    <a:pt x="43" y="27"/>
                  </a:cubicBezTo>
                  <a:cubicBezTo>
                    <a:pt x="43" y="12"/>
                    <a:pt x="33" y="1"/>
                    <a:pt x="21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421;p54"/>
            <p:cNvSpPr/>
            <p:nvPr/>
          </p:nvSpPr>
          <p:spPr>
            <a:xfrm>
              <a:off x="5128567" y="2340353"/>
              <a:ext cx="102832" cy="177264"/>
            </a:xfrm>
            <a:custGeom>
              <a:avLst/>
              <a:gdLst/>
              <a:ahLst/>
              <a:cxnLst/>
              <a:rect l="l" t="t" r="r" b="b"/>
              <a:pathLst>
                <a:path w="297" h="512" fill="none" extrusionOk="0">
                  <a:moveTo>
                    <a:pt x="0" y="1"/>
                  </a:moveTo>
                  <a:cubicBezTo>
                    <a:pt x="0" y="1"/>
                    <a:pt x="39" y="225"/>
                    <a:pt x="297" y="511"/>
                  </a:cubicBez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422;p54"/>
            <p:cNvSpPr/>
            <p:nvPr/>
          </p:nvSpPr>
          <p:spPr>
            <a:xfrm>
              <a:off x="5255982" y="2548777"/>
              <a:ext cx="11080" cy="45701"/>
            </a:xfrm>
            <a:custGeom>
              <a:avLst/>
              <a:gdLst/>
              <a:ahLst/>
              <a:cxnLst/>
              <a:rect l="l" t="t" r="r" b="b"/>
              <a:pathLst>
                <a:path w="32" h="132" fill="none" extrusionOk="0">
                  <a:moveTo>
                    <a:pt x="1" y="1"/>
                  </a:moveTo>
                  <a:cubicBezTo>
                    <a:pt x="12" y="28"/>
                    <a:pt x="31" y="80"/>
                    <a:pt x="31" y="131"/>
                  </a:cubicBez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423;p54"/>
            <p:cNvSpPr/>
            <p:nvPr/>
          </p:nvSpPr>
          <p:spPr>
            <a:xfrm>
              <a:off x="4985226" y="2014216"/>
              <a:ext cx="191815" cy="111828"/>
            </a:xfrm>
            <a:custGeom>
              <a:avLst/>
              <a:gdLst/>
              <a:ahLst/>
              <a:cxnLst/>
              <a:rect l="l" t="t" r="r" b="b"/>
              <a:pathLst>
                <a:path w="554" h="323" extrusionOk="0">
                  <a:moveTo>
                    <a:pt x="62" y="0"/>
                  </a:moveTo>
                  <a:cubicBezTo>
                    <a:pt x="29" y="0"/>
                    <a:pt x="0" y="28"/>
                    <a:pt x="0" y="61"/>
                  </a:cubicBezTo>
                  <a:lnTo>
                    <a:pt x="0" y="308"/>
                  </a:lnTo>
                  <a:cubicBezTo>
                    <a:pt x="0" y="316"/>
                    <a:pt x="8" y="322"/>
                    <a:pt x="15" y="322"/>
                  </a:cubicBezTo>
                  <a:lnTo>
                    <a:pt x="539" y="322"/>
                  </a:lnTo>
                  <a:cubicBezTo>
                    <a:pt x="547" y="322"/>
                    <a:pt x="553" y="316"/>
                    <a:pt x="553" y="308"/>
                  </a:cubicBezTo>
                  <a:lnTo>
                    <a:pt x="553" y="61"/>
                  </a:lnTo>
                  <a:cubicBezTo>
                    <a:pt x="553" y="28"/>
                    <a:pt x="526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424;p54"/>
            <p:cNvSpPr/>
            <p:nvPr/>
          </p:nvSpPr>
          <p:spPr>
            <a:xfrm>
              <a:off x="5010847" y="2042259"/>
              <a:ext cx="346" cy="83092"/>
            </a:xfrm>
            <a:custGeom>
              <a:avLst/>
              <a:gdLst/>
              <a:ahLst/>
              <a:cxnLst/>
              <a:rect l="l" t="t" r="r" b="b"/>
              <a:pathLst>
                <a:path w="1" h="240" fill="none" extrusionOk="0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25;p54"/>
            <p:cNvSpPr/>
            <p:nvPr/>
          </p:nvSpPr>
          <p:spPr>
            <a:xfrm>
              <a:off x="5039238" y="2042259"/>
              <a:ext cx="346" cy="83092"/>
            </a:xfrm>
            <a:custGeom>
              <a:avLst/>
              <a:gdLst/>
              <a:ahLst/>
              <a:cxnLst/>
              <a:rect l="l" t="t" r="r" b="b"/>
              <a:pathLst>
                <a:path w="1" h="240" fill="none" extrusionOk="0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26;p54"/>
            <p:cNvSpPr/>
            <p:nvPr/>
          </p:nvSpPr>
          <p:spPr>
            <a:xfrm>
              <a:off x="5066937" y="2042259"/>
              <a:ext cx="346" cy="83092"/>
            </a:xfrm>
            <a:custGeom>
              <a:avLst/>
              <a:gdLst/>
              <a:ahLst/>
              <a:cxnLst/>
              <a:rect l="l" t="t" r="r" b="b"/>
              <a:pathLst>
                <a:path w="1" h="240" fill="none" extrusionOk="0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7;p54"/>
            <p:cNvSpPr/>
            <p:nvPr/>
          </p:nvSpPr>
          <p:spPr>
            <a:xfrm>
              <a:off x="5094983" y="2042259"/>
              <a:ext cx="346" cy="83092"/>
            </a:xfrm>
            <a:custGeom>
              <a:avLst/>
              <a:gdLst/>
              <a:ahLst/>
              <a:cxnLst/>
              <a:rect l="l" t="t" r="r" b="b"/>
              <a:pathLst>
                <a:path w="1" h="240" fill="none" extrusionOk="0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28;p54"/>
            <p:cNvSpPr/>
            <p:nvPr/>
          </p:nvSpPr>
          <p:spPr>
            <a:xfrm>
              <a:off x="5123374" y="2042259"/>
              <a:ext cx="346" cy="83092"/>
            </a:xfrm>
            <a:custGeom>
              <a:avLst/>
              <a:gdLst/>
              <a:ahLst/>
              <a:cxnLst/>
              <a:rect l="l" t="t" r="r" b="b"/>
              <a:pathLst>
                <a:path w="1" h="240" fill="none" extrusionOk="0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29;p54"/>
            <p:cNvSpPr/>
            <p:nvPr/>
          </p:nvSpPr>
          <p:spPr>
            <a:xfrm>
              <a:off x="5151073" y="2042259"/>
              <a:ext cx="346" cy="83092"/>
            </a:xfrm>
            <a:custGeom>
              <a:avLst/>
              <a:gdLst/>
              <a:ahLst/>
              <a:cxnLst/>
              <a:rect l="l" t="t" r="r" b="b"/>
              <a:pathLst>
                <a:path w="1" h="240" fill="none" extrusionOk="0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30;p54"/>
            <p:cNvSpPr/>
            <p:nvPr/>
          </p:nvSpPr>
          <p:spPr>
            <a:xfrm>
              <a:off x="5059320" y="2970124"/>
              <a:ext cx="174504" cy="132601"/>
            </a:xfrm>
            <a:custGeom>
              <a:avLst/>
              <a:gdLst/>
              <a:ahLst/>
              <a:cxnLst/>
              <a:rect l="l" t="t" r="r" b="b"/>
              <a:pathLst>
                <a:path w="504" h="383" extrusionOk="0">
                  <a:moveTo>
                    <a:pt x="218" y="1"/>
                  </a:moveTo>
                  <a:cubicBezTo>
                    <a:pt x="136" y="1"/>
                    <a:pt x="63" y="40"/>
                    <a:pt x="37" y="108"/>
                  </a:cubicBezTo>
                  <a:cubicBezTo>
                    <a:pt x="0" y="203"/>
                    <a:pt x="66" y="318"/>
                    <a:pt x="185" y="363"/>
                  </a:cubicBezTo>
                  <a:cubicBezTo>
                    <a:pt x="219" y="376"/>
                    <a:pt x="253" y="382"/>
                    <a:pt x="286" y="382"/>
                  </a:cubicBezTo>
                  <a:cubicBezTo>
                    <a:pt x="368" y="382"/>
                    <a:pt x="440" y="343"/>
                    <a:pt x="466" y="275"/>
                  </a:cubicBezTo>
                  <a:cubicBezTo>
                    <a:pt x="503" y="180"/>
                    <a:pt x="437" y="65"/>
                    <a:pt x="318" y="20"/>
                  </a:cubicBezTo>
                  <a:cubicBezTo>
                    <a:pt x="285" y="7"/>
                    <a:pt x="251" y="1"/>
                    <a:pt x="218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31;p54"/>
            <p:cNvSpPr/>
            <p:nvPr/>
          </p:nvSpPr>
          <p:spPr>
            <a:xfrm>
              <a:off x="5101907" y="2979818"/>
              <a:ext cx="38778" cy="22158"/>
            </a:xfrm>
            <a:custGeom>
              <a:avLst/>
              <a:gdLst/>
              <a:ahLst/>
              <a:cxnLst/>
              <a:rect l="l" t="t" r="r" b="b"/>
              <a:pathLst>
                <a:path w="112" h="64" extrusionOk="0">
                  <a:moveTo>
                    <a:pt x="67" y="1"/>
                  </a:moveTo>
                  <a:cubicBezTo>
                    <a:pt x="62" y="1"/>
                    <a:pt x="56" y="1"/>
                    <a:pt x="51" y="2"/>
                  </a:cubicBezTo>
                  <a:cubicBezTo>
                    <a:pt x="21" y="8"/>
                    <a:pt x="0" y="25"/>
                    <a:pt x="2" y="41"/>
                  </a:cubicBezTo>
                  <a:cubicBezTo>
                    <a:pt x="5" y="55"/>
                    <a:pt x="23" y="64"/>
                    <a:pt x="45" y="64"/>
                  </a:cubicBezTo>
                  <a:cubicBezTo>
                    <a:pt x="50" y="64"/>
                    <a:pt x="56" y="63"/>
                    <a:pt x="61" y="62"/>
                  </a:cubicBezTo>
                  <a:cubicBezTo>
                    <a:pt x="91" y="57"/>
                    <a:pt x="112" y="39"/>
                    <a:pt x="109" y="23"/>
                  </a:cubicBezTo>
                  <a:cubicBezTo>
                    <a:pt x="107" y="10"/>
                    <a:pt x="89" y="1"/>
                    <a:pt x="67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7" name="146 - Εικόνα" descr="Στιγμιότυπο οθόνης (138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571486"/>
            <a:ext cx="5357850" cy="3143272"/>
          </a:xfrm>
          <a:prstGeom prst="rect">
            <a:avLst/>
          </a:prstGeom>
        </p:spPr>
      </p:pic>
      <p:sp>
        <p:nvSpPr>
          <p:cNvPr id="149" name="148 - TextBox"/>
          <p:cNvSpPr txBox="1"/>
          <p:nvPr/>
        </p:nvSpPr>
        <p:spPr>
          <a:xfrm>
            <a:off x="2357422" y="0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</a:rPr>
              <a:t>USER INTERFACE – Index Page</a:t>
            </a:r>
            <a:endParaRPr lang="el-GR" sz="1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- Εικόνα" descr="lapt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00150"/>
            <a:ext cx="7215206" cy="6715172"/>
          </a:xfrm>
          <a:prstGeom prst="rect">
            <a:avLst/>
          </a:prstGeom>
        </p:spPr>
      </p:pic>
      <p:grpSp>
        <p:nvGrpSpPr>
          <p:cNvPr id="2" name="Google Shape;1201;p52"/>
          <p:cNvGrpSpPr/>
          <p:nvPr/>
        </p:nvGrpSpPr>
        <p:grpSpPr>
          <a:xfrm>
            <a:off x="6929454" y="785800"/>
            <a:ext cx="1585054" cy="1571618"/>
            <a:chOff x="719994" y="-1373683"/>
            <a:chExt cx="3103800" cy="3112472"/>
          </a:xfrm>
        </p:grpSpPr>
        <p:sp>
          <p:nvSpPr>
            <p:cNvPr id="22" name="Google Shape;1202;p52"/>
            <p:cNvSpPr/>
            <p:nvPr/>
          </p:nvSpPr>
          <p:spPr>
            <a:xfrm>
              <a:off x="2790181" y="-1235149"/>
              <a:ext cx="306890" cy="539543"/>
            </a:xfrm>
            <a:custGeom>
              <a:avLst/>
              <a:gdLst/>
              <a:ahLst/>
              <a:cxnLst/>
              <a:rect l="l" t="t" r="r" b="b"/>
              <a:pathLst>
                <a:path w="1451" h="2551" extrusionOk="0">
                  <a:moveTo>
                    <a:pt x="1190" y="1"/>
                  </a:moveTo>
                  <a:cubicBezTo>
                    <a:pt x="1087" y="1"/>
                    <a:pt x="981" y="64"/>
                    <a:pt x="944" y="162"/>
                  </a:cubicBezTo>
                  <a:cubicBezTo>
                    <a:pt x="897" y="283"/>
                    <a:pt x="936" y="446"/>
                    <a:pt x="833" y="525"/>
                  </a:cubicBezTo>
                  <a:cubicBezTo>
                    <a:pt x="766" y="575"/>
                    <a:pt x="661" y="570"/>
                    <a:pt x="618" y="641"/>
                  </a:cubicBezTo>
                  <a:cubicBezTo>
                    <a:pt x="544" y="761"/>
                    <a:pt x="746" y="891"/>
                    <a:pt x="724" y="1029"/>
                  </a:cubicBezTo>
                  <a:cubicBezTo>
                    <a:pt x="699" y="1182"/>
                    <a:pt x="438" y="1191"/>
                    <a:pt x="404" y="1342"/>
                  </a:cubicBezTo>
                  <a:cubicBezTo>
                    <a:pt x="387" y="1420"/>
                    <a:pt x="444" y="1493"/>
                    <a:pt x="466" y="1571"/>
                  </a:cubicBezTo>
                  <a:cubicBezTo>
                    <a:pt x="499" y="1683"/>
                    <a:pt x="451" y="1814"/>
                    <a:pt x="354" y="1878"/>
                  </a:cubicBezTo>
                  <a:cubicBezTo>
                    <a:pt x="298" y="1914"/>
                    <a:pt x="227" y="1934"/>
                    <a:pt x="193" y="1989"/>
                  </a:cubicBezTo>
                  <a:cubicBezTo>
                    <a:pt x="154" y="2055"/>
                    <a:pt x="178" y="2135"/>
                    <a:pt x="177" y="2209"/>
                  </a:cubicBezTo>
                  <a:cubicBezTo>
                    <a:pt x="175" y="2321"/>
                    <a:pt x="102" y="2429"/>
                    <a:pt x="1" y="2473"/>
                  </a:cubicBezTo>
                  <a:cubicBezTo>
                    <a:pt x="28" y="2523"/>
                    <a:pt x="85" y="2550"/>
                    <a:pt x="142" y="2550"/>
                  </a:cubicBezTo>
                  <a:cubicBezTo>
                    <a:pt x="186" y="2550"/>
                    <a:pt x="230" y="2534"/>
                    <a:pt x="259" y="2499"/>
                  </a:cubicBezTo>
                  <a:cubicBezTo>
                    <a:pt x="335" y="2405"/>
                    <a:pt x="291" y="2244"/>
                    <a:pt x="383" y="2167"/>
                  </a:cubicBezTo>
                  <a:cubicBezTo>
                    <a:pt x="455" y="2108"/>
                    <a:pt x="582" y="2123"/>
                    <a:pt x="619" y="2039"/>
                  </a:cubicBezTo>
                  <a:cubicBezTo>
                    <a:pt x="654" y="1961"/>
                    <a:pt x="572" y="1878"/>
                    <a:pt x="576" y="1792"/>
                  </a:cubicBezTo>
                  <a:cubicBezTo>
                    <a:pt x="580" y="1691"/>
                    <a:pt x="697" y="1636"/>
                    <a:pt x="798" y="1624"/>
                  </a:cubicBezTo>
                  <a:cubicBezTo>
                    <a:pt x="899" y="1612"/>
                    <a:pt x="1013" y="1613"/>
                    <a:pt x="1085" y="1542"/>
                  </a:cubicBezTo>
                  <a:cubicBezTo>
                    <a:pt x="1152" y="1476"/>
                    <a:pt x="1152" y="1351"/>
                    <a:pt x="1083" y="1286"/>
                  </a:cubicBezTo>
                  <a:cubicBezTo>
                    <a:pt x="1057" y="1260"/>
                    <a:pt x="1020" y="1241"/>
                    <a:pt x="1007" y="1205"/>
                  </a:cubicBezTo>
                  <a:cubicBezTo>
                    <a:pt x="980" y="1130"/>
                    <a:pt x="1075" y="1068"/>
                    <a:pt x="1154" y="1057"/>
                  </a:cubicBezTo>
                  <a:cubicBezTo>
                    <a:pt x="1233" y="1045"/>
                    <a:pt x="1330" y="1040"/>
                    <a:pt x="1364" y="967"/>
                  </a:cubicBezTo>
                  <a:cubicBezTo>
                    <a:pt x="1389" y="914"/>
                    <a:pt x="1361" y="847"/>
                    <a:pt x="1315" y="810"/>
                  </a:cubicBezTo>
                  <a:cubicBezTo>
                    <a:pt x="1270" y="773"/>
                    <a:pt x="1210" y="758"/>
                    <a:pt x="1154" y="744"/>
                  </a:cubicBezTo>
                  <a:cubicBezTo>
                    <a:pt x="1134" y="689"/>
                    <a:pt x="1185" y="635"/>
                    <a:pt x="1238" y="614"/>
                  </a:cubicBezTo>
                  <a:cubicBezTo>
                    <a:pt x="1291" y="593"/>
                    <a:pt x="1351" y="588"/>
                    <a:pt x="1396" y="552"/>
                  </a:cubicBezTo>
                  <a:cubicBezTo>
                    <a:pt x="1440" y="518"/>
                    <a:pt x="1451" y="433"/>
                    <a:pt x="1398" y="412"/>
                  </a:cubicBezTo>
                  <a:cubicBezTo>
                    <a:pt x="1390" y="409"/>
                    <a:pt x="1382" y="408"/>
                    <a:pt x="1373" y="408"/>
                  </a:cubicBezTo>
                  <a:cubicBezTo>
                    <a:pt x="1345" y="408"/>
                    <a:pt x="1315" y="422"/>
                    <a:pt x="1286" y="422"/>
                  </a:cubicBezTo>
                  <a:cubicBezTo>
                    <a:pt x="1279" y="422"/>
                    <a:pt x="1273" y="421"/>
                    <a:pt x="1266" y="420"/>
                  </a:cubicBezTo>
                  <a:cubicBezTo>
                    <a:pt x="1217" y="407"/>
                    <a:pt x="1203" y="339"/>
                    <a:pt x="1223" y="291"/>
                  </a:cubicBezTo>
                  <a:cubicBezTo>
                    <a:pt x="1243" y="244"/>
                    <a:pt x="1282" y="207"/>
                    <a:pt x="1306" y="162"/>
                  </a:cubicBezTo>
                  <a:cubicBezTo>
                    <a:pt x="1330" y="117"/>
                    <a:pt x="1333" y="51"/>
                    <a:pt x="1291" y="23"/>
                  </a:cubicBezTo>
                  <a:cubicBezTo>
                    <a:pt x="1259" y="8"/>
                    <a:pt x="1225" y="1"/>
                    <a:pt x="1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03;p52"/>
            <p:cNvSpPr/>
            <p:nvPr/>
          </p:nvSpPr>
          <p:spPr>
            <a:xfrm>
              <a:off x="1731399" y="-1112478"/>
              <a:ext cx="1194566" cy="707476"/>
            </a:xfrm>
            <a:custGeom>
              <a:avLst/>
              <a:gdLst/>
              <a:ahLst/>
              <a:cxnLst/>
              <a:rect l="l" t="t" r="r" b="b"/>
              <a:pathLst>
                <a:path w="5648" h="3345" extrusionOk="0">
                  <a:moveTo>
                    <a:pt x="183" y="1"/>
                  </a:moveTo>
                  <a:cubicBezTo>
                    <a:pt x="183" y="1"/>
                    <a:pt x="1" y="169"/>
                    <a:pt x="136" y="757"/>
                  </a:cubicBezTo>
                  <a:cubicBezTo>
                    <a:pt x="271" y="1346"/>
                    <a:pt x="722" y="2388"/>
                    <a:pt x="1707" y="2935"/>
                  </a:cubicBezTo>
                  <a:cubicBezTo>
                    <a:pt x="2329" y="3280"/>
                    <a:pt x="3325" y="3344"/>
                    <a:pt x="3975" y="3344"/>
                  </a:cubicBezTo>
                  <a:cubicBezTo>
                    <a:pt x="4355" y="3344"/>
                    <a:pt x="4617" y="3322"/>
                    <a:pt x="4617" y="3322"/>
                  </a:cubicBezTo>
                  <a:cubicBezTo>
                    <a:pt x="4805" y="3252"/>
                    <a:pt x="4983" y="3160"/>
                    <a:pt x="5142" y="3038"/>
                  </a:cubicBezTo>
                  <a:cubicBezTo>
                    <a:pt x="5289" y="2924"/>
                    <a:pt x="5419" y="2781"/>
                    <a:pt x="5512" y="2620"/>
                  </a:cubicBezTo>
                  <a:cubicBezTo>
                    <a:pt x="5647" y="2387"/>
                    <a:pt x="5505" y="2085"/>
                    <a:pt x="5237" y="2049"/>
                  </a:cubicBezTo>
                  <a:cubicBezTo>
                    <a:pt x="5142" y="2037"/>
                    <a:pt x="5047" y="2031"/>
                    <a:pt x="4950" y="2031"/>
                  </a:cubicBezTo>
                  <a:cubicBezTo>
                    <a:pt x="4378" y="2031"/>
                    <a:pt x="3775" y="2224"/>
                    <a:pt x="3187" y="2224"/>
                  </a:cubicBezTo>
                  <a:cubicBezTo>
                    <a:pt x="3139" y="2224"/>
                    <a:pt x="3092" y="2223"/>
                    <a:pt x="3045" y="2220"/>
                  </a:cubicBezTo>
                  <a:cubicBezTo>
                    <a:pt x="2313" y="2178"/>
                    <a:pt x="1649" y="1783"/>
                    <a:pt x="1065" y="1339"/>
                  </a:cubicBezTo>
                  <a:cubicBezTo>
                    <a:pt x="790" y="1129"/>
                    <a:pt x="514" y="887"/>
                    <a:pt x="408" y="559"/>
                  </a:cubicBezTo>
                  <a:cubicBezTo>
                    <a:pt x="346" y="365"/>
                    <a:pt x="351" y="95"/>
                    <a:pt x="1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04;p52"/>
            <p:cNvSpPr/>
            <p:nvPr/>
          </p:nvSpPr>
          <p:spPr>
            <a:xfrm>
              <a:off x="1731399" y="-1107403"/>
              <a:ext cx="1194566" cy="707476"/>
            </a:xfrm>
            <a:custGeom>
              <a:avLst/>
              <a:gdLst/>
              <a:ahLst/>
              <a:cxnLst/>
              <a:rect l="l" t="t" r="r" b="b"/>
              <a:pathLst>
                <a:path w="5648" h="3345" extrusionOk="0">
                  <a:moveTo>
                    <a:pt x="183" y="1"/>
                  </a:moveTo>
                  <a:cubicBezTo>
                    <a:pt x="183" y="1"/>
                    <a:pt x="1" y="169"/>
                    <a:pt x="136" y="757"/>
                  </a:cubicBezTo>
                  <a:cubicBezTo>
                    <a:pt x="271" y="1346"/>
                    <a:pt x="722" y="2388"/>
                    <a:pt x="1707" y="2935"/>
                  </a:cubicBezTo>
                  <a:cubicBezTo>
                    <a:pt x="2329" y="3280"/>
                    <a:pt x="3325" y="3344"/>
                    <a:pt x="3975" y="3344"/>
                  </a:cubicBezTo>
                  <a:cubicBezTo>
                    <a:pt x="4355" y="3344"/>
                    <a:pt x="4617" y="3322"/>
                    <a:pt x="4617" y="3322"/>
                  </a:cubicBezTo>
                  <a:cubicBezTo>
                    <a:pt x="4805" y="3252"/>
                    <a:pt x="4983" y="3160"/>
                    <a:pt x="5142" y="3038"/>
                  </a:cubicBezTo>
                  <a:cubicBezTo>
                    <a:pt x="5289" y="2924"/>
                    <a:pt x="5419" y="2781"/>
                    <a:pt x="5512" y="2620"/>
                  </a:cubicBezTo>
                  <a:cubicBezTo>
                    <a:pt x="5647" y="2387"/>
                    <a:pt x="5505" y="2085"/>
                    <a:pt x="5237" y="2049"/>
                  </a:cubicBezTo>
                  <a:cubicBezTo>
                    <a:pt x="5142" y="2037"/>
                    <a:pt x="5047" y="2031"/>
                    <a:pt x="4950" y="2031"/>
                  </a:cubicBezTo>
                  <a:cubicBezTo>
                    <a:pt x="4378" y="2031"/>
                    <a:pt x="3775" y="2224"/>
                    <a:pt x="3187" y="2224"/>
                  </a:cubicBezTo>
                  <a:cubicBezTo>
                    <a:pt x="3139" y="2224"/>
                    <a:pt x="3092" y="2223"/>
                    <a:pt x="3045" y="2220"/>
                  </a:cubicBezTo>
                  <a:cubicBezTo>
                    <a:pt x="2313" y="2178"/>
                    <a:pt x="1649" y="1783"/>
                    <a:pt x="1065" y="1339"/>
                  </a:cubicBezTo>
                  <a:cubicBezTo>
                    <a:pt x="790" y="1129"/>
                    <a:pt x="514" y="887"/>
                    <a:pt x="408" y="559"/>
                  </a:cubicBezTo>
                  <a:cubicBezTo>
                    <a:pt x="346" y="365"/>
                    <a:pt x="351" y="95"/>
                    <a:pt x="183" y="1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05;p52"/>
            <p:cNvSpPr/>
            <p:nvPr/>
          </p:nvSpPr>
          <p:spPr>
            <a:xfrm>
              <a:off x="1684966" y="-1078821"/>
              <a:ext cx="1123713" cy="946262"/>
            </a:xfrm>
            <a:custGeom>
              <a:avLst/>
              <a:gdLst/>
              <a:ahLst/>
              <a:cxnLst/>
              <a:rect l="l" t="t" r="r" b="b"/>
              <a:pathLst>
                <a:path w="5313" h="4474" extrusionOk="0">
                  <a:moveTo>
                    <a:pt x="385" y="0"/>
                  </a:moveTo>
                  <a:lnTo>
                    <a:pt x="39" y="708"/>
                  </a:lnTo>
                  <a:cubicBezTo>
                    <a:pt x="39" y="708"/>
                    <a:pt x="0" y="2822"/>
                    <a:pt x="1554" y="3850"/>
                  </a:cubicBezTo>
                  <a:cubicBezTo>
                    <a:pt x="2304" y="4345"/>
                    <a:pt x="2923" y="4474"/>
                    <a:pt x="3364" y="4474"/>
                  </a:cubicBezTo>
                  <a:cubicBezTo>
                    <a:pt x="3836" y="4474"/>
                    <a:pt x="4102" y="4326"/>
                    <a:pt x="4102" y="4326"/>
                  </a:cubicBezTo>
                  <a:cubicBezTo>
                    <a:pt x="4293" y="4296"/>
                    <a:pt x="4479" y="4244"/>
                    <a:pt x="4654" y="4163"/>
                  </a:cubicBezTo>
                  <a:cubicBezTo>
                    <a:pt x="4829" y="4081"/>
                    <a:pt x="4992" y="3965"/>
                    <a:pt x="5122" y="3824"/>
                  </a:cubicBezTo>
                  <a:cubicBezTo>
                    <a:pt x="5313" y="3619"/>
                    <a:pt x="5237" y="3281"/>
                    <a:pt x="4974" y="3184"/>
                  </a:cubicBezTo>
                  <a:cubicBezTo>
                    <a:pt x="4285" y="2929"/>
                    <a:pt x="3444" y="3070"/>
                    <a:pt x="2713" y="2863"/>
                  </a:cubicBezTo>
                  <a:cubicBezTo>
                    <a:pt x="1982" y="2654"/>
                    <a:pt x="1397" y="2105"/>
                    <a:pt x="908" y="1522"/>
                  </a:cubicBezTo>
                  <a:cubicBezTo>
                    <a:pt x="678" y="1248"/>
                    <a:pt x="452" y="941"/>
                    <a:pt x="418" y="584"/>
                  </a:cubicBezTo>
                  <a:cubicBezTo>
                    <a:pt x="401" y="390"/>
                    <a:pt x="442" y="184"/>
                    <a:pt x="3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06;p52"/>
            <p:cNvSpPr/>
            <p:nvPr/>
          </p:nvSpPr>
          <p:spPr>
            <a:xfrm>
              <a:off x="2868436" y="-663669"/>
              <a:ext cx="55837" cy="70430"/>
            </a:xfrm>
            <a:custGeom>
              <a:avLst/>
              <a:gdLst/>
              <a:ahLst/>
              <a:cxnLst/>
              <a:rect l="l" t="t" r="r" b="b"/>
              <a:pathLst>
                <a:path w="264" h="333" extrusionOk="0">
                  <a:moveTo>
                    <a:pt x="30" y="0"/>
                  </a:moveTo>
                  <a:cubicBezTo>
                    <a:pt x="16" y="50"/>
                    <a:pt x="1" y="101"/>
                    <a:pt x="6" y="153"/>
                  </a:cubicBezTo>
                  <a:cubicBezTo>
                    <a:pt x="13" y="238"/>
                    <a:pt x="81" y="314"/>
                    <a:pt x="164" y="333"/>
                  </a:cubicBezTo>
                  <a:cubicBezTo>
                    <a:pt x="264" y="128"/>
                    <a:pt x="31" y="0"/>
                    <a:pt x="30" y="0"/>
                  </a:cubicBezTo>
                  <a:close/>
                </a:path>
              </a:pathLst>
            </a:custGeom>
            <a:solidFill>
              <a:srgbClr val="191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07;p52"/>
            <p:cNvSpPr/>
            <p:nvPr/>
          </p:nvSpPr>
          <p:spPr>
            <a:xfrm>
              <a:off x="2067265" y="-616292"/>
              <a:ext cx="797999" cy="122248"/>
            </a:xfrm>
            <a:custGeom>
              <a:avLst/>
              <a:gdLst/>
              <a:ahLst/>
              <a:cxnLst/>
              <a:rect l="l" t="t" r="r" b="b"/>
              <a:pathLst>
                <a:path w="3773" h="578" fill="none" extrusionOk="0">
                  <a:moveTo>
                    <a:pt x="3773" y="0"/>
                  </a:moveTo>
                  <a:cubicBezTo>
                    <a:pt x="3466" y="243"/>
                    <a:pt x="3099" y="410"/>
                    <a:pt x="2715" y="482"/>
                  </a:cubicBezTo>
                  <a:cubicBezTo>
                    <a:pt x="2605" y="500"/>
                    <a:pt x="2496" y="514"/>
                    <a:pt x="2385" y="524"/>
                  </a:cubicBezTo>
                  <a:cubicBezTo>
                    <a:pt x="1780" y="577"/>
                    <a:pt x="1219" y="571"/>
                    <a:pt x="572" y="406"/>
                  </a:cubicBezTo>
                  <a:cubicBezTo>
                    <a:pt x="397" y="361"/>
                    <a:pt x="152" y="289"/>
                    <a:pt x="1" y="190"/>
                  </a:cubicBezTo>
                </a:path>
              </a:pathLst>
            </a:custGeom>
            <a:noFill/>
            <a:ln w="350" cap="flat" cmpd="sng">
              <a:solidFill>
                <a:srgbClr val="EEE355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08;p52"/>
            <p:cNvSpPr/>
            <p:nvPr/>
          </p:nvSpPr>
          <p:spPr>
            <a:xfrm>
              <a:off x="1678941" y="-1078821"/>
              <a:ext cx="1123713" cy="946262"/>
            </a:xfrm>
            <a:custGeom>
              <a:avLst/>
              <a:gdLst/>
              <a:ahLst/>
              <a:cxnLst/>
              <a:rect l="l" t="t" r="r" b="b"/>
              <a:pathLst>
                <a:path w="5313" h="4474" extrusionOk="0">
                  <a:moveTo>
                    <a:pt x="385" y="0"/>
                  </a:moveTo>
                  <a:lnTo>
                    <a:pt x="39" y="708"/>
                  </a:lnTo>
                  <a:cubicBezTo>
                    <a:pt x="39" y="708"/>
                    <a:pt x="0" y="2822"/>
                    <a:pt x="1554" y="3850"/>
                  </a:cubicBezTo>
                  <a:cubicBezTo>
                    <a:pt x="2304" y="4345"/>
                    <a:pt x="2923" y="4474"/>
                    <a:pt x="3364" y="4474"/>
                  </a:cubicBezTo>
                  <a:cubicBezTo>
                    <a:pt x="3836" y="4474"/>
                    <a:pt x="4102" y="4326"/>
                    <a:pt x="4102" y="4326"/>
                  </a:cubicBezTo>
                  <a:cubicBezTo>
                    <a:pt x="4293" y="4296"/>
                    <a:pt x="4479" y="4244"/>
                    <a:pt x="4654" y="4163"/>
                  </a:cubicBezTo>
                  <a:cubicBezTo>
                    <a:pt x="4829" y="4081"/>
                    <a:pt x="4992" y="3965"/>
                    <a:pt x="5122" y="3824"/>
                  </a:cubicBezTo>
                  <a:cubicBezTo>
                    <a:pt x="5313" y="3619"/>
                    <a:pt x="5237" y="3281"/>
                    <a:pt x="4974" y="3184"/>
                  </a:cubicBezTo>
                  <a:cubicBezTo>
                    <a:pt x="4285" y="2929"/>
                    <a:pt x="3444" y="3070"/>
                    <a:pt x="2713" y="2863"/>
                  </a:cubicBezTo>
                  <a:cubicBezTo>
                    <a:pt x="1982" y="2654"/>
                    <a:pt x="1397" y="2105"/>
                    <a:pt x="908" y="1522"/>
                  </a:cubicBezTo>
                  <a:cubicBezTo>
                    <a:pt x="678" y="1248"/>
                    <a:pt x="452" y="941"/>
                    <a:pt x="418" y="584"/>
                  </a:cubicBezTo>
                  <a:cubicBezTo>
                    <a:pt x="401" y="390"/>
                    <a:pt x="442" y="184"/>
                    <a:pt x="385" y="0"/>
                  </a:cubicBezTo>
                  <a:close/>
                </a:path>
              </a:pathLst>
            </a:custGeom>
            <a:solidFill>
              <a:srgbClr val="233634">
                <a:alpha val="3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09;p52"/>
            <p:cNvSpPr/>
            <p:nvPr/>
          </p:nvSpPr>
          <p:spPr>
            <a:xfrm>
              <a:off x="2775375" y="-372006"/>
              <a:ext cx="39128" cy="57952"/>
            </a:xfrm>
            <a:custGeom>
              <a:avLst/>
              <a:gdLst/>
              <a:ahLst/>
              <a:cxnLst/>
              <a:rect l="l" t="t" r="r" b="b"/>
              <a:pathLst>
                <a:path w="185" h="274" extrusionOk="0">
                  <a:moveTo>
                    <a:pt x="67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66" y="38"/>
                    <a:pt x="20" y="108"/>
                    <a:pt x="11" y="145"/>
                  </a:cubicBezTo>
                  <a:cubicBezTo>
                    <a:pt x="0" y="182"/>
                    <a:pt x="16" y="227"/>
                    <a:pt x="47" y="251"/>
                  </a:cubicBezTo>
                  <a:cubicBezTo>
                    <a:pt x="65" y="266"/>
                    <a:pt x="89" y="274"/>
                    <a:pt x="113" y="274"/>
                  </a:cubicBezTo>
                  <a:cubicBezTo>
                    <a:pt x="129" y="274"/>
                    <a:pt x="144" y="270"/>
                    <a:pt x="158" y="264"/>
                  </a:cubicBezTo>
                  <a:cubicBezTo>
                    <a:pt x="184" y="113"/>
                    <a:pt x="69" y="0"/>
                    <a:pt x="67" y="0"/>
                  </a:cubicBezTo>
                  <a:close/>
                </a:path>
              </a:pathLst>
            </a:custGeom>
            <a:solidFill>
              <a:srgbClr val="191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10;p52"/>
            <p:cNvSpPr/>
            <p:nvPr/>
          </p:nvSpPr>
          <p:spPr>
            <a:xfrm>
              <a:off x="1549507" y="-1144203"/>
              <a:ext cx="1103197" cy="1211486"/>
            </a:xfrm>
            <a:custGeom>
              <a:avLst/>
              <a:gdLst/>
              <a:ahLst/>
              <a:cxnLst/>
              <a:rect l="l" t="t" r="r" b="b"/>
              <a:pathLst>
                <a:path w="5216" h="5728" extrusionOk="0">
                  <a:moveTo>
                    <a:pt x="778" y="1"/>
                  </a:moveTo>
                  <a:cubicBezTo>
                    <a:pt x="730" y="1"/>
                    <a:pt x="684" y="17"/>
                    <a:pt x="645" y="53"/>
                  </a:cubicBezTo>
                  <a:cubicBezTo>
                    <a:pt x="536" y="353"/>
                    <a:pt x="657" y="691"/>
                    <a:pt x="590" y="1003"/>
                  </a:cubicBezTo>
                  <a:cubicBezTo>
                    <a:pt x="524" y="1321"/>
                    <a:pt x="274" y="1570"/>
                    <a:pt x="162" y="1874"/>
                  </a:cubicBezTo>
                  <a:cubicBezTo>
                    <a:pt x="1" y="2306"/>
                    <a:pt x="119" y="2907"/>
                    <a:pt x="316" y="3323"/>
                  </a:cubicBezTo>
                  <a:cubicBezTo>
                    <a:pt x="878" y="4506"/>
                    <a:pt x="2001" y="5302"/>
                    <a:pt x="3272" y="5625"/>
                  </a:cubicBezTo>
                  <a:cubicBezTo>
                    <a:pt x="3513" y="5686"/>
                    <a:pt x="3764" y="5727"/>
                    <a:pt x="4013" y="5727"/>
                  </a:cubicBezTo>
                  <a:cubicBezTo>
                    <a:pt x="4141" y="5727"/>
                    <a:pt x="4270" y="5716"/>
                    <a:pt x="4396" y="5692"/>
                  </a:cubicBezTo>
                  <a:cubicBezTo>
                    <a:pt x="4595" y="5654"/>
                    <a:pt x="4790" y="5578"/>
                    <a:pt x="4959" y="5467"/>
                  </a:cubicBezTo>
                  <a:cubicBezTo>
                    <a:pt x="5206" y="5306"/>
                    <a:pt x="5215" y="4943"/>
                    <a:pt x="4972" y="4778"/>
                  </a:cubicBezTo>
                  <a:cubicBezTo>
                    <a:pt x="4336" y="4344"/>
                    <a:pt x="3443" y="4272"/>
                    <a:pt x="2754" y="3873"/>
                  </a:cubicBezTo>
                  <a:cubicBezTo>
                    <a:pt x="2063" y="3473"/>
                    <a:pt x="1609" y="2765"/>
                    <a:pt x="1259" y="2048"/>
                  </a:cubicBezTo>
                  <a:cubicBezTo>
                    <a:pt x="1095" y="1710"/>
                    <a:pt x="943" y="1340"/>
                    <a:pt x="1001" y="968"/>
                  </a:cubicBezTo>
                  <a:cubicBezTo>
                    <a:pt x="1036" y="749"/>
                    <a:pt x="1142" y="537"/>
                    <a:pt x="1111" y="319"/>
                  </a:cubicBezTo>
                  <a:cubicBezTo>
                    <a:pt x="1089" y="153"/>
                    <a:pt x="926" y="1"/>
                    <a:pt x="7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11;p52"/>
            <p:cNvSpPr/>
            <p:nvPr/>
          </p:nvSpPr>
          <p:spPr>
            <a:xfrm>
              <a:off x="2604481" y="-101283"/>
              <a:ext cx="48011" cy="70007"/>
            </a:xfrm>
            <a:custGeom>
              <a:avLst/>
              <a:gdLst/>
              <a:ahLst/>
              <a:cxnLst/>
              <a:rect l="l" t="t" r="r" b="b"/>
              <a:pathLst>
                <a:path w="227" h="331" extrusionOk="0">
                  <a:moveTo>
                    <a:pt x="108" y="1"/>
                  </a:moveTo>
                  <a:cubicBezTo>
                    <a:pt x="61" y="13"/>
                    <a:pt x="22" y="53"/>
                    <a:pt x="10" y="101"/>
                  </a:cubicBezTo>
                  <a:cubicBezTo>
                    <a:pt x="5" y="117"/>
                    <a:pt x="5" y="136"/>
                    <a:pt x="3" y="153"/>
                  </a:cubicBezTo>
                  <a:cubicBezTo>
                    <a:pt x="2" y="194"/>
                    <a:pt x="1" y="236"/>
                    <a:pt x="18" y="273"/>
                  </a:cubicBezTo>
                  <a:cubicBezTo>
                    <a:pt x="32" y="305"/>
                    <a:pt x="65" y="331"/>
                    <a:pt x="100" y="331"/>
                  </a:cubicBezTo>
                  <a:cubicBezTo>
                    <a:pt x="105" y="331"/>
                    <a:pt x="110" y="330"/>
                    <a:pt x="116" y="329"/>
                  </a:cubicBezTo>
                  <a:cubicBezTo>
                    <a:pt x="226" y="147"/>
                    <a:pt x="108" y="2"/>
                    <a:pt x="108" y="1"/>
                  </a:cubicBezTo>
                  <a:close/>
                </a:path>
              </a:pathLst>
            </a:custGeom>
            <a:solidFill>
              <a:srgbClr val="191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12;p52"/>
            <p:cNvSpPr/>
            <p:nvPr/>
          </p:nvSpPr>
          <p:spPr>
            <a:xfrm>
              <a:off x="1718286" y="-965060"/>
              <a:ext cx="879004" cy="902270"/>
            </a:xfrm>
            <a:custGeom>
              <a:avLst/>
              <a:gdLst/>
              <a:ahLst/>
              <a:cxnLst/>
              <a:rect l="l" t="t" r="r" b="b"/>
              <a:pathLst>
                <a:path w="4156" h="4266" fill="none" extrusionOk="0">
                  <a:moveTo>
                    <a:pt x="4155" y="4252"/>
                  </a:moveTo>
                  <a:cubicBezTo>
                    <a:pt x="3933" y="4266"/>
                    <a:pt x="3713" y="4207"/>
                    <a:pt x="3498" y="4147"/>
                  </a:cubicBezTo>
                  <a:cubicBezTo>
                    <a:pt x="2958" y="3995"/>
                    <a:pt x="2413" y="3834"/>
                    <a:pt x="1926" y="3553"/>
                  </a:cubicBezTo>
                  <a:cubicBezTo>
                    <a:pt x="890" y="2955"/>
                    <a:pt x="286" y="2076"/>
                    <a:pt x="54" y="902"/>
                  </a:cubicBezTo>
                  <a:cubicBezTo>
                    <a:pt x="1" y="626"/>
                    <a:pt x="59" y="310"/>
                    <a:pt x="229" y="1"/>
                  </a:cubicBezTo>
                </a:path>
              </a:pathLst>
            </a:custGeom>
            <a:noFill/>
            <a:ln w="350" cap="rnd" cmpd="sng">
              <a:solidFill>
                <a:srgbClr val="EEE3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13;p52"/>
            <p:cNvSpPr/>
            <p:nvPr/>
          </p:nvSpPr>
          <p:spPr>
            <a:xfrm>
              <a:off x="1014828" y="-1373683"/>
              <a:ext cx="239632" cy="133035"/>
            </a:xfrm>
            <a:custGeom>
              <a:avLst/>
              <a:gdLst/>
              <a:ahLst/>
              <a:cxnLst/>
              <a:rect l="l" t="t" r="r" b="b"/>
              <a:pathLst>
                <a:path w="1133" h="629" extrusionOk="0">
                  <a:moveTo>
                    <a:pt x="1012" y="0"/>
                  </a:moveTo>
                  <a:cubicBezTo>
                    <a:pt x="1009" y="0"/>
                    <a:pt x="1005" y="1"/>
                    <a:pt x="1001" y="2"/>
                  </a:cubicBezTo>
                  <a:lnTo>
                    <a:pt x="41" y="212"/>
                  </a:lnTo>
                  <a:cubicBezTo>
                    <a:pt x="17" y="218"/>
                    <a:pt x="1" y="242"/>
                    <a:pt x="6" y="267"/>
                  </a:cubicBezTo>
                  <a:lnTo>
                    <a:pt x="83" y="617"/>
                  </a:lnTo>
                  <a:cubicBezTo>
                    <a:pt x="84" y="624"/>
                    <a:pt x="91" y="629"/>
                    <a:pt x="98" y="629"/>
                  </a:cubicBezTo>
                  <a:cubicBezTo>
                    <a:pt x="99" y="629"/>
                    <a:pt x="100" y="629"/>
                    <a:pt x="101" y="628"/>
                  </a:cubicBezTo>
                  <a:lnTo>
                    <a:pt x="1120" y="405"/>
                  </a:lnTo>
                  <a:cubicBezTo>
                    <a:pt x="1127" y="404"/>
                    <a:pt x="1133" y="394"/>
                    <a:pt x="1132" y="386"/>
                  </a:cubicBezTo>
                  <a:lnTo>
                    <a:pt x="1055" y="37"/>
                  </a:lnTo>
                  <a:cubicBezTo>
                    <a:pt x="1050" y="15"/>
                    <a:pt x="1033" y="0"/>
                    <a:pt x="10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14;p52"/>
            <p:cNvSpPr/>
            <p:nvPr/>
          </p:nvSpPr>
          <p:spPr>
            <a:xfrm>
              <a:off x="1037247" y="-1282314"/>
              <a:ext cx="297584" cy="242593"/>
            </a:xfrm>
            <a:custGeom>
              <a:avLst/>
              <a:gdLst/>
              <a:ahLst/>
              <a:cxnLst/>
              <a:rect l="l" t="t" r="r" b="b"/>
              <a:pathLst>
                <a:path w="1407" h="1147" extrusionOk="0">
                  <a:moveTo>
                    <a:pt x="880" y="0"/>
                  </a:moveTo>
                  <a:lnTo>
                    <a:pt x="128" y="165"/>
                  </a:lnTo>
                  <a:cubicBezTo>
                    <a:pt x="128" y="165"/>
                    <a:pt x="67" y="565"/>
                    <a:pt x="0" y="1147"/>
                  </a:cubicBezTo>
                  <a:lnTo>
                    <a:pt x="1407" y="838"/>
                  </a:lnTo>
                  <a:cubicBezTo>
                    <a:pt x="1105" y="338"/>
                    <a:pt x="880" y="0"/>
                    <a:pt x="8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15;p52"/>
            <p:cNvSpPr/>
            <p:nvPr/>
          </p:nvSpPr>
          <p:spPr>
            <a:xfrm>
              <a:off x="988179" y="-1104652"/>
              <a:ext cx="958741" cy="2129196"/>
            </a:xfrm>
            <a:custGeom>
              <a:avLst/>
              <a:gdLst/>
              <a:ahLst/>
              <a:cxnLst/>
              <a:rect l="l" t="t" r="r" b="b"/>
              <a:pathLst>
                <a:path w="4533" h="10067" extrusionOk="0">
                  <a:moveTo>
                    <a:pt x="1641" y="1"/>
                  </a:moveTo>
                  <a:lnTo>
                    <a:pt x="233" y="308"/>
                  </a:lnTo>
                  <a:cubicBezTo>
                    <a:pt x="123" y="1281"/>
                    <a:pt x="1" y="2762"/>
                    <a:pt x="137" y="3729"/>
                  </a:cubicBezTo>
                  <a:cubicBezTo>
                    <a:pt x="321" y="5029"/>
                    <a:pt x="1189" y="8677"/>
                    <a:pt x="1460" y="9799"/>
                  </a:cubicBezTo>
                  <a:cubicBezTo>
                    <a:pt x="1499" y="9959"/>
                    <a:pt x="1641" y="10066"/>
                    <a:pt x="1799" y="10066"/>
                  </a:cubicBezTo>
                  <a:cubicBezTo>
                    <a:pt x="1824" y="10066"/>
                    <a:pt x="1849" y="10064"/>
                    <a:pt x="1875" y="10058"/>
                  </a:cubicBezTo>
                  <a:lnTo>
                    <a:pt x="3117" y="9786"/>
                  </a:lnTo>
                  <a:lnTo>
                    <a:pt x="4228" y="9542"/>
                  </a:lnTo>
                  <a:cubicBezTo>
                    <a:pt x="4413" y="9502"/>
                    <a:pt x="4533" y="9320"/>
                    <a:pt x="4496" y="9134"/>
                  </a:cubicBezTo>
                  <a:cubicBezTo>
                    <a:pt x="4271" y="8002"/>
                    <a:pt x="3536" y="4323"/>
                    <a:pt x="3158" y="3066"/>
                  </a:cubicBezTo>
                  <a:cubicBezTo>
                    <a:pt x="2878" y="2132"/>
                    <a:pt x="2147" y="838"/>
                    <a:pt x="16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16;p52"/>
            <p:cNvSpPr/>
            <p:nvPr/>
          </p:nvSpPr>
          <p:spPr>
            <a:xfrm>
              <a:off x="1070876" y="-162830"/>
              <a:ext cx="786366" cy="729472"/>
            </a:xfrm>
            <a:custGeom>
              <a:avLst/>
              <a:gdLst/>
              <a:ahLst/>
              <a:cxnLst/>
              <a:rect l="l" t="t" r="r" b="b"/>
              <a:pathLst>
                <a:path w="3718" h="3449" extrusionOk="0">
                  <a:moveTo>
                    <a:pt x="3112" y="1"/>
                  </a:moveTo>
                  <a:lnTo>
                    <a:pt x="0" y="683"/>
                  </a:lnTo>
                  <a:lnTo>
                    <a:pt x="606" y="3449"/>
                  </a:lnTo>
                  <a:lnTo>
                    <a:pt x="3718" y="2768"/>
                  </a:lnTo>
                  <a:lnTo>
                    <a:pt x="3112" y="1"/>
                  </a:lnTo>
                  <a:close/>
                </a:path>
              </a:pathLst>
            </a:custGeom>
            <a:solidFill>
              <a:srgbClr val="F8F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17;p52"/>
            <p:cNvSpPr/>
            <p:nvPr/>
          </p:nvSpPr>
          <p:spPr>
            <a:xfrm>
              <a:off x="1431277" y="-780207"/>
              <a:ext cx="18189" cy="34686"/>
            </a:xfrm>
            <a:custGeom>
              <a:avLst/>
              <a:gdLst/>
              <a:ahLst/>
              <a:cxnLst/>
              <a:rect l="l" t="t" r="r" b="b"/>
              <a:pathLst>
                <a:path w="86" h="164" fill="none" extrusionOk="0">
                  <a:moveTo>
                    <a:pt x="1" y="0"/>
                  </a:moveTo>
                  <a:cubicBezTo>
                    <a:pt x="30" y="56"/>
                    <a:pt x="59" y="111"/>
                    <a:pt x="86" y="164"/>
                  </a:cubicBezTo>
                </a:path>
              </a:pathLst>
            </a:custGeom>
            <a:noFill/>
            <a:ln w="950" cap="rnd" cmpd="sng">
              <a:solidFill>
                <a:srgbClr val="B4D8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18;p52"/>
            <p:cNvSpPr/>
            <p:nvPr/>
          </p:nvSpPr>
          <p:spPr>
            <a:xfrm>
              <a:off x="1233733" y="-1142299"/>
              <a:ext cx="164549" cy="299911"/>
            </a:xfrm>
            <a:custGeom>
              <a:avLst/>
              <a:gdLst/>
              <a:ahLst/>
              <a:cxnLst/>
              <a:rect l="l" t="t" r="r" b="b"/>
              <a:pathLst>
                <a:path w="778" h="1418" fill="none" extrusionOk="0">
                  <a:moveTo>
                    <a:pt x="1" y="1"/>
                  </a:moveTo>
                  <a:cubicBezTo>
                    <a:pt x="1" y="1"/>
                    <a:pt x="412" y="737"/>
                    <a:pt x="778" y="1418"/>
                  </a:cubicBezTo>
                </a:path>
              </a:pathLst>
            </a:custGeom>
            <a:noFill/>
            <a:ln w="950" cap="rnd" cmpd="sng">
              <a:solidFill>
                <a:srgbClr val="B4D8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19;p52"/>
            <p:cNvSpPr/>
            <p:nvPr/>
          </p:nvSpPr>
          <p:spPr>
            <a:xfrm>
              <a:off x="2915179" y="-1012225"/>
              <a:ext cx="408200" cy="343692"/>
            </a:xfrm>
            <a:custGeom>
              <a:avLst/>
              <a:gdLst/>
              <a:ahLst/>
              <a:cxnLst/>
              <a:rect l="l" t="t" r="r" b="b"/>
              <a:pathLst>
                <a:path w="1930" h="1625" extrusionOk="0">
                  <a:moveTo>
                    <a:pt x="905" y="0"/>
                  </a:moveTo>
                  <a:cubicBezTo>
                    <a:pt x="870" y="0"/>
                    <a:pt x="835" y="12"/>
                    <a:pt x="810" y="39"/>
                  </a:cubicBezTo>
                  <a:cubicBezTo>
                    <a:pt x="732" y="123"/>
                    <a:pt x="777" y="266"/>
                    <a:pt x="721" y="365"/>
                  </a:cubicBezTo>
                  <a:cubicBezTo>
                    <a:pt x="675" y="443"/>
                    <a:pt x="584" y="472"/>
                    <a:pt x="505" y="512"/>
                  </a:cubicBezTo>
                  <a:cubicBezTo>
                    <a:pt x="426" y="551"/>
                    <a:pt x="344" y="627"/>
                    <a:pt x="363" y="714"/>
                  </a:cubicBezTo>
                  <a:cubicBezTo>
                    <a:pt x="375" y="776"/>
                    <a:pt x="434" y="822"/>
                    <a:pt x="444" y="885"/>
                  </a:cubicBezTo>
                  <a:cubicBezTo>
                    <a:pt x="453" y="943"/>
                    <a:pt x="415" y="999"/>
                    <a:pt x="368" y="1034"/>
                  </a:cubicBezTo>
                  <a:cubicBezTo>
                    <a:pt x="321" y="1070"/>
                    <a:pt x="265" y="1092"/>
                    <a:pt x="215" y="1124"/>
                  </a:cubicBezTo>
                  <a:cubicBezTo>
                    <a:pt x="71" y="1219"/>
                    <a:pt x="1" y="1411"/>
                    <a:pt x="48" y="1577"/>
                  </a:cubicBezTo>
                  <a:cubicBezTo>
                    <a:pt x="50" y="1586"/>
                    <a:pt x="54" y="1594"/>
                    <a:pt x="61" y="1602"/>
                  </a:cubicBezTo>
                  <a:cubicBezTo>
                    <a:pt x="66" y="1606"/>
                    <a:pt x="73" y="1608"/>
                    <a:pt x="80" y="1608"/>
                  </a:cubicBezTo>
                  <a:cubicBezTo>
                    <a:pt x="93" y="1608"/>
                    <a:pt x="106" y="1603"/>
                    <a:pt x="117" y="1599"/>
                  </a:cubicBezTo>
                  <a:cubicBezTo>
                    <a:pt x="140" y="1591"/>
                    <a:pt x="164" y="1587"/>
                    <a:pt x="187" y="1587"/>
                  </a:cubicBezTo>
                  <a:cubicBezTo>
                    <a:pt x="230" y="1587"/>
                    <a:pt x="273" y="1600"/>
                    <a:pt x="308" y="1625"/>
                  </a:cubicBezTo>
                  <a:cubicBezTo>
                    <a:pt x="279" y="1541"/>
                    <a:pt x="373" y="1460"/>
                    <a:pt x="463" y="1446"/>
                  </a:cubicBezTo>
                  <a:cubicBezTo>
                    <a:pt x="483" y="1443"/>
                    <a:pt x="504" y="1442"/>
                    <a:pt x="525" y="1442"/>
                  </a:cubicBezTo>
                  <a:cubicBezTo>
                    <a:pt x="564" y="1442"/>
                    <a:pt x="604" y="1446"/>
                    <a:pt x="643" y="1446"/>
                  </a:cubicBezTo>
                  <a:cubicBezTo>
                    <a:pt x="673" y="1446"/>
                    <a:pt x="702" y="1444"/>
                    <a:pt x="731" y="1436"/>
                  </a:cubicBezTo>
                  <a:cubicBezTo>
                    <a:pt x="831" y="1413"/>
                    <a:pt x="922" y="1331"/>
                    <a:pt x="1020" y="1331"/>
                  </a:cubicBezTo>
                  <a:cubicBezTo>
                    <a:pt x="1032" y="1331"/>
                    <a:pt x="1045" y="1332"/>
                    <a:pt x="1058" y="1335"/>
                  </a:cubicBezTo>
                  <a:cubicBezTo>
                    <a:pt x="1149" y="1357"/>
                    <a:pt x="1215" y="1461"/>
                    <a:pt x="1311" y="1461"/>
                  </a:cubicBezTo>
                  <a:cubicBezTo>
                    <a:pt x="1312" y="1461"/>
                    <a:pt x="1313" y="1461"/>
                    <a:pt x="1313" y="1461"/>
                  </a:cubicBezTo>
                  <a:cubicBezTo>
                    <a:pt x="1424" y="1459"/>
                    <a:pt x="1480" y="1323"/>
                    <a:pt x="1580" y="1276"/>
                  </a:cubicBezTo>
                  <a:cubicBezTo>
                    <a:pt x="1638" y="1253"/>
                    <a:pt x="1706" y="1261"/>
                    <a:pt x="1768" y="1241"/>
                  </a:cubicBezTo>
                  <a:cubicBezTo>
                    <a:pt x="1864" y="1209"/>
                    <a:pt x="1929" y="1103"/>
                    <a:pt x="1914" y="1003"/>
                  </a:cubicBezTo>
                  <a:cubicBezTo>
                    <a:pt x="1911" y="981"/>
                    <a:pt x="1902" y="956"/>
                    <a:pt x="1882" y="948"/>
                  </a:cubicBezTo>
                  <a:cubicBezTo>
                    <a:pt x="1876" y="945"/>
                    <a:pt x="1870" y="944"/>
                    <a:pt x="1864" y="944"/>
                  </a:cubicBezTo>
                  <a:cubicBezTo>
                    <a:pt x="1831" y="944"/>
                    <a:pt x="1800" y="984"/>
                    <a:pt x="1765" y="997"/>
                  </a:cubicBezTo>
                  <a:cubicBezTo>
                    <a:pt x="1755" y="1002"/>
                    <a:pt x="1745" y="1004"/>
                    <a:pt x="1735" y="1004"/>
                  </a:cubicBezTo>
                  <a:cubicBezTo>
                    <a:pt x="1637" y="1004"/>
                    <a:pt x="1573" y="805"/>
                    <a:pt x="1468" y="805"/>
                  </a:cubicBezTo>
                  <a:cubicBezTo>
                    <a:pt x="1461" y="805"/>
                    <a:pt x="1455" y="805"/>
                    <a:pt x="1448" y="807"/>
                  </a:cubicBezTo>
                  <a:cubicBezTo>
                    <a:pt x="1370" y="824"/>
                    <a:pt x="1360" y="933"/>
                    <a:pt x="1302" y="988"/>
                  </a:cubicBezTo>
                  <a:cubicBezTo>
                    <a:pt x="1272" y="1018"/>
                    <a:pt x="1235" y="1030"/>
                    <a:pt x="1194" y="1030"/>
                  </a:cubicBezTo>
                  <a:cubicBezTo>
                    <a:pt x="1125" y="1030"/>
                    <a:pt x="1047" y="995"/>
                    <a:pt x="984" y="959"/>
                  </a:cubicBezTo>
                  <a:cubicBezTo>
                    <a:pt x="932" y="929"/>
                    <a:pt x="880" y="897"/>
                    <a:pt x="849" y="848"/>
                  </a:cubicBezTo>
                  <a:cubicBezTo>
                    <a:pt x="819" y="797"/>
                    <a:pt x="821" y="723"/>
                    <a:pt x="869" y="688"/>
                  </a:cubicBezTo>
                  <a:cubicBezTo>
                    <a:pt x="903" y="665"/>
                    <a:pt x="953" y="665"/>
                    <a:pt x="977" y="630"/>
                  </a:cubicBezTo>
                  <a:cubicBezTo>
                    <a:pt x="1008" y="585"/>
                    <a:pt x="965" y="525"/>
                    <a:pt x="954" y="470"/>
                  </a:cubicBezTo>
                  <a:cubicBezTo>
                    <a:pt x="928" y="346"/>
                    <a:pt x="1074" y="235"/>
                    <a:pt x="1053" y="112"/>
                  </a:cubicBezTo>
                  <a:cubicBezTo>
                    <a:pt x="1042" y="44"/>
                    <a:pt x="972" y="0"/>
                    <a:pt x="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20;p52"/>
            <p:cNvSpPr/>
            <p:nvPr/>
          </p:nvSpPr>
          <p:spPr>
            <a:xfrm>
              <a:off x="2790181" y="-1235149"/>
              <a:ext cx="306890" cy="539543"/>
            </a:xfrm>
            <a:custGeom>
              <a:avLst/>
              <a:gdLst/>
              <a:ahLst/>
              <a:cxnLst/>
              <a:rect l="l" t="t" r="r" b="b"/>
              <a:pathLst>
                <a:path w="1451" h="2551" extrusionOk="0">
                  <a:moveTo>
                    <a:pt x="1190" y="1"/>
                  </a:moveTo>
                  <a:cubicBezTo>
                    <a:pt x="1087" y="1"/>
                    <a:pt x="981" y="64"/>
                    <a:pt x="944" y="162"/>
                  </a:cubicBezTo>
                  <a:cubicBezTo>
                    <a:pt x="897" y="283"/>
                    <a:pt x="936" y="446"/>
                    <a:pt x="833" y="525"/>
                  </a:cubicBezTo>
                  <a:cubicBezTo>
                    <a:pt x="766" y="575"/>
                    <a:pt x="661" y="570"/>
                    <a:pt x="618" y="641"/>
                  </a:cubicBezTo>
                  <a:cubicBezTo>
                    <a:pt x="544" y="761"/>
                    <a:pt x="746" y="891"/>
                    <a:pt x="724" y="1029"/>
                  </a:cubicBezTo>
                  <a:cubicBezTo>
                    <a:pt x="699" y="1182"/>
                    <a:pt x="438" y="1191"/>
                    <a:pt x="404" y="1342"/>
                  </a:cubicBezTo>
                  <a:cubicBezTo>
                    <a:pt x="387" y="1420"/>
                    <a:pt x="444" y="1493"/>
                    <a:pt x="466" y="1571"/>
                  </a:cubicBezTo>
                  <a:cubicBezTo>
                    <a:pt x="499" y="1683"/>
                    <a:pt x="451" y="1814"/>
                    <a:pt x="354" y="1878"/>
                  </a:cubicBezTo>
                  <a:cubicBezTo>
                    <a:pt x="298" y="1914"/>
                    <a:pt x="227" y="1934"/>
                    <a:pt x="193" y="1989"/>
                  </a:cubicBezTo>
                  <a:cubicBezTo>
                    <a:pt x="154" y="2055"/>
                    <a:pt x="178" y="2135"/>
                    <a:pt x="177" y="2209"/>
                  </a:cubicBezTo>
                  <a:cubicBezTo>
                    <a:pt x="175" y="2321"/>
                    <a:pt x="102" y="2429"/>
                    <a:pt x="1" y="2473"/>
                  </a:cubicBezTo>
                  <a:cubicBezTo>
                    <a:pt x="28" y="2523"/>
                    <a:pt x="85" y="2550"/>
                    <a:pt x="142" y="2550"/>
                  </a:cubicBezTo>
                  <a:cubicBezTo>
                    <a:pt x="186" y="2550"/>
                    <a:pt x="230" y="2534"/>
                    <a:pt x="259" y="2499"/>
                  </a:cubicBezTo>
                  <a:cubicBezTo>
                    <a:pt x="335" y="2405"/>
                    <a:pt x="291" y="2244"/>
                    <a:pt x="383" y="2167"/>
                  </a:cubicBezTo>
                  <a:cubicBezTo>
                    <a:pt x="455" y="2108"/>
                    <a:pt x="582" y="2123"/>
                    <a:pt x="619" y="2039"/>
                  </a:cubicBezTo>
                  <a:cubicBezTo>
                    <a:pt x="654" y="1961"/>
                    <a:pt x="572" y="1878"/>
                    <a:pt x="576" y="1792"/>
                  </a:cubicBezTo>
                  <a:cubicBezTo>
                    <a:pt x="580" y="1691"/>
                    <a:pt x="697" y="1636"/>
                    <a:pt x="798" y="1624"/>
                  </a:cubicBezTo>
                  <a:cubicBezTo>
                    <a:pt x="899" y="1612"/>
                    <a:pt x="1013" y="1613"/>
                    <a:pt x="1085" y="1542"/>
                  </a:cubicBezTo>
                  <a:cubicBezTo>
                    <a:pt x="1152" y="1476"/>
                    <a:pt x="1152" y="1351"/>
                    <a:pt x="1083" y="1286"/>
                  </a:cubicBezTo>
                  <a:cubicBezTo>
                    <a:pt x="1057" y="1260"/>
                    <a:pt x="1020" y="1241"/>
                    <a:pt x="1007" y="1205"/>
                  </a:cubicBezTo>
                  <a:cubicBezTo>
                    <a:pt x="980" y="1130"/>
                    <a:pt x="1075" y="1068"/>
                    <a:pt x="1154" y="1057"/>
                  </a:cubicBezTo>
                  <a:cubicBezTo>
                    <a:pt x="1233" y="1045"/>
                    <a:pt x="1330" y="1040"/>
                    <a:pt x="1364" y="967"/>
                  </a:cubicBezTo>
                  <a:cubicBezTo>
                    <a:pt x="1389" y="914"/>
                    <a:pt x="1361" y="847"/>
                    <a:pt x="1315" y="810"/>
                  </a:cubicBezTo>
                  <a:cubicBezTo>
                    <a:pt x="1270" y="773"/>
                    <a:pt x="1210" y="758"/>
                    <a:pt x="1154" y="744"/>
                  </a:cubicBezTo>
                  <a:cubicBezTo>
                    <a:pt x="1134" y="689"/>
                    <a:pt x="1185" y="635"/>
                    <a:pt x="1238" y="614"/>
                  </a:cubicBezTo>
                  <a:cubicBezTo>
                    <a:pt x="1291" y="593"/>
                    <a:pt x="1351" y="588"/>
                    <a:pt x="1396" y="552"/>
                  </a:cubicBezTo>
                  <a:cubicBezTo>
                    <a:pt x="1440" y="518"/>
                    <a:pt x="1451" y="433"/>
                    <a:pt x="1398" y="412"/>
                  </a:cubicBezTo>
                  <a:cubicBezTo>
                    <a:pt x="1390" y="409"/>
                    <a:pt x="1382" y="408"/>
                    <a:pt x="1373" y="408"/>
                  </a:cubicBezTo>
                  <a:cubicBezTo>
                    <a:pt x="1345" y="408"/>
                    <a:pt x="1315" y="422"/>
                    <a:pt x="1286" y="422"/>
                  </a:cubicBezTo>
                  <a:cubicBezTo>
                    <a:pt x="1279" y="422"/>
                    <a:pt x="1273" y="421"/>
                    <a:pt x="1266" y="420"/>
                  </a:cubicBezTo>
                  <a:cubicBezTo>
                    <a:pt x="1217" y="407"/>
                    <a:pt x="1203" y="339"/>
                    <a:pt x="1223" y="291"/>
                  </a:cubicBezTo>
                  <a:cubicBezTo>
                    <a:pt x="1243" y="244"/>
                    <a:pt x="1282" y="207"/>
                    <a:pt x="1306" y="162"/>
                  </a:cubicBezTo>
                  <a:cubicBezTo>
                    <a:pt x="1330" y="117"/>
                    <a:pt x="1333" y="51"/>
                    <a:pt x="1291" y="23"/>
                  </a:cubicBezTo>
                  <a:cubicBezTo>
                    <a:pt x="1259" y="8"/>
                    <a:pt x="1225" y="1"/>
                    <a:pt x="1190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21;p52"/>
            <p:cNvSpPr/>
            <p:nvPr/>
          </p:nvSpPr>
          <p:spPr>
            <a:xfrm>
              <a:off x="2519880" y="-1188196"/>
              <a:ext cx="476092" cy="511836"/>
            </a:xfrm>
            <a:custGeom>
              <a:avLst/>
              <a:gdLst/>
              <a:ahLst/>
              <a:cxnLst/>
              <a:rect l="l" t="t" r="r" b="b"/>
              <a:pathLst>
                <a:path w="2251" h="2420" extrusionOk="0">
                  <a:moveTo>
                    <a:pt x="1165" y="1"/>
                  </a:moveTo>
                  <a:cubicBezTo>
                    <a:pt x="1159" y="1"/>
                    <a:pt x="1154" y="1"/>
                    <a:pt x="1148" y="2"/>
                  </a:cubicBezTo>
                  <a:cubicBezTo>
                    <a:pt x="997" y="24"/>
                    <a:pt x="1054" y="306"/>
                    <a:pt x="902" y="344"/>
                  </a:cubicBezTo>
                  <a:cubicBezTo>
                    <a:pt x="893" y="346"/>
                    <a:pt x="883" y="348"/>
                    <a:pt x="873" y="348"/>
                  </a:cubicBezTo>
                  <a:cubicBezTo>
                    <a:pt x="846" y="348"/>
                    <a:pt x="819" y="338"/>
                    <a:pt x="796" y="323"/>
                  </a:cubicBezTo>
                  <a:cubicBezTo>
                    <a:pt x="716" y="271"/>
                    <a:pt x="685" y="178"/>
                    <a:pt x="622" y="113"/>
                  </a:cubicBezTo>
                  <a:cubicBezTo>
                    <a:pt x="564" y="54"/>
                    <a:pt x="481" y="24"/>
                    <a:pt x="398" y="24"/>
                  </a:cubicBezTo>
                  <a:cubicBezTo>
                    <a:pt x="362" y="24"/>
                    <a:pt x="326" y="30"/>
                    <a:pt x="291" y="41"/>
                  </a:cubicBezTo>
                  <a:cubicBezTo>
                    <a:pt x="154" y="87"/>
                    <a:pt x="50" y="214"/>
                    <a:pt x="16" y="354"/>
                  </a:cubicBezTo>
                  <a:cubicBezTo>
                    <a:pt x="1" y="412"/>
                    <a:pt x="5" y="474"/>
                    <a:pt x="35" y="525"/>
                  </a:cubicBezTo>
                  <a:cubicBezTo>
                    <a:pt x="81" y="603"/>
                    <a:pt x="162" y="622"/>
                    <a:pt x="247" y="622"/>
                  </a:cubicBezTo>
                  <a:cubicBezTo>
                    <a:pt x="293" y="622"/>
                    <a:pt x="340" y="616"/>
                    <a:pt x="384" y="611"/>
                  </a:cubicBezTo>
                  <a:cubicBezTo>
                    <a:pt x="408" y="608"/>
                    <a:pt x="433" y="607"/>
                    <a:pt x="458" y="607"/>
                  </a:cubicBezTo>
                  <a:cubicBezTo>
                    <a:pt x="553" y="607"/>
                    <a:pt x="650" y="631"/>
                    <a:pt x="686" y="715"/>
                  </a:cubicBezTo>
                  <a:cubicBezTo>
                    <a:pt x="735" y="799"/>
                    <a:pt x="621" y="885"/>
                    <a:pt x="526" y="909"/>
                  </a:cubicBezTo>
                  <a:cubicBezTo>
                    <a:pt x="497" y="918"/>
                    <a:pt x="465" y="928"/>
                    <a:pt x="435" y="941"/>
                  </a:cubicBezTo>
                  <a:cubicBezTo>
                    <a:pt x="359" y="976"/>
                    <a:pt x="377" y="1088"/>
                    <a:pt x="460" y="1097"/>
                  </a:cubicBezTo>
                  <a:lnTo>
                    <a:pt x="550" y="1106"/>
                  </a:lnTo>
                  <a:cubicBezTo>
                    <a:pt x="606" y="1111"/>
                    <a:pt x="627" y="1181"/>
                    <a:pt x="582" y="1215"/>
                  </a:cubicBezTo>
                  <a:cubicBezTo>
                    <a:pt x="555" y="1236"/>
                    <a:pt x="519" y="1250"/>
                    <a:pt x="491" y="1250"/>
                  </a:cubicBezTo>
                  <a:cubicBezTo>
                    <a:pt x="490" y="1250"/>
                    <a:pt x="489" y="1250"/>
                    <a:pt x="488" y="1250"/>
                  </a:cubicBezTo>
                  <a:cubicBezTo>
                    <a:pt x="443" y="1250"/>
                    <a:pt x="402" y="1272"/>
                    <a:pt x="387" y="1315"/>
                  </a:cubicBezTo>
                  <a:cubicBezTo>
                    <a:pt x="358" y="1402"/>
                    <a:pt x="434" y="1431"/>
                    <a:pt x="505" y="1431"/>
                  </a:cubicBezTo>
                  <a:cubicBezTo>
                    <a:pt x="532" y="1431"/>
                    <a:pt x="559" y="1427"/>
                    <a:pt x="579" y="1420"/>
                  </a:cubicBezTo>
                  <a:cubicBezTo>
                    <a:pt x="592" y="1415"/>
                    <a:pt x="606" y="1413"/>
                    <a:pt x="620" y="1413"/>
                  </a:cubicBezTo>
                  <a:cubicBezTo>
                    <a:pt x="659" y="1413"/>
                    <a:pt x="697" y="1431"/>
                    <a:pt x="717" y="1466"/>
                  </a:cubicBezTo>
                  <a:cubicBezTo>
                    <a:pt x="750" y="1529"/>
                    <a:pt x="685" y="1585"/>
                    <a:pt x="666" y="1646"/>
                  </a:cubicBezTo>
                  <a:cubicBezTo>
                    <a:pt x="637" y="1746"/>
                    <a:pt x="728" y="1838"/>
                    <a:pt x="805" y="1908"/>
                  </a:cubicBezTo>
                  <a:cubicBezTo>
                    <a:pt x="881" y="1981"/>
                    <a:pt x="944" y="2139"/>
                    <a:pt x="877" y="2218"/>
                  </a:cubicBezTo>
                  <a:cubicBezTo>
                    <a:pt x="901" y="2215"/>
                    <a:pt x="927" y="2213"/>
                    <a:pt x="954" y="2213"/>
                  </a:cubicBezTo>
                  <a:cubicBezTo>
                    <a:pt x="1018" y="2213"/>
                    <a:pt x="1086" y="2224"/>
                    <a:pt x="1140" y="2252"/>
                  </a:cubicBezTo>
                  <a:cubicBezTo>
                    <a:pt x="1137" y="2195"/>
                    <a:pt x="1180" y="2168"/>
                    <a:pt x="1231" y="2168"/>
                  </a:cubicBezTo>
                  <a:cubicBezTo>
                    <a:pt x="1262" y="2168"/>
                    <a:pt x="1295" y="2178"/>
                    <a:pt x="1323" y="2198"/>
                  </a:cubicBezTo>
                  <a:cubicBezTo>
                    <a:pt x="1414" y="2262"/>
                    <a:pt x="1456" y="2382"/>
                    <a:pt x="1572" y="2415"/>
                  </a:cubicBezTo>
                  <a:cubicBezTo>
                    <a:pt x="1583" y="2418"/>
                    <a:pt x="1595" y="2420"/>
                    <a:pt x="1606" y="2420"/>
                  </a:cubicBezTo>
                  <a:cubicBezTo>
                    <a:pt x="1651" y="2420"/>
                    <a:pt x="1693" y="2395"/>
                    <a:pt x="1709" y="2352"/>
                  </a:cubicBezTo>
                  <a:cubicBezTo>
                    <a:pt x="1739" y="2271"/>
                    <a:pt x="1630" y="2238"/>
                    <a:pt x="1685" y="2146"/>
                  </a:cubicBezTo>
                  <a:cubicBezTo>
                    <a:pt x="1707" y="2113"/>
                    <a:pt x="1744" y="2091"/>
                    <a:pt x="1788" y="2085"/>
                  </a:cubicBezTo>
                  <a:cubicBezTo>
                    <a:pt x="1798" y="2084"/>
                    <a:pt x="1809" y="2083"/>
                    <a:pt x="1820" y="2083"/>
                  </a:cubicBezTo>
                  <a:cubicBezTo>
                    <a:pt x="1901" y="2083"/>
                    <a:pt x="1978" y="2122"/>
                    <a:pt x="2057" y="2122"/>
                  </a:cubicBezTo>
                  <a:cubicBezTo>
                    <a:pt x="2058" y="2122"/>
                    <a:pt x="2059" y="2122"/>
                    <a:pt x="2060" y="2122"/>
                  </a:cubicBezTo>
                  <a:cubicBezTo>
                    <a:pt x="2148" y="2120"/>
                    <a:pt x="2237" y="2057"/>
                    <a:pt x="2245" y="1971"/>
                  </a:cubicBezTo>
                  <a:cubicBezTo>
                    <a:pt x="2251" y="1927"/>
                    <a:pt x="2229" y="1883"/>
                    <a:pt x="2193" y="1856"/>
                  </a:cubicBezTo>
                  <a:cubicBezTo>
                    <a:pt x="2163" y="1833"/>
                    <a:pt x="2138" y="1824"/>
                    <a:pt x="2116" y="1824"/>
                  </a:cubicBezTo>
                  <a:cubicBezTo>
                    <a:pt x="2039" y="1824"/>
                    <a:pt x="1995" y="1929"/>
                    <a:pt x="1926" y="1929"/>
                  </a:cubicBezTo>
                  <a:cubicBezTo>
                    <a:pt x="1922" y="1929"/>
                    <a:pt x="1917" y="1928"/>
                    <a:pt x="1912" y="1927"/>
                  </a:cubicBezTo>
                  <a:cubicBezTo>
                    <a:pt x="1849" y="1914"/>
                    <a:pt x="1844" y="1823"/>
                    <a:pt x="1866" y="1761"/>
                  </a:cubicBezTo>
                  <a:cubicBezTo>
                    <a:pt x="1890" y="1699"/>
                    <a:pt x="1923" y="1628"/>
                    <a:pt x="1885" y="1575"/>
                  </a:cubicBezTo>
                  <a:cubicBezTo>
                    <a:pt x="1867" y="1560"/>
                    <a:pt x="1845" y="1554"/>
                    <a:pt x="1823" y="1554"/>
                  </a:cubicBezTo>
                  <a:cubicBezTo>
                    <a:pt x="1751" y="1554"/>
                    <a:pt x="1675" y="1620"/>
                    <a:pt x="1690" y="1694"/>
                  </a:cubicBezTo>
                  <a:cubicBezTo>
                    <a:pt x="1696" y="1731"/>
                    <a:pt x="1718" y="1762"/>
                    <a:pt x="1724" y="1799"/>
                  </a:cubicBezTo>
                  <a:cubicBezTo>
                    <a:pt x="1744" y="1908"/>
                    <a:pt x="1617" y="1981"/>
                    <a:pt x="1503" y="1981"/>
                  </a:cubicBezTo>
                  <a:cubicBezTo>
                    <a:pt x="1494" y="1981"/>
                    <a:pt x="1486" y="1981"/>
                    <a:pt x="1477" y="1980"/>
                  </a:cubicBezTo>
                  <a:cubicBezTo>
                    <a:pt x="1370" y="1966"/>
                    <a:pt x="1245" y="1880"/>
                    <a:pt x="1312" y="1764"/>
                  </a:cubicBezTo>
                  <a:cubicBezTo>
                    <a:pt x="1334" y="1725"/>
                    <a:pt x="1370" y="1697"/>
                    <a:pt x="1411" y="1681"/>
                  </a:cubicBezTo>
                  <a:cubicBezTo>
                    <a:pt x="1412" y="1680"/>
                    <a:pt x="1414" y="1680"/>
                    <a:pt x="1416" y="1678"/>
                  </a:cubicBezTo>
                  <a:cubicBezTo>
                    <a:pt x="1516" y="1636"/>
                    <a:pt x="1491" y="1487"/>
                    <a:pt x="1382" y="1481"/>
                  </a:cubicBezTo>
                  <a:lnTo>
                    <a:pt x="1172" y="1466"/>
                  </a:lnTo>
                  <a:cubicBezTo>
                    <a:pt x="1076" y="1461"/>
                    <a:pt x="1056" y="1325"/>
                    <a:pt x="1148" y="1294"/>
                  </a:cubicBezTo>
                  <a:cubicBezTo>
                    <a:pt x="1163" y="1288"/>
                    <a:pt x="1179" y="1285"/>
                    <a:pt x="1195" y="1282"/>
                  </a:cubicBezTo>
                  <a:cubicBezTo>
                    <a:pt x="1286" y="1267"/>
                    <a:pt x="1398" y="1264"/>
                    <a:pt x="1447" y="1183"/>
                  </a:cubicBezTo>
                  <a:cubicBezTo>
                    <a:pt x="1458" y="1166"/>
                    <a:pt x="1463" y="1146"/>
                    <a:pt x="1459" y="1128"/>
                  </a:cubicBezTo>
                  <a:cubicBezTo>
                    <a:pt x="1450" y="1091"/>
                    <a:pt x="1407" y="1080"/>
                    <a:pt x="1365" y="1080"/>
                  </a:cubicBezTo>
                  <a:cubicBezTo>
                    <a:pt x="1354" y="1080"/>
                    <a:pt x="1343" y="1081"/>
                    <a:pt x="1333" y="1082"/>
                  </a:cubicBezTo>
                  <a:lnTo>
                    <a:pt x="1108" y="1109"/>
                  </a:lnTo>
                  <a:cubicBezTo>
                    <a:pt x="1106" y="1110"/>
                    <a:pt x="1103" y="1110"/>
                    <a:pt x="1101" y="1110"/>
                  </a:cubicBezTo>
                  <a:cubicBezTo>
                    <a:pt x="1061" y="1110"/>
                    <a:pt x="1030" y="1073"/>
                    <a:pt x="1042" y="1034"/>
                  </a:cubicBezTo>
                  <a:cubicBezTo>
                    <a:pt x="1058" y="977"/>
                    <a:pt x="1111" y="924"/>
                    <a:pt x="1168" y="899"/>
                  </a:cubicBezTo>
                  <a:cubicBezTo>
                    <a:pt x="1280" y="850"/>
                    <a:pt x="1414" y="859"/>
                    <a:pt x="1503" y="756"/>
                  </a:cubicBezTo>
                  <a:cubicBezTo>
                    <a:pt x="1545" y="707"/>
                    <a:pt x="1551" y="632"/>
                    <a:pt x="1507" y="583"/>
                  </a:cubicBezTo>
                  <a:cubicBezTo>
                    <a:pt x="1484" y="556"/>
                    <a:pt x="1455" y="546"/>
                    <a:pt x="1423" y="546"/>
                  </a:cubicBezTo>
                  <a:cubicBezTo>
                    <a:pt x="1336" y="546"/>
                    <a:pt x="1226" y="623"/>
                    <a:pt x="1127" y="633"/>
                  </a:cubicBezTo>
                  <a:cubicBezTo>
                    <a:pt x="1125" y="634"/>
                    <a:pt x="1122" y="634"/>
                    <a:pt x="1120" y="634"/>
                  </a:cubicBezTo>
                  <a:cubicBezTo>
                    <a:pt x="1067" y="634"/>
                    <a:pt x="1029" y="581"/>
                    <a:pt x="1048" y="529"/>
                  </a:cubicBezTo>
                  <a:cubicBezTo>
                    <a:pt x="1066" y="478"/>
                    <a:pt x="1103" y="430"/>
                    <a:pt x="1140" y="390"/>
                  </a:cubicBezTo>
                  <a:cubicBezTo>
                    <a:pt x="1211" y="311"/>
                    <a:pt x="1292" y="230"/>
                    <a:pt x="1281" y="117"/>
                  </a:cubicBezTo>
                  <a:cubicBezTo>
                    <a:pt x="1275" y="54"/>
                    <a:pt x="1226" y="1"/>
                    <a:pt x="1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22;p52"/>
            <p:cNvSpPr/>
            <p:nvPr/>
          </p:nvSpPr>
          <p:spPr>
            <a:xfrm>
              <a:off x="2747246" y="-718448"/>
              <a:ext cx="345595" cy="1418124"/>
            </a:xfrm>
            <a:custGeom>
              <a:avLst/>
              <a:gdLst/>
              <a:ahLst/>
              <a:cxnLst/>
              <a:rect l="l" t="t" r="r" b="b"/>
              <a:pathLst>
                <a:path w="1634" h="6705" extrusionOk="0">
                  <a:moveTo>
                    <a:pt x="848" y="0"/>
                  </a:moveTo>
                  <a:cubicBezTo>
                    <a:pt x="558" y="0"/>
                    <a:pt x="292" y="217"/>
                    <a:pt x="163" y="481"/>
                  </a:cubicBezTo>
                  <a:cubicBezTo>
                    <a:pt x="23" y="766"/>
                    <a:pt x="10" y="1093"/>
                    <a:pt x="7" y="1409"/>
                  </a:cubicBezTo>
                  <a:cubicBezTo>
                    <a:pt x="1" y="2330"/>
                    <a:pt x="70" y="3250"/>
                    <a:pt x="139" y="4168"/>
                  </a:cubicBezTo>
                  <a:cubicBezTo>
                    <a:pt x="197" y="4946"/>
                    <a:pt x="260" y="5740"/>
                    <a:pt x="559" y="6460"/>
                  </a:cubicBezTo>
                  <a:cubicBezTo>
                    <a:pt x="606" y="6574"/>
                    <a:pt x="689" y="6705"/>
                    <a:pt x="809" y="6705"/>
                  </a:cubicBezTo>
                  <a:cubicBezTo>
                    <a:pt x="814" y="6705"/>
                    <a:pt x="818" y="6705"/>
                    <a:pt x="822" y="6704"/>
                  </a:cubicBezTo>
                  <a:cubicBezTo>
                    <a:pt x="956" y="6695"/>
                    <a:pt x="1019" y="6536"/>
                    <a:pt x="1049" y="6404"/>
                  </a:cubicBezTo>
                  <a:cubicBezTo>
                    <a:pt x="1442" y="4741"/>
                    <a:pt x="1634" y="3030"/>
                    <a:pt x="1621" y="1320"/>
                  </a:cubicBezTo>
                  <a:cubicBezTo>
                    <a:pt x="1618" y="1047"/>
                    <a:pt x="1611" y="767"/>
                    <a:pt x="1506" y="513"/>
                  </a:cubicBezTo>
                  <a:cubicBezTo>
                    <a:pt x="1402" y="259"/>
                    <a:pt x="1185" y="38"/>
                    <a:pt x="915" y="4"/>
                  </a:cubicBezTo>
                  <a:cubicBezTo>
                    <a:pt x="892" y="2"/>
                    <a:pt x="870" y="0"/>
                    <a:pt x="8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23;p52"/>
            <p:cNvSpPr/>
            <p:nvPr/>
          </p:nvSpPr>
          <p:spPr>
            <a:xfrm>
              <a:off x="2834808" y="-471201"/>
              <a:ext cx="189929" cy="6345"/>
            </a:xfrm>
            <a:custGeom>
              <a:avLst/>
              <a:gdLst/>
              <a:ahLst/>
              <a:cxnLst/>
              <a:rect l="l" t="t" r="r" b="b"/>
              <a:pathLst>
                <a:path w="898" h="30" extrusionOk="0">
                  <a:moveTo>
                    <a:pt x="503" y="0"/>
                  </a:moveTo>
                  <a:cubicBezTo>
                    <a:pt x="335" y="0"/>
                    <a:pt x="167" y="10"/>
                    <a:pt x="1" y="29"/>
                  </a:cubicBezTo>
                  <a:cubicBezTo>
                    <a:pt x="191" y="18"/>
                    <a:pt x="381" y="12"/>
                    <a:pt x="572" y="12"/>
                  </a:cubicBezTo>
                  <a:cubicBezTo>
                    <a:pt x="681" y="12"/>
                    <a:pt x="789" y="14"/>
                    <a:pt x="898" y="18"/>
                  </a:cubicBezTo>
                  <a:cubicBezTo>
                    <a:pt x="766" y="6"/>
                    <a:pt x="634" y="0"/>
                    <a:pt x="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24;p52"/>
            <p:cNvSpPr/>
            <p:nvPr/>
          </p:nvSpPr>
          <p:spPr>
            <a:xfrm>
              <a:off x="2947750" y="-291001"/>
              <a:ext cx="83755" cy="5076"/>
            </a:xfrm>
            <a:custGeom>
              <a:avLst/>
              <a:gdLst/>
              <a:ahLst/>
              <a:cxnLst/>
              <a:rect l="l" t="t" r="r" b="b"/>
              <a:pathLst>
                <a:path w="396" h="24" extrusionOk="0">
                  <a:moveTo>
                    <a:pt x="120" y="0"/>
                  </a:moveTo>
                  <a:cubicBezTo>
                    <a:pt x="80" y="0"/>
                    <a:pt x="40" y="2"/>
                    <a:pt x="0" y="5"/>
                  </a:cubicBezTo>
                  <a:cubicBezTo>
                    <a:pt x="99" y="8"/>
                    <a:pt x="298" y="17"/>
                    <a:pt x="395" y="24"/>
                  </a:cubicBezTo>
                  <a:cubicBezTo>
                    <a:pt x="304" y="8"/>
                    <a:pt x="212" y="0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25;p52"/>
            <p:cNvSpPr/>
            <p:nvPr/>
          </p:nvSpPr>
          <p:spPr>
            <a:xfrm>
              <a:off x="2885357" y="1085"/>
              <a:ext cx="138957" cy="9095"/>
            </a:xfrm>
            <a:custGeom>
              <a:avLst/>
              <a:gdLst/>
              <a:ahLst/>
              <a:cxnLst/>
              <a:rect l="l" t="t" r="r" b="b"/>
              <a:pathLst>
                <a:path w="657" h="43" extrusionOk="0">
                  <a:moveTo>
                    <a:pt x="300" y="0"/>
                  </a:moveTo>
                  <a:cubicBezTo>
                    <a:pt x="200" y="0"/>
                    <a:pt x="99" y="8"/>
                    <a:pt x="1" y="18"/>
                  </a:cubicBezTo>
                  <a:cubicBezTo>
                    <a:pt x="91" y="15"/>
                    <a:pt x="184" y="12"/>
                    <a:pt x="276" y="12"/>
                  </a:cubicBezTo>
                  <a:cubicBezTo>
                    <a:pt x="405" y="12"/>
                    <a:pt x="533" y="18"/>
                    <a:pt x="656" y="43"/>
                  </a:cubicBezTo>
                  <a:cubicBezTo>
                    <a:pt x="540" y="11"/>
                    <a:pt x="420" y="0"/>
                    <a:pt x="300" y="0"/>
                  </a:cubicBezTo>
                  <a:close/>
                </a:path>
              </a:pathLst>
            </a:custGeom>
            <a:solidFill>
              <a:srgbClr val="A4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26;p52"/>
            <p:cNvSpPr/>
            <p:nvPr/>
          </p:nvSpPr>
          <p:spPr>
            <a:xfrm>
              <a:off x="2916236" y="196513"/>
              <a:ext cx="90312" cy="3384"/>
            </a:xfrm>
            <a:custGeom>
              <a:avLst/>
              <a:gdLst/>
              <a:ahLst/>
              <a:cxnLst/>
              <a:rect l="l" t="t" r="r" b="b"/>
              <a:pathLst>
                <a:path w="427" h="16" extrusionOk="0">
                  <a:moveTo>
                    <a:pt x="240" y="0"/>
                  </a:moveTo>
                  <a:cubicBezTo>
                    <a:pt x="160" y="0"/>
                    <a:pt x="80" y="6"/>
                    <a:pt x="1" y="16"/>
                  </a:cubicBezTo>
                  <a:cubicBezTo>
                    <a:pt x="134" y="13"/>
                    <a:pt x="293" y="11"/>
                    <a:pt x="426" y="11"/>
                  </a:cubicBezTo>
                  <a:cubicBezTo>
                    <a:pt x="364" y="4"/>
                    <a:pt x="302" y="0"/>
                    <a:pt x="240" y="0"/>
                  </a:cubicBezTo>
                  <a:close/>
                </a:path>
              </a:pathLst>
            </a:custGeom>
            <a:solidFill>
              <a:srgbClr val="A4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27;p52"/>
            <p:cNvSpPr/>
            <p:nvPr/>
          </p:nvSpPr>
          <p:spPr>
            <a:xfrm>
              <a:off x="2896143" y="424090"/>
              <a:ext cx="59432" cy="2961"/>
            </a:xfrm>
            <a:custGeom>
              <a:avLst/>
              <a:gdLst/>
              <a:ahLst/>
              <a:cxnLst/>
              <a:rect l="l" t="t" r="r" b="b"/>
              <a:pathLst>
                <a:path w="281" h="14" extrusionOk="0">
                  <a:moveTo>
                    <a:pt x="118" y="0"/>
                  </a:moveTo>
                  <a:cubicBezTo>
                    <a:pt x="79" y="0"/>
                    <a:pt x="39" y="3"/>
                    <a:pt x="0" y="8"/>
                  </a:cubicBezTo>
                  <a:cubicBezTo>
                    <a:pt x="93" y="12"/>
                    <a:pt x="186" y="14"/>
                    <a:pt x="280" y="14"/>
                  </a:cubicBezTo>
                  <a:cubicBezTo>
                    <a:pt x="227" y="5"/>
                    <a:pt x="173" y="0"/>
                    <a:pt x="118" y="0"/>
                  </a:cubicBezTo>
                  <a:close/>
                </a:path>
              </a:pathLst>
            </a:custGeom>
            <a:solidFill>
              <a:srgbClr val="A4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28;p52"/>
            <p:cNvSpPr/>
            <p:nvPr/>
          </p:nvSpPr>
          <p:spPr>
            <a:xfrm>
              <a:off x="2877743" y="140676"/>
              <a:ext cx="50972" cy="6768"/>
            </a:xfrm>
            <a:custGeom>
              <a:avLst/>
              <a:gdLst/>
              <a:ahLst/>
              <a:cxnLst/>
              <a:rect l="l" t="t" r="r" b="b"/>
              <a:pathLst>
                <a:path w="241" h="32" extrusionOk="0">
                  <a:moveTo>
                    <a:pt x="52" y="1"/>
                  </a:moveTo>
                  <a:cubicBezTo>
                    <a:pt x="35" y="1"/>
                    <a:pt x="18" y="2"/>
                    <a:pt x="1" y="3"/>
                  </a:cubicBezTo>
                  <a:cubicBezTo>
                    <a:pt x="61" y="9"/>
                    <a:pt x="180" y="24"/>
                    <a:pt x="241" y="31"/>
                  </a:cubicBezTo>
                  <a:cubicBezTo>
                    <a:pt x="180" y="12"/>
                    <a:pt x="116" y="1"/>
                    <a:pt x="52" y="1"/>
                  </a:cubicBezTo>
                  <a:close/>
                </a:path>
              </a:pathLst>
            </a:custGeom>
            <a:solidFill>
              <a:srgbClr val="A4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29;p52"/>
            <p:cNvSpPr/>
            <p:nvPr/>
          </p:nvSpPr>
          <p:spPr>
            <a:xfrm>
              <a:off x="2935694" y="-47772"/>
              <a:ext cx="59644" cy="3807"/>
            </a:xfrm>
            <a:custGeom>
              <a:avLst/>
              <a:gdLst/>
              <a:ahLst/>
              <a:cxnLst/>
              <a:rect l="l" t="t" r="r" b="b"/>
              <a:pathLst>
                <a:path w="282" h="18" extrusionOk="0">
                  <a:moveTo>
                    <a:pt x="172" y="0"/>
                  </a:moveTo>
                  <a:cubicBezTo>
                    <a:pt x="114" y="0"/>
                    <a:pt x="57" y="6"/>
                    <a:pt x="0" y="17"/>
                  </a:cubicBezTo>
                  <a:cubicBezTo>
                    <a:pt x="83" y="15"/>
                    <a:pt x="199" y="11"/>
                    <a:pt x="282" y="8"/>
                  </a:cubicBezTo>
                  <a:cubicBezTo>
                    <a:pt x="245" y="3"/>
                    <a:pt x="208" y="0"/>
                    <a:pt x="172" y="0"/>
                  </a:cubicBezTo>
                  <a:close/>
                </a:path>
              </a:pathLst>
            </a:custGeom>
            <a:solidFill>
              <a:srgbClr val="A4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30;p52"/>
            <p:cNvSpPr/>
            <p:nvPr/>
          </p:nvSpPr>
          <p:spPr>
            <a:xfrm>
              <a:off x="2940136" y="368465"/>
              <a:ext cx="37859" cy="3173"/>
            </a:xfrm>
            <a:custGeom>
              <a:avLst/>
              <a:gdLst/>
              <a:ahLst/>
              <a:cxnLst/>
              <a:rect l="l" t="t" r="r" b="b"/>
              <a:pathLst>
                <a:path w="179" h="15" extrusionOk="0">
                  <a:moveTo>
                    <a:pt x="51" y="0"/>
                  </a:moveTo>
                  <a:cubicBezTo>
                    <a:pt x="34" y="0"/>
                    <a:pt x="17" y="1"/>
                    <a:pt x="1" y="2"/>
                  </a:cubicBezTo>
                  <a:cubicBezTo>
                    <a:pt x="43" y="10"/>
                    <a:pt x="88" y="14"/>
                    <a:pt x="132" y="14"/>
                  </a:cubicBezTo>
                  <a:cubicBezTo>
                    <a:pt x="147" y="14"/>
                    <a:pt x="163" y="14"/>
                    <a:pt x="178" y="13"/>
                  </a:cubicBezTo>
                  <a:cubicBezTo>
                    <a:pt x="136" y="4"/>
                    <a:pt x="94" y="0"/>
                    <a:pt x="51" y="0"/>
                  </a:cubicBezTo>
                  <a:close/>
                </a:path>
              </a:pathLst>
            </a:custGeom>
            <a:solidFill>
              <a:srgbClr val="A4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31;p52"/>
            <p:cNvSpPr/>
            <p:nvPr/>
          </p:nvSpPr>
          <p:spPr>
            <a:xfrm>
              <a:off x="2855958" y="-396329"/>
              <a:ext cx="188449" cy="13113"/>
            </a:xfrm>
            <a:custGeom>
              <a:avLst/>
              <a:gdLst/>
              <a:ahLst/>
              <a:cxnLst/>
              <a:rect l="l" t="t" r="r" b="b"/>
              <a:pathLst>
                <a:path w="891" h="62" extrusionOk="0">
                  <a:moveTo>
                    <a:pt x="378" y="1"/>
                  </a:moveTo>
                  <a:cubicBezTo>
                    <a:pt x="252" y="1"/>
                    <a:pt x="125" y="9"/>
                    <a:pt x="1" y="17"/>
                  </a:cubicBezTo>
                  <a:cubicBezTo>
                    <a:pt x="109" y="15"/>
                    <a:pt x="221" y="12"/>
                    <a:pt x="332" y="12"/>
                  </a:cubicBezTo>
                  <a:cubicBezTo>
                    <a:pt x="520" y="12"/>
                    <a:pt x="709" y="21"/>
                    <a:pt x="890" y="62"/>
                  </a:cubicBezTo>
                  <a:cubicBezTo>
                    <a:pt x="723" y="15"/>
                    <a:pt x="550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32;p52"/>
            <p:cNvSpPr/>
            <p:nvPr/>
          </p:nvSpPr>
          <p:spPr>
            <a:xfrm>
              <a:off x="2811542" y="-516886"/>
              <a:ext cx="127325" cy="6980"/>
            </a:xfrm>
            <a:custGeom>
              <a:avLst/>
              <a:gdLst/>
              <a:ahLst/>
              <a:cxnLst/>
              <a:rect l="l" t="t" r="r" b="b"/>
              <a:pathLst>
                <a:path w="602" h="33" extrusionOk="0">
                  <a:moveTo>
                    <a:pt x="308" y="1"/>
                  </a:moveTo>
                  <a:cubicBezTo>
                    <a:pt x="205" y="1"/>
                    <a:pt x="101" y="11"/>
                    <a:pt x="0" y="33"/>
                  </a:cubicBezTo>
                  <a:cubicBezTo>
                    <a:pt x="103" y="19"/>
                    <a:pt x="208" y="13"/>
                    <a:pt x="313" y="13"/>
                  </a:cubicBezTo>
                  <a:cubicBezTo>
                    <a:pt x="409" y="13"/>
                    <a:pt x="506" y="18"/>
                    <a:pt x="601" y="29"/>
                  </a:cubicBezTo>
                  <a:cubicBezTo>
                    <a:pt x="505" y="10"/>
                    <a:pt x="406" y="1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33;p52"/>
            <p:cNvSpPr/>
            <p:nvPr/>
          </p:nvSpPr>
          <p:spPr>
            <a:xfrm>
              <a:off x="1999795" y="-714006"/>
              <a:ext cx="834377" cy="1234752"/>
            </a:xfrm>
            <a:custGeom>
              <a:avLst/>
              <a:gdLst/>
              <a:ahLst/>
              <a:cxnLst/>
              <a:rect l="l" t="t" r="r" b="b"/>
              <a:pathLst>
                <a:path w="3945" h="5838" extrusionOk="0">
                  <a:moveTo>
                    <a:pt x="3259" y="0"/>
                  </a:moveTo>
                  <a:cubicBezTo>
                    <a:pt x="3088" y="0"/>
                    <a:pt x="2912" y="56"/>
                    <a:pt x="2767" y="149"/>
                  </a:cubicBezTo>
                  <a:cubicBezTo>
                    <a:pt x="2502" y="319"/>
                    <a:pt x="2320" y="593"/>
                    <a:pt x="2156" y="862"/>
                  </a:cubicBezTo>
                  <a:cubicBezTo>
                    <a:pt x="1674" y="1649"/>
                    <a:pt x="1259" y="2471"/>
                    <a:pt x="843" y="3293"/>
                  </a:cubicBezTo>
                  <a:cubicBezTo>
                    <a:pt x="491" y="3989"/>
                    <a:pt x="134" y="4700"/>
                    <a:pt x="18" y="5473"/>
                  </a:cubicBezTo>
                  <a:cubicBezTo>
                    <a:pt x="1" y="5600"/>
                    <a:pt x="3" y="5760"/>
                    <a:pt x="118" y="5819"/>
                  </a:cubicBezTo>
                  <a:cubicBezTo>
                    <a:pt x="143" y="5832"/>
                    <a:pt x="169" y="5837"/>
                    <a:pt x="195" y="5837"/>
                  </a:cubicBezTo>
                  <a:cubicBezTo>
                    <a:pt x="293" y="5837"/>
                    <a:pt x="393" y="5757"/>
                    <a:pt x="469" y="5681"/>
                  </a:cubicBezTo>
                  <a:cubicBezTo>
                    <a:pt x="1664" y="4460"/>
                    <a:pt x="2713" y="3093"/>
                    <a:pt x="3583" y="1624"/>
                  </a:cubicBezTo>
                  <a:cubicBezTo>
                    <a:pt x="3723" y="1388"/>
                    <a:pt x="3861" y="1144"/>
                    <a:pt x="3903" y="873"/>
                  </a:cubicBezTo>
                  <a:cubicBezTo>
                    <a:pt x="3944" y="601"/>
                    <a:pt x="3873" y="296"/>
                    <a:pt x="3657" y="129"/>
                  </a:cubicBezTo>
                  <a:cubicBezTo>
                    <a:pt x="3543" y="40"/>
                    <a:pt x="3403" y="0"/>
                    <a:pt x="32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34;p52"/>
            <p:cNvSpPr/>
            <p:nvPr/>
          </p:nvSpPr>
          <p:spPr>
            <a:xfrm>
              <a:off x="2451142" y="-432708"/>
              <a:ext cx="163914" cy="96445"/>
            </a:xfrm>
            <a:custGeom>
              <a:avLst/>
              <a:gdLst/>
              <a:ahLst/>
              <a:cxnLst/>
              <a:rect l="l" t="t" r="r" b="b"/>
              <a:pathLst>
                <a:path w="775" h="456" extrusionOk="0">
                  <a:moveTo>
                    <a:pt x="1" y="1"/>
                  </a:moveTo>
                  <a:cubicBezTo>
                    <a:pt x="265" y="140"/>
                    <a:pt x="525" y="290"/>
                    <a:pt x="774" y="456"/>
                  </a:cubicBezTo>
                  <a:cubicBezTo>
                    <a:pt x="532" y="279"/>
                    <a:pt x="273" y="126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35;p52"/>
            <p:cNvSpPr/>
            <p:nvPr/>
          </p:nvSpPr>
          <p:spPr>
            <a:xfrm>
              <a:off x="2558797" y="-317227"/>
              <a:ext cx="69584" cy="46742"/>
            </a:xfrm>
            <a:custGeom>
              <a:avLst/>
              <a:gdLst/>
              <a:ahLst/>
              <a:cxnLst/>
              <a:rect l="l" t="t" r="r" b="b"/>
              <a:pathLst>
                <a:path w="329" h="221" extrusionOk="0">
                  <a:moveTo>
                    <a:pt x="0" y="0"/>
                  </a:moveTo>
                  <a:cubicBezTo>
                    <a:pt x="81" y="54"/>
                    <a:pt x="247" y="165"/>
                    <a:pt x="329" y="220"/>
                  </a:cubicBezTo>
                  <a:cubicBezTo>
                    <a:pt x="229" y="133"/>
                    <a:pt x="118" y="59"/>
                    <a:pt x="0" y="0"/>
                  </a:cubicBezTo>
                  <a:close/>
                </a:path>
              </a:pathLst>
            </a:custGeom>
            <a:solidFill>
              <a:srgbClr val="A4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36;p52"/>
            <p:cNvSpPr/>
            <p:nvPr/>
          </p:nvSpPr>
          <p:spPr>
            <a:xfrm>
              <a:off x="2377539" y="-193498"/>
              <a:ext cx="115903" cy="76564"/>
            </a:xfrm>
            <a:custGeom>
              <a:avLst/>
              <a:gdLst/>
              <a:ahLst/>
              <a:cxnLst/>
              <a:rect l="l" t="t" r="r" b="b"/>
              <a:pathLst>
                <a:path w="548" h="362" extrusionOk="0">
                  <a:moveTo>
                    <a:pt x="0" y="1"/>
                  </a:moveTo>
                  <a:cubicBezTo>
                    <a:pt x="189" y="107"/>
                    <a:pt x="389" y="214"/>
                    <a:pt x="548" y="362"/>
                  </a:cubicBezTo>
                  <a:cubicBezTo>
                    <a:pt x="396" y="201"/>
                    <a:pt x="197" y="95"/>
                    <a:pt x="0" y="1"/>
                  </a:cubicBezTo>
                  <a:close/>
                </a:path>
              </a:pathLst>
            </a:custGeom>
            <a:solidFill>
              <a:srgbClr val="A4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37;p52"/>
            <p:cNvSpPr/>
            <p:nvPr/>
          </p:nvSpPr>
          <p:spPr>
            <a:xfrm>
              <a:off x="2278556" y="85897"/>
              <a:ext cx="78044" cy="45896"/>
            </a:xfrm>
            <a:custGeom>
              <a:avLst/>
              <a:gdLst/>
              <a:ahLst/>
              <a:cxnLst/>
              <a:rect l="l" t="t" r="r" b="b"/>
              <a:pathLst>
                <a:path w="369" h="217" extrusionOk="0">
                  <a:moveTo>
                    <a:pt x="1" y="1"/>
                  </a:moveTo>
                  <a:lnTo>
                    <a:pt x="1" y="1"/>
                  </a:lnTo>
                  <a:cubicBezTo>
                    <a:pt x="116" y="67"/>
                    <a:pt x="253" y="147"/>
                    <a:pt x="368" y="217"/>
                  </a:cubicBezTo>
                  <a:cubicBezTo>
                    <a:pt x="254" y="130"/>
                    <a:pt x="131" y="58"/>
                    <a:pt x="1" y="1"/>
                  </a:cubicBezTo>
                  <a:close/>
                </a:path>
              </a:pathLst>
            </a:custGeom>
            <a:solidFill>
              <a:srgbClr val="A4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38;p52"/>
            <p:cNvSpPr/>
            <p:nvPr/>
          </p:nvSpPr>
          <p:spPr>
            <a:xfrm>
              <a:off x="2144463" y="268636"/>
              <a:ext cx="50338" cy="32148"/>
            </a:xfrm>
            <a:custGeom>
              <a:avLst/>
              <a:gdLst/>
              <a:ahLst/>
              <a:cxnLst/>
              <a:rect l="l" t="t" r="r" b="b"/>
              <a:pathLst>
                <a:path w="238" h="152" extrusionOk="0">
                  <a:moveTo>
                    <a:pt x="1" y="0"/>
                  </a:moveTo>
                  <a:lnTo>
                    <a:pt x="1" y="0"/>
                  </a:lnTo>
                  <a:cubicBezTo>
                    <a:pt x="78" y="53"/>
                    <a:pt x="157" y="103"/>
                    <a:pt x="238" y="152"/>
                  </a:cubicBezTo>
                  <a:cubicBezTo>
                    <a:pt x="166" y="90"/>
                    <a:pt x="86" y="38"/>
                    <a:pt x="1" y="0"/>
                  </a:cubicBezTo>
                  <a:close/>
                </a:path>
              </a:pathLst>
            </a:custGeom>
            <a:solidFill>
              <a:srgbClr val="A4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39;p52"/>
            <p:cNvSpPr/>
            <p:nvPr/>
          </p:nvSpPr>
          <p:spPr>
            <a:xfrm>
              <a:off x="2275806" y="15890"/>
              <a:ext cx="40397" cy="31514"/>
            </a:xfrm>
            <a:custGeom>
              <a:avLst/>
              <a:gdLst/>
              <a:ahLst/>
              <a:cxnLst/>
              <a:rect l="l" t="t" r="r" b="b"/>
              <a:pathLst>
                <a:path w="191" h="149" extrusionOk="0">
                  <a:moveTo>
                    <a:pt x="1" y="0"/>
                  </a:moveTo>
                  <a:lnTo>
                    <a:pt x="1" y="0"/>
                  </a:lnTo>
                  <a:cubicBezTo>
                    <a:pt x="48" y="36"/>
                    <a:pt x="144" y="111"/>
                    <a:pt x="190" y="149"/>
                  </a:cubicBezTo>
                  <a:cubicBezTo>
                    <a:pt x="139" y="88"/>
                    <a:pt x="73" y="36"/>
                    <a:pt x="1" y="0"/>
                  </a:cubicBezTo>
                  <a:close/>
                </a:path>
              </a:pathLst>
            </a:custGeom>
            <a:solidFill>
              <a:srgbClr val="A4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40;p52"/>
            <p:cNvSpPr/>
            <p:nvPr/>
          </p:nvSpPr>
          <p:spPr>
            <a:xfrm>
              <a:off x="2421109" y="-113127"/>
              <a:ext cx="52030" cy="29187"/>
            </a:xfrm>
            <a:custGeom>
              <a:avLst/>
              <a:gdLst/>
              <a:ahLst/>
              <a:cxnLst/>
              <a:rect l="l" t="t" r="r" b="b"/>
              <a:pathLst>
                <a:path w="246" h="138" extrusionOk="0">
                  <a:moveTo>
                    <a:pt x="0" y="1"/>
                  </a:moveTo>
                  <a:cubicBezTo>
                    <a:pt x="73" y="41"/>
                    <a:pt x="174" y="99"/>
                    <a:pt x="246" y="138"/>
                  </a:cubicBezTo>
                  <a:cubicBezTo>
                    <a:pt x="173" y="79"/>
                    <a:pt x="89" y="32"/>
                    <a:pt x="0" y="1"/>
                  </a:cubicBezTo>
                  <a:close/>
                </a:path>
              </a:pathLst>
            </a:custGeom>
            <a:solidFill>
              <a:srgbClr val="A4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41;p52"/>
            <p:cNvSpPr/>
            <p:nvPr/>
          </p:nvSpPr>
          <p:spPr>
            <a:xfrm>
              <a:off x="2114430" y="315166"/>
              <a:ext cx="30879" cy="21362"/>
            </a:xfrm>
            <a:custGeom>
              <a:avLst/>
              <a:gdLst/>
              <a:ahLst/>
              <a:cxnLst/>
              <a:rect l="l" t="t" r="r" b="b"/>
              <a:pathLst>
                <a:path w="146" h="101" extrusionOk="0">
                  <a:moveTo>
                    <a:pt x="1" y="0"/>
                  </a:moveTo>
                  <a:cubicBezTo>
                    <a:pt x="45" y="39"/>
                    <a:pt x="93" y="74"/>
                    <a:pt x="146" y="100"/>
                  </a:cubicBezTo>
                  <a:cubicBezTo>
                    <a:pt x="103" y="60"/>
                    <a:pt x="53" y="27"/>
                    <a:pt x="1" y="0"/>
                  </a:cubicBezTo>
                  <a:close/>
                </a:path>
              </a:pathLst>
            </a:custGeom>
            <a:solidFill>
              <a:srgbClr val="A4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42;p52"/>
            <p:cNvSpPr/>
            <p:nvPr/>
          </p:nvSpPr>
          <p:spPr>
            <a:xfrm>
              <a:off x="2289342" y="-139776"/>
              <a:ext cx="156300" cy="105751"/>
            </a:xfrm>
            <a:custGeom>
              <a:avLst/>
              <a:gdLst/>
              <a:ahLst/>
              <a:cxnLst/>
              <a:rect l="l" t="t" r="r" b="b"/>
              <a:pathLst>
                <a:path w="739" h="500" extrusionOk="0">
                  <a:moveTo>
                    <a:pt x="0" y="0"/>
                  </a:moveTo>
                  <a:cubicBezTo>
                    <a:pt x="254" y="147"/>
                    <a:pt x="524" y="295"/>
                    <a:pt x="738" y="499"/>
                  </a:cubicBezTo>
                  <a:cubicBezTo>
                    <a:pt x="533" y="281"/>
                    <a:pt x="264" y="135"/>
                    <a:pt x="0" y="0"/>
                  </a:cubicBezTo>
                  <a:close/>
                </a:path>
              </a:pathLst>
            </a:custGeom>
            <a:solidFill>
              <a:srgbClr val="A4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43;p52"/>
            <p:cNvSpPr/>
            <p:nvPr/>
          </p:nvSpPr>
          <p:spPr>
            <a:xfrm>
              <a:off x="2555413" y="-576318"/>
              <a:ext cx="109558" cy="65566"/>
            </a:xfrm>
            <a:custGeom>
              <a:avLst/>
              <a:gdLst/>
              <a:ahLst/>
              <a:cxnLst/>
              <a:rect l="l" t="t" r="r" b="b"/>
              <a:pathLst>
                <a:path w="518" h="310" extrusionOk="0">
                  <a:moveTo>
                    <a:pt x="0" y="1"/>
                  </a:moveTo>
                  <a:lnTo>
                    <a:pt x="0" y="1"/>
                  </a:lnTo>
                  <a:cubicBezTo>
                    <a:pt x="185" y="83"/>
                    <a:pt x="358" y="185"/>
                    <a:pt x="517" y="309"/>
                  </a:cubicBezTo>
                  <a:cubicBezTo>
                    <a:pt x="367" y="174"/>
                    <a:pt x="190" y="6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244;p52"/>
            <p:cNvSpPr/>
            <p:nvPr/>
          </p:nvSpPr>
          <p:spPr>
            <a:xfrm>
              <a:off x="2383884" y="-700047"/>
              <a:ext cx="527699" cy="1380477"/>
            </a:xfrm>
            <a:custGeom>
              <a:avLst/>
              <a:gdLst/>
              <a:ahLst/>
              <a:cxnLst/>
              <a:rect l="l" t="t" r="r" b="b"/>
              <a:pathLst>
                <a:path w="2495" h="6527" extrusionOk="0">
                  <a:moveTo>
                    <a:pt x="1791" y="1"/>
                  </a:moveTo>
                  <a:cubicBezTo>
                    <a:pt x="1553" y="1"/>
                    <a:pt x="1311" y="134"/>
                    <a:pt x="1154" y="322"/>
                  </a:cubicBezTo>
                  <a:cubicBezTo>
                    <a:pt x="951" y="564"/>
                    <a:pt x="861" y="880"/>
                    <a:pt x="783" y="1186"/>
                  </a:cubicBezTo>
                  <a:cubicBezTo>
                    <a:pt x="558" y="2080"/>
                    <a:pt x="407" y="2989"/>
                    <a:pt x="255" y="3899"/>
                  </a:cubicBezTo>
                  <a:cubicBezTo>
                    <a:pt x="128" y="4669"/>
                    <a:pt x="1" y="5453"/>
                    <a:pt x="120" y="6224"/>
                  </a:cubicBezTo>
                  <a:cubicBezTo>
                    <a:pt x="140" y="6352"/>
                    <a:pt x="191" y="6503"/>
                    <a:pt x="319" y="6524"/>
                  </a:cubicBezTo>
                  <a:cubicBezTo>
                    <a:pt x="328" y="6525"/>
                    <a:pt x="338" y="6526"/>
                    <a:pt x="347" y="6526"/>
                  </a:cubicBezTo>
                  <a:cubicBezTo>
                    <a:pt x="466" y="6526"/>
                    <a:pt x="555" y="6398"/>
                    <a:pt x="612" y="6287"/>
                  </a:cubicBezTo>
                  <a:cubicBezTo>
                    <a:pt x="1388" y="4765"/>
                    <a:pt x="1981" y="3148"/>
                    <a:pt x="2374" y="1485"/>
                  </a:cubicBezTo>
                  <a:cubicBezTo>
                    <a:pt x="2438" y="1220"/>
                    <a:pt x="2495" y="944"/>
                    <a:pt x="2455" y="673"/>
                  </a:cubicBezTo>
                  <a:cubicBezTo>
                    <a:pt x="2414" y="402"/>
                    <a:pt x="2254" y="133"/>
                    <a:pt x="1998" y="37"/>
                  </a:cubicBezTo>
                  <a:cubicBezTo>
                    <a:pt x="1931" y="12"/>
                    <a:pt x="1861" y="1"/>
                    <a:pt x="17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245;p52"/>
            <p:cNvSpPr/>
            <p:nvPr/>
          </p:nvSpPr>
          <p:spPr>
            <a:xfrm>
              <a:off x="2547799" y="-295654"/>
              <a:ext cx="185065" cy="42935"/>
            </a:xfrm>
            <a:custGeom>
              <a:avLst/>
              <a:gdLst/>
              <a:ahLst/>
              <a:cxnLst/>
              <a:rect l="l" t="t" r="r" b="b"/>
              <a:pathLst>
                <a:path w="875" h="203" extrusionOk="0">
                  <a:moveTo>
                    <a:pt x="0" y="0"/>
                  </a:moveTo>
                  <a:lnTo>
                    <a:pt x="0" y="0"/>
                  </a:lnTo>
                  <a:cubicBezTo>
                    <a:pt x="294" y="53"/>
                    <a:pt x="586" y="120"/>
                    <a:pt x="874" y="203"/>
                  </a:cubicBezTo>
                  <a:cubicBezTo>
                    <a:pt x="591" y="106"/>
                    <a:pt x="297" y="39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46;p52"/>
            <p:cNvSpPr/>
            <p:nvPr/>
          </p:nvSpPr>
          <p:spPr>
            <a:xfrm>
              <a:off x="2645936" y="-231780"/>
              <a:ext cx="80371" cy="23900"/>
            </a:xfrm>
            <a:custGeom>
              <a:avLst/>
              <a:gdLst/>
              <a:ahLst/>
              <a:cxnLst/>
              <a:rect l="l" t="t" r="r" b="b"/>
              <a:pathLst>
                <a:path w="380" h="113" extrusionOk="0">
                  <a:moveTo>
                    <a:pt x="1" y="1"/>
                  </a:moveTo>
                  <a:lnTo>
                    <a:pt x="1" y="1"/>
                  </a:lnTo>
                  <a:cubicBezTo>
                    <a:pt x="96" y="28"/>
                    <a:pt x="285" y="83"/>
                    <a:pt x="380" y="112"/>
                  </a:cubicBezTo>
                  <a:cubicBezTo>
                    <a:pt x="259" y="60"/>
                    <a:pt x="131" y="22"/>
                    <a:pt x="1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47;p52"/>
            <p:cNvSpPr/>
            <p:nvPr/>
          </p:nvSpPr>
          <p:spPr>
            <a:xfrm>
              <a:off x="2537646" y="141523"/>
              <a:ext cx="133247" cy="38282"/>
            </a:xfrm>
            <a:custGeom>
              <a:avLst/>
              <a:gdLst/>
              <a:ahLst/>
              <a:cxnLst/>
              <a:rect l="l" t="t" r="r" b="b"/>
              <a:pathLst>
                <a:path w="630" h="181" extrusionOk="0">
                  <a:moveTo>
                    <a:pt x="0" y="0"/>
                  </a:moveTo>
                  <a:lnTo>
                    <a:pt x="0" y="0"/>
                  </a:lnTo>
                  <a:cubicBezTo>
                    <a:pt x="211" y="44"/>
                    <a:pt x="434" y="86"/>
                    <a:pt x="630" y="180"/>
                  </a:cubicBezTo>
                  <a:cubicBezTo>
                    <a:pt x="437" y="73"/>
                    <a:pt x="216" y="32"/>
                    <a:pt x="0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48;p52"/>
            <p:cNvSpPr/>
            <p:nvPr/>
          </p:nvSpPr>
          <p:spPr>
            <a:xfrm>
              <a:off x="2564930" y="193129"/>
              <a:ext cx="87985" cy="20727"/>
            </a:xfrm>
            <a:custGeom>
              <a:avLst/>
              <a:gdLst/>
              <a:ahLst/>
              <a:cxnLst/>
              <a:rect l="l" t="t" r="r" b="b"/>
              <a:pathLst>
                <a:path w="416" h="98" extrusionOk="0">
                  <a:moveTo>
                    <a:pt x="1" y="0"/>
                  </a:moveTo>
                  <a:cubicBezTo>
                    <a:pt x="131" y="29"/>
                    <a:pt x="287" y="66"/>
                    <a:pt x="415" y="97"/>
                  </a:cubicBezTo>
                  <a:cubicBezTo>
                    <a:pt x="283" y="48"/>
                    <a:pt x="142" y="15"/>
                    <a:pt x="1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49;p52"/>
            <p:cNvSpPr/>
            <p:nvPr/>
          </p:nvSpPr>
          <p:spPr>
            <a:xfrm>
              <a:off x="2551606" y="325107"/>
              <a:ext cx="57529" cy="15863"/>
            </a:xfrm>
            <a:custGeom>
              <a:avLst/>
              <a:gdLst/>
              <a:ahLst/>
              <a:cxnLst/>
              <a:rect l="l" t="t" r="r" b="b"/>
              <a:pathLst>
                <a:path w="272" h="75" extrusionOk="0">
                  <a:moveTo>
                    <a:pt x="0" y="1"/>
                  </a:moveTo>
                  <a:cubicBezTo>
                    <a:pt x="92" y="27"/>
                    <a:pt x="181" y="50"/>
                    <a:pt x="272" y="74"/>
                  </a:cubicBezTo>
                  <a:cubicBezTo>
                    <a:pt x="187" y="36"/>
                    <a:pt x="94" y="11"/>
                    <a:pt x="0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50;p52"/>
            <p:cNvSpPr/>
            <p:nvPr/>
          </p:nvSpPr>
          <p:spPr>
            <a:xfrm>
              <a:off x="2642129" y="85051"/>
              <a:ext cx="47800" cy="18612"/>
            </a:xfrm>
            <a:custGeom>
              <a:avLst/>
              <a:gdLst/>
              <a:ahLst/>
              <a:cxnLst/>
              <a:rect l="l" t="t" r="r" b="b"/>
              <a:pathLst>
                <a:path w="226" h="88" extrusionOk="0">
                  <a:moveTo>
                    <a:pt x="1" y="1"/>
                  </a:moveTo>
                  <a:lnTo>
                    <a:pt x="1" y="1"/>
                  </a:lnTo>
                  <a:cubicBezTo>
                    <a:pt x="57" y="22"/>
                    <a:pt x="170" y="64"/>
                    <a:pt x="225" y="87"/>
                  </a:cubicBezTo>
                  <a:cubicBezTo>
                    <a:pt x="159" y="43"/>
                    <a:pt x="81" y="14"/>
                    <a:pt x="1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51;p52"/>
            <p:cNvSpPr/>
            <p:nvPr/>
          </p:nvSpPr>
          <p:spPr>
            <a:xfrm>
              <a:off x="2549702" y="-67442"/>
              <a:ext cx="58375" cy="12479"/>
            </a:xfrm>
            <a:custGeom>
              <a:avLst/>
              <a:gdLst/>
              <a:ahLst/>
              <a:cxnLst/>
              <a:rect l="l" t="t" r="r" b="b"/>
              <a:pathLst>
                <a:path w="276" h="59" extrusionOk="0">
                  <a:moveTo>
                    <a:pt x="1" y="1"/>
                  </a:moveTo>
                  <a:cubicBezTo>
                    <a:pt x="81" y="16"/>
                    <a:pt x="196" y="42"/>
                    <a:pt x="276" y="58"/>
                  </a:cubicBezTo>
                  <a:cubicBezTo>
                    <a:pt x="187" y="24"/>
                    <a:pt x="94" y="5"/>
                    <a:pt x="1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52;p52"/>
            <p:cNvSpPr/>
            <p:nvPr/>
          </p:nvSpPr>
          <p:spPr>
            <a:xfrm>
              <a:off x="2446489" y="453701"/>
              <a:ext cx="35955" cy="10998"/>
            </a:xfrm>
            <a:custGeom>
              <a:avLst/>
              <a:gdLst/>
              <a:ahLst/>
              <a:cxnLst/>
              <a:rect l="l" t="t" r="r" b="b"/>
              <a:pathLst>
                <a:path w="170" h="52" extrusionOk="0">
                  <a:moveTo>
                    <a:pt x="0" y="0"/>
                  </a:moveTo>
                  <a:lnTo>
                    <a:pt x="0" y="0"/>
                  </a:lnTo>
                  <a:cubicBezTo>
                    <a:pt x="54" y="24"/>
                    <a:pt x="111" y="42"/>
                    <a:pt x="170" y="52"/>
                  </a:cubicBezTo>
                  <a:cubicBezTo>
                    <a:pt x="116" y="29"/>
                    <a:pt x="59" y="10"/>
                    <a:pt x="0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53;p52"/>
            <p:cNvSpPr/>
            <p:nvPr/>
          </p:nvSpPr>
          <p:spPr>
            <a:xfrm>
              <a:off x="2621824" y="-342819"/>
              <a:ext cx="180412" cy="53933"/>
            </a:xfrm>
            <a:custGeom>
              <a:avLst/>
              <a:gdLst/>
              <a:ahLst/>
              <a:cxnLst/>
              <a:rect l="l" t="t" r="r" b="b"/>
              <a:pathLst>
                <a:path w="853" h="255" extrusionOk="0">
                  <a:moveTo>
                    <a:pt x="0" y="0"/>
                  </a:moveTo>
                  <a:cubicBezTo>
                    <a:pt x="286" y="63"/>
                    <a:pt x="590" y="123"/>
                    <a:pt x="853" y="255"/>
                  </a:cubicBezTo>
                  <a:cubicBezTo>
                    <a:pt x="593" y="108"/>
                    <a:pt x="293" y="5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54;p52"/>
            <p:cNvSpPr/>
            <p:nvPr/>
          </p:nvSpPr>
          <p:spPr>
            <a:xfrm>
              <a:off x="2631554" y="-521327"/>
              <a:ext cx="123940" cy="29610"/>
            </a:xfrm>
            <a:custGeom>
              <a:avLst/>
              <a:gdLst/>
              <a:ahLst/>
              <a:cxnLst/>
              <a:rect l="l" t="t" r="r" b="b"/>
              <a:pathLst>
                <a:path w="586" h="140" extrusionOk="0">
                  <a:moveTo>
                    <a:pt x="0" y="1"/>
                  </a:moveTo>
                  <a:lnTo>
                    <a:pt x="0" y="1"/>
                  </a:lnTo>
                  <a:cubicBezTo>
                    <a:pt x="200" y="23"/>
                    <a:pt x="396" y="69"/>
                    <a:pt x="586" y="140"/>
                  </a:cubicBezTo>
                  <a:cubicBezTo>
                    <a:pt x="404" y="56"/>
                    <a:pt x="201" y="7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55;p52"/>
            <p:cNvSpPr/>
            <p:nvPr/>
          </p:nvSpPr>
          <p:spPr>
            <a:xfrm>
              <a:off x="2805832" y="-117145"/>
              <a:ext cx="48646" cy="69584"/>
            </a:xfrm>
            <a:custGeom>
              <a:avLst/>
              <a:gdLst/>
              <a:ahLst/>
              <a:cxnLst/>
              <a:rect l="l" t="t" r="r" b="b"/>
              <a:pathLst>
                <a:path w="230" h="329" extrusionOk="0">
                  <a:moveTo>
                    <a:pt x="96" y="0"/>
                  </a:moveTo>
                  <a:cubicBezTo>
                    <a:pt x="24" y="0"/>
                    <a:pt x="3" y="86"/>
                    <a:pt x="2" y="172"/>
                  </a:cubicBezTo>
                  <a:cubicBezTo>
                    <a:pt x="1" y="219"/>
                    <a:pt x="9" y="266"/>
                    <a:pt x="38" y="303"/>
                  </a:cubicBezTo>
                  <a:cubicBezTo>
                    <a:pt x="44" y="312"/>
                    <a:pt x="51" y="322"/>
                    <a:pt x="62" y="325"/>
                  </a:cubicBezTo>
                  <a:cubicBezTo>
                    <a:pt x="67" y="327"/>
                    <a:pt x="73" y="328"/>
                    <a:pt x="79" y="328"/>
                  </a:cubicBezTo>
                  <a:cubicBezTo>
                    <a:pt x="91" y="328"/>
                    <a:pt x="103" y="323"/>
                    <a:pt x="113" y="315"/>
                  </a:cubicBezTo>
                  <a:cubicBezTo>
                    <a:pt x="128" y="303"/>
                    <a:pt x="138" y="287"/>
                    <a:pt x="146" y="271"/>
                  </a:cubicBezTo>
                  <a:lnTo>
                    <a:pt x="202" y="177"/>
                  </a:lnTo>
                  <a:cubicBezTo>
                    <a:pt x="213" y="157"/>
                    <a:pt x="225" y="136"/>
                    <a:pt x="227" y="113"/>
                  </a:cubicBezTo>
                  <a:cubicBezTo>
                    <a:pt x="229" y="76"/>
                    <a:pt x="202" y="40"/>
                    <a:pt x="167" y="22"/>
                  </a:cubicBezTo>
                  <a:cubicBezTo>
                    <a:pt x="139" y="7"/>
                    <a:pt x="115" y="0"/>
                    <a:pt x="96" y="0"/>
                  </a:cubicBezTo>
                  <a:close/>
                </a:path>
              </a:pathLst>
            </a:custGeom>
            <a:solidFill>
              <a:srgbClr val="659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56;p52"/>
            <p:cNvSpPr/>
            <p:nvPr/>
          </p:nvSpPr>
          <p:spPr>
            <a:xfrm>
              <a:off x="1168590" y="-842388"/>
              <a:ext cx="176182" cy="228634"/>
            </a:xfrm>
            <a:custGeom>
              <a:avLst/>
              <a:gdLst/>
              <a:ahLst/>
              <a:cxnLst/>
              <a:rect l="l" t="t" r="r" b="b"/>
              <a:pathLst>
                <a:path w="833" h="1081" extrusionOk="0">
                  <a:moveTo>
                    <a:pt x="155" y="1"/>
                  </a:moveTo>
                  <a:cubicBezTo>
                    <a:pt x="150" y="1"/>
                    <a:pt x="144" y="2"/>
                    <a:pt x="138" y="4"/>
                  </a:cubicBezTo>
                  <a:cubicBezTo>
                    <a:pt x="86" y="17"/>
                    <a:pt x="32" y="45"/>
                    <a:pt x="16" y="96"/>
                  </a:cubicBezTo>
                  <a:cubicBezTo>
                    <a:pt x="0" y="144"/>
                    <a:pt x="25" y="197"/>
                    <a:pt x="56" y="237"/>
                  </a:cubicBezTo>
                  <a:cubicBezTo>
                    <a:pt x="88" y="278"/>
                    <a:pt x="98" y="281"/>
                    <a:pt x="121" y="327"/>
                  </a:cubicBezTo>
                  <a:cubicBezTo>
                    <a:pt x="157" y="399"/>
                    <a:pt x="148" y="484"/>
                    <a:pt x="125" y="559"/>
                  </a:cubicBezTo>
                  <a:cubicBezTo>
                    <a:pt x="100" y="636"/>
                    <a:pt x="64" y="706"/>
                    <a:pt x="48" y="784"/>
                  </a:cubicBezTo>
                  <a:cubicBezTo>
                    <a:pt x="31" y="864"/>
                    <a:pt x="36" y="948"/>
                    <a:pt x="62" y="1026"/>
                  </a:cubicBezTo>
                  <a:cubicBezTo>
                    <a:pt x="69" y="1046"/>
                    <a:pt x="79" y="1068"/>
                    <a:pt x="99" y="1077"/>
                  </a:cubicBezTo>
                  <a:cubicBezTo>
                    <a:pt x="106" y="1079"/>
                    <a:pt x="112" y="1080"/>
                    <a:pt x="119" y="1080"/>
                  </a:cubicBezTo>
                  <a:cubicBezTo>
                    <a:pt x="129" y="1080"/>
                    <a:pt x="140" y="1078"/>
                    <a:pt x="151" y="1075"/>
                  </a:cubicBezTo>
                  <a:cubicBezTo>
                    <a:pt x="289" y="1038"/>
                    <a:pt x="407" y="951"/>
                    <a:pt x="521" y="864"/>
                  </a:cubicBezTo>
                  <a:cubicBezTo>
                    <a:pt x="604" y="802"/>
                    <a:pt x="832" y="611"/>
                    <a:pt x="791" y="489"/>
                  </a:cubicBezTo>
                  <a:cubicBezTo>
                    <a:pt x="756" y="384"/>
                    <a:pt x="495" y="426"/>
                    <a:pt x="412" y="369"/>
                  </a:cubicBezTo>
                  <a:cubicBezTo>
                    <a:pt x="291" y="284"/>
                    <a:pt x="252" y="172"/>
                    <a:pt x="193" y="37"/>
                  </a:cubicBezTo>
                  <a:cubicBezTo>
                    <a:pt x="186" y="22"/>
                    <a:pt x="178" y="6"/>
                    <a:pt x="164" y="2"/>
                  </a:cubicBezTo>
                  <a:cubicBezTo>
                    <a:pt x="161" y="1"/>
                    <a:pt x="15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57;p52"/>
            <p:cNvSpPr/>
            <p:nvPr/>
          </p:nvSpPr>
          <p:spPr>
            <a:xfrm>
              <a:off x="1147440" y="-741925"/>
              <a:ext cx="1701115" cy="864622"/>
            </a:xfrm>
            <a:custGeom>
              <a:avLst/>
              <a:gdLst/>
              <a:ahLst/>
              <a:cxnLst/>
              <a:rect l="l" t="t" r="r" b="b"/>
              <a:pathLst>
                <a:path w="8043" h="4088" extrusionOk="0">
                  <a:moveTo>
                    <a:pt x="907" y="0"/>
                  </a:moveTo>
                  <a:cubicBezTo>
                    <a:pt x="744" y="0"/>
                    <a:pt x="579" y="43"/>
                    <a:pt x="423" y="142"/>
                  </a:cubicBezTo>
                  <a:cubicBezTo>
                    <a:pt x="0" y="408"/>
                    <a:pt x="89" y="1082"/>
                    <a:pt x="465" y="1509"/>
                  </a:cubicBezTo>
                  <a:cubicBezTo>
                    <a:pt x="1975" y="3227"/>
                    <a:pt x="4044" y="4088"/>
                    <a:pt x="6213" y="4088"/>
                  </a:cubicBezTo>
                  <a:cubicBezTo>
                    <a:pt x="6427" y="4088"/>
                    <a:pt x="6643" y="4079"/>
                    <a:pt x="6859" y="4062"/>
                  </a:cubicBezTo>
                  <a:cubicBezTo>
                    <a:pt x="7480" y="4015"/>
                    <a:pt x="8043" y="3483"/>
                    <a:pt x="7921" y="2999"/>
                  </a:cubicBezTo>
                  <a:cubicBezTo>
                    <a:pt x="7849" y="2615"/>
                    <a:pt x="7395" y="2372"/>
                    <a:pt x="6874" y="2355"/>
                  </a:cubicBezTo>
                  <a:cubicBezTo>
                    <a:pt x="5032" y="2293"/>
                    <a:pt x="3160" y="1518"/>
                    <a:pt x="1699" y="310"/>
                  </a:cubicBezTo>
                  <a:cubicBezTo>
                    <a:pt x="1466" y="126"/>
                    <a:pt x="1188" y="0"/>
                    <a:pt x="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58;p52"/>
            <p:cNvSpPr/>
            <p:nvPr/>
          </p:nvSpPr>
          <p:spPr>
            <a:xfrm>
              <a:off x="1223793" y="-618830"/>
              <a:ext cx="1416432" cy="628374"/>
            </a:xfrm>
            <a:custGeom>
              <a:avLst/>
              <a:gdLst/>
              <a:ahLst/>
              <a:cxnLst/>
              <a:rect l="l" t="t" r="r" b="b"/>
              <a:pathLst>
                <a:path w="6697" h="2971" extrusionOk="0">
                  <a:moveTo>
                    <a:pt x="0" y="1"/>
                  </a:moveTo>
                  <a:cubicBezTo>
                    <a:pt x="48" y="82"/>
                    <a:pt x="101" y="161"/>
                    <a:pt x="156" y="237"/>
                  </a:cubicBezTo>
                  <a:lnTo>
                    <a:pt x="156" y="237"/>
                  </a:lnTo>
                  <a:cubicBezTo>
                    <a:pt x="101" y="159"/>
                    <a:pt x="49" y="81"/>
                    <a:pt x="0" y="1"/>
                  </a:cubicBezTo>
                  <a:close/>
                  <a:moveTo>
                    <a:pt x="156" y="237"/>
                  </a:moveTo>
                  <a:lnTo>
                    <a:pt x="156" y="237"/>
                  </a:lnTo>
                  <a:cubicBezTo>
                    <a:pt x="1147" y="1625"/>
                    <a:pt x="3176" y="2619"/>
                    <a:pt x="4792" y="2886"/>
                  </a:cubicBezTo>
                  <a:cubicBezTo>
                    <a:pt x="5122" y="2940"/>
                    <a:pt x="5457" y="2971"/>
                    <a:pt x="5792" y="2971"/>
                  </a:cubicBezTo>
                  <a:cubicBezTo>
                    <a:pt x="6095" y="2971"/>
                    <a:pt x="6398" y="2946"/>
                    <a:pt x="6696" y="2891"/>
                  </a:cubicBezTo>
                  <a:lnTo>
                    <a:pt x="6696" y="2891"/>
                  </a:lnTo>
                  <a:cubicBezTo>
                    <a:pt x="6407" y="2938"/>
                    <a:pt x="6117" y="2960"/>
                    <a:pt x="5828" y="2960"/>
                  </a:cubicBezTo>
                  <a:cubicBezTo>
                    <a:pt x="4491" y="2960"/>
                    <a:pt x="3167" y="2490"/>
                    <a:pt x="2013" y="1831"/>
                  </a:cubicBezTo>
                  <a:cubicBezTo>
                    <a:pt x="1501" y="1526"/>
                    <a:pt x="1016" y="1169"/>
                    <a:pt x="596" y="744"/>
                  </a:cubicBezTo>
                  <a:cubicBezTo>
                    <a:pt x="440" y="585"/>
                    <a:pt x="289" y="417"/>
                    <a:pt x="156" y="237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59;p52"/>
            <p:cNvSpPr/>
            <p:nvPr/>
          </p:nvSpPr>
          <p:spPr>
            <a:xfrm>
              <a:off x="1330178" y="-621368"/>
              <a:ext cx="560059" cy="372244"/>
            </a:xfrm>
            <a:custGeom>
              <a:avLst/>
              <a:gdLst/>
              <a:ahLst/>
              <a:cxnLst/>
              <a:rect l="l" t="t" r="r" b="b"/>
              <a:pathLst>
                <a:path w="2648" h="1760" extrusionOk="0">
                  <a:moveTo>
                    <a:pt x="1" y="0"/>
                  </a:moveTo>
                  <a:cubicBezTo>
                    <a:pt x="304" y="344"/>
                    <a:pt x="664" y="637"/>
                    <a:pt x="1037" y="901"/>
                  </a:cubicBezTo>
                  <a:cubicBezTo>
                    <a:pt x="1141" y="972"/>
                    <a:pt x="1285" y="1070"/>
                    <a:pt x="1394" y="1134"/>
                  </a:cubicBezTo>
                  <a:cubicBezTo>
                    <a:pt x="1490" y="1196"/>
                    <a:pt x="1638" y="1279"/>
                    <a:pt x="1740" y="1337"/>
                  </a:cubicBezTo>
                  <a:cubicBezTo>
                    <a:pt x="1832" y="1387"/>
                    <a:pt x="1934" y="1438"/>
                    <a:pt x="2027" y="1487"/>
                  </a:cubicBezTo>
                  <a:cubicBezTo>
                    <a:pt x="2078" y="1511"/>
                    <a:pt x="2225" y="1580"/>
                    <a:pt x="2278" y="1604"/>
                  </a:cubicBezTo>
                  <a:cubicBezTo>
                    <a:pt x="2383" y="1653"/>
                    <a:pt x="2540" y="1713"/>
                    <a:pt x="2647" y="1759"/>
                  </a:cubicBezTo>
                  <a:cubicBezTo>
                    <a:pt x="2585" y="1732"/>
                    <a:pt x="2435" y="1666"/>
                    <a:pt x="2373" y="1639"/>
                  </a:cubicBezTo>
                  <a:cubicBezTo>
                    <a:pt x="2278" y="1597"/>
                    <a:pt x="2129" y="1523"/>
                    <a:pt x="2035" y="1477"/>
                  </a:cubicBezTo>
                  <a:cubicBezTo>
                    <a:pt x="1941" y="1428"/>
                    <a:pt x="1840" y="1375"/>
                    <a:pt x="1747" y="1325"/>
                  </a:cubicBezTo>
                  <a:cubicBezTo>
                    <a:pt x="1341" y="1098"/>
                    <a:pt x="948" y="838"/>
                    <a:pt x="588" y="543"/>
                  </a:cubicBezTo>
                  <a:cubicBezTo>
                    <a:pt x="381" y="375"/>
                    <a:pt x="182" y="196"/>
                    <a:pt x="1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60;p52"/>
            <p:cNvSpPr/>
            <p:nvPr/>
          </p:nvSpPr>
          <p:spPr>
            <a:xfrm>
              <a:off x="2673008" y="-183769"/>
              <a:ext cx="11844" cy="11844"/>
            </a:xfrm>
            <a:custGeom>
              <a:avLst/>
              <a:gdLst/>
              <a:ahLst/>
              <a:cxnLst/>
              <a:rect l="l" t="t" r="r" b="b"/>
              <a:pathLst>
                <a:path w="56" h="56" extrusionOk="0">
                  <a:moveTo>
                    <a:pt x="28" y="1"/>
                  </a:moveTo>
                  <a:cubicBezTo>
                    <a:pt x="13" y="1"/>
                    <a:pt x="0" y="14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4"/>
                    <a:pt x="43" y="1"/>
                    <a:pt x="28" y="1"/>
                  </a:cubicBezTo>
                  <a:close/>
                </a:path>
              </a:pathLst>
            </a:custGeom>
            <a:solidFill>
              <a:srgbClr val="314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61;p52"/>
            <p:cNvSpPr/>
            <p:nvPr/>
          </p:nvSpPr>
          <p:spPr>
            <a:xfrm>
              <a:off x="2504441" y="-220782"/>
              <a:ext cx="11633" cy="11844"/>
            </a:xfrm>
            <a:custGeom>
              <a:avLst/>
              <a:gdLst/>
              <a:ahLst/>
              <a:cxnLst/>
              <a:rect l="l" t="t" r="r" b="b"/>
              <a:pathLst>
                <a:path w="55" h="56" extrusionOk="0">
                  <a:moveTo>
                    <a:pt x="28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2" y="56"/>
                    <a:pt x="55" y="43"/>
                    <a:pt x="55" y="29"/>
                  </a:cubicBezTo>
                  <a:cubicBezTo>
                    <a:pt x="55" y="13"/>
                    <a:pt x="42" y="0"/>
                    <a:pt x="28" y="0"/>
                  </a:cubicBezTo>
                  <a:close/>
                </a:path>
              </a:pathLst>
            </a:custGeom>
            <a:solidFill>
              <a:srgbClr val="314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62;p52"/>
            <p:cNvSpPr/>
            <p:nvPr/>
          </p:nvSpPr>
          <p:spPr>
            <a:xfrm>
              <a:off x="1552256" y="-566377"/>
              <a:ext cx="11844" cy="11844"/>
            </a:xfrm>
            <a:custGeom>
              <a:avLst/>
              <a:gdLst/>
              <a:ahLst/>
              <a:cxnLst/>
              <a:rect l="l" t="t" r="r" b="b"/>
              <a:pathLst>
                <a:path w="56" h="56" extrusionOk="0">
                  <a:moveTo>
                    <a:pt x="28" y="0"/>
                  </a:move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6"/>
                    <a:pt x="28" y="56"/>
                  </a:cubicBezTo>
                  <a:cubicBezTo>
                    <a:pt x="42" y="56"/>
                    <a:pt x="55" y="43"/>
                    <a:pt x="55" y="28"/>
                  </a:cubicBezTo>
                  <a:cubicBezTo>
                    <a:pt x="55" y="13"/>
                    <a:pt x="42" y="0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63;p52"/>
            <p:cNvSpPr/>
            <p:nvPr/>
          </p:nvSpPr>
          <p:spPr>
            <a:xfrm>
              <a:off x="2695216" y="-152466"/>
              <a:ext cx="16920" cy="16920"/>
            </a:xfrm>
            <a:custGeom>
              <a:avLst/>
              <a:gdLst/>
              <a:ahLst/>
              <a:cxnLst/>
              <a:rect l="l" t="t" r="r" b="b"/>
              <a:pathLst>
                <a:path w="80" h="80" extrusionOk="0">
                  <a:moveTo>
                    <a:pt x="40" y="0"/>
                  </a:moveTo>
                  <a:cubicBezTo>
                    <a:pt x="18" y="0"/>
                    <a:pt x="0" y="18"/>
                    <a:pt x="0" y="39"/>
                  </a:cubicBezTo>
                  <a:cubicBezTo>
                    <a:pt x="0" y="61"/>
                    <a:pt x="18" y="79"/>
                    <a:pt x="40" y="79"/>
                  </a:cubicBezTo>
                  <a:cubicBezTo>
                    <a:pt x="62" y="79"/>
                    <a:pt x="79" y="61"/>
                    <a:pt x="79" y="39"/>
                  </a:cubicBezTo>
                  <a:cubicBezTo>
                    <a:pt x="79" y="18"/>
                    <a:pt x="62" y="0"/>
                    <a:pt x="40" y="0"/>
                  </a:cubicBezTo>
                  <a:close/>
                </a:path>
              </a:pathLst>
            </a:custGeom>
            <a:solidFill>
              <a:srgbClr val="314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64;p52"/>
            <p:cNvSpPr/>
            <p:nvPr/>
          </p:nvSpPr>
          <p:spPr>
            <a:xfrm>
              <a:off x="2616537" y="-177424"/>
              <a:ext cx="16920" cy="16920"/>
            </a:xfrm>
            <a:custGeom>
              <a:avLst/>
              <a:gdLst/>
              <a:ahLst/>
              <a:cxnLst/>
              <a:rect l="l" t="t" r="r" b="b"/>
              <a:pathLst>
                <a:path w="80" h="80" extrusionOk="0">
                  <a:moveTo>
                    <a:pt x="40" y="0"/>
                  </a:moveTo>
                  <a:cubicBezTo>
                    <a:pt x="18" y="0"/>
                    <a:pt x="1" y="18"/>
                    <a:pt x="1" y="40"/>
                  </a:cubicBezTo>
                  <a:cubicBezTo>
                    <a:pt x="1" y="63"/>
                    <a:pt x="18" y="79"/>
                    <a:pt x="40" y="79"/>
                  </a:cubicBezTo>
                  <a:cubicBezTo>
                    <a:pt x="62" y="79"/>
                    <a:pt x="80" y="63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</a:path>
              </a:pathLst>
            </a:custGeom>
            <a:solidFill>
              <a:srgbClr val="314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65;p52"/>
            <p:cNvSpPr/>
            <p:nvPr/>
          </p:nvSpPr>
          <p:spPr>
            <a:xfrm>
              <a:off x="1596249" y="-550515"/>
              <a:ext cx="16920" cy="16920"/>
            </a:xfrm>
            <a:custGeom>
              <a:avLst/>
              <a:gdLst/>
              <a:ahLst/>
              <a:cxnLst/>
              <a:rect l="l" t="t" r="r" b="b"/>
              <a:pathLst>
                <a:path w="80" h="80" extrusionOk="0">
                  <a:moveTo>
                    <a:pt x="41" y="1"/>
                  </a:moveTo>
                  <a:cubicBezTo>
                    <a:pt x="19" y="1"/>
                    <a:pt x="1" y="19"/>
                    <a:pt x="1" y="41"/>
                  </a:cubicBezTo>
                  <a:cubicBezTo>
                    <a:pt x="1" y="63"/>
                    <a:pt x="19" y="80"/>
                    <a:pt x="41" y="80"/>
                  </a:cubicBezTo>
                  <a:cubicBezTo>
                    <a:pt x="62" y="80"/>
                    <a:pt x="80" y="63"/>
                    <a:pt x="80" y="41"/>
                  </a:cubicBezTo>
                  <a:cubicBezTo>
                    <a:pt x="80" y="19"/>
                    <a:pt x="62" y="1"/>
                    <a:pt x="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66;p52"/>
            <p:cNvSpPr/>
            <p:nvPr/>
          </p:nvSpPr>
          <p:spPr>
            <a:xfrm>
              <a:off x="925997" y="-227338"/>
              <a:ext cx="2355926" cy="1966127"/>
            </a:xfrm>
            <a:custGeom>
              <a:avLst/>
              <a:gdLst/>
              <a:ahLst/>
              <a:cxnLst/>
              <a:rect l="l" t="t" r="r" b="b"/>
              <a:pathLst>
                <a:path w="11139" h="9296" extrusionOk="0">
                  <a:moveTo>
                    <a:pt x="10629" y="1"/>
                  </a:moveTo>
                  <a:lnTo>
                    <a:pt x="10255" y="246"/>
                  </a:lnTo>
                  <a:lnTo>
                    <a:pt x="9876" y="8"/>
                  </a:lnTo>
                  <a:lnTo>
                    <a:pt x="9502" y="254"/>
                  </a:lnTo>
                  <a:lnTo>
                    <a:pt x="9126" y="16"/>
                  </a:lnTo>
                  <a:lnTo>
                    <a:pt x="8753" y="262"/>
                  </a:lnTo>
                  <a:lnTo>
                    <a:pt x="8375" y="24"/>
                  </a:lnTo>
                  <a:lnTo>
                    <a:pt x="8002" y="270"/>
                  </a:lnTo>
                  <a:lnTo>
                    <a:pt x="7625" y="31"/>
                  </a:lnTo>
                  <a:lnTo>
                    <a:pt x="7254" y="278"/>
                  </a:lnTo>
                  <a:lnTo>
                    <a:pt x="6878" y="40"/>
                  </a:lnTo>
                  <a:lnTo>
                    <a:pt x="6505" y="286"/>
                  </a:lnTo>
                  <a:lnTo>
                    <a:pt x="6127" y="47"/>
                  </a:lnTo>
                  <a:lnTo>
                    <a:pt x="5754" y="293"/>
                  </a:lnTo>
                  <a:lnTo>
                    <a:pt x="5379" y="55"/>
                  </a:lnTo>
                  <a:lnTo>
                    <a:pt x="5006" y="302"/>
                  </a:lnTo>
                  <a:lnTo>
                    <a:pt x="4629" y="63"/>
                  </a:lnTo>
                  <a:lnTo>
                    <a:pt x="4258" y="309"/>
                  </a:lnTo>
                  <a:lnTo>
                    <a:pt x="3882" y="71"/>
                  </a:lnTo>
                  <a:lnTo>
                    <a:pt x="3510" y="318"/>
                  </a:lnTo>
                  <a:lnTo>
                    <a:pt x="3133" y="79"/>
                  </a:lnTo>
                  <a:lnTo>
                    <a:pt x="2762" y="325"/>
                  </a:lnTo>
                  <a:lnTo>
                    <a:pt x="2385" y="87"/>
                  </a:lnTo>
                  <a:lnTo>
                    <a:pt x="2013" y="333"/>
                  </a:lnTo>
                  <a:lnTo>
                    <a:pt x="1637" y="94"/>
                  </a:lnTo>
                  <a:lnTo>
                    <a:pt x="1265" y="341"/>
                  </a:lnTo>
                  <a:lnTo>
                    <a:pt x="889" y="103"/>
                  </a:lnTo>
                  <a:lnTo>
                    <a:pt x="518" y="349"/>
                  </a:lnTo>
                  <a:lnTo>
                    <a:pt x="142" y="110"/>
                  </a:lnTo>
                  <a:lnTo>
                    <a:pt x="152" y="1042"/>
                  </a:lnTo>
                  <a:cubicBezTo>
                    <a:pt x="152" y="1097"/>
                    <a:pt x="151" y="1147"/>
                    <a:pt x="147" y="1195"/>
                  </a:cubicBezTo>
                  <a:cubicBezTo>
                    <a:pt x="137" y="1350"/>
                    <a:pt x="107" y="1467"/>
                    <a:pt x="78" y="1551"/>
                  </a:cubicBezTo>
                  <a:cubicBezTo>
                    <a:pt x="59" y="1604"/>
                    <a:pt x="46" y="1658"/>
                    <a:pt x="33" y="1713"/>
                  </a:cubicBezTo>
                  <a:cubicBezTo>
                    <a:pt x="11" y="1824"/>
                    <a:pt x="1" y="1937"/>
                    <a:pt x="2" y="2052"/>
                  </a:cubicBezTo>
                  <a:lnTo>
                    <a:pt x="58" y="7120"/>
                  </a:lnTo>
                  <a:cubicBezTo>
                    <a:pt x="58" y="7179"/>
                    <a:pt x="63" y="7238"/>
                    <a:pt x="69" y="7296"/>
                  </a:cubicBezTo>
                  <a:cubicBezTo>
                    <a:pt x="79" y="7379"/>
                    <a:pt x="91" y="7462"/>
                    <a:pt x="116" y="7542"/>
                  </a:cubicBezTo>
                  <a:cubicBezTo>
                    <a:pt x="158" y="7683"/>
                    <a:pt x="159" y="7761"/>
                    <a:pt x="144" y="7832"/>
                  </a:cubicBezTo>
                  <a:cubicBezTo>
                    <a:pt x="130" y="7901"/>
                    <a:pt x="100" y="7963"/>
                    <a:pt x="75" y="8072"/>
                  </a:cubicBezTo>
                  <a:cubicBezTo>
                    <a:pt x="18" y="8325"/>
                    <a:pt x="358" y="8380"/>
                    <a:pt x="220" y="8522"/>
                  </a:cubicBezTo>
                  <a:cubicBezTo>
                    <a:pt x="81" y="8663"/>
                    <a:pt x="83" y="8843"/>
                    <a:pt x="83" y="8843"/>
                  </a:cubicBezTo>
                  <a:lnTo>
                    <a:pt x="88" y="9296"/>
                  </a:lnTo>
                  <a:lnTo>
                    <a:pt x="11044" y="9178"/>
                  </a:lnTo>
                  <a:cubicBezTo>
                    <a:pt x="11048" y="9177"/>
                    <a:pt x="11139" y="8778"/>
                    <a:pt x="10942" y="8498"/>
                  </a:cubicBezTo>
                  <a:cubicBezTo>
                    <a:pt x="10923" y="8472"/>
                    <a:pt x="10905" y="8444"/>
                    <a:pt x="10880" y="8420"/>
                  </a:cubicBezTo>
                  <a:cubicBezTo>
                    <a:pt x="10596" y="8144"/>
                    <a:pt x="10816" y="8082"/>
                    <a:pt x="10950" y="7602"/>
                  </a:cubicBezTo>
                  <a:cubicBezTo>
                    <a:pt x="10953" y="7591"/>
                    <a:pt x="10955" y="7573"/>
                    <a:pt x="10959" y="7558"/>
                  </a:cubicBezTo>
                  <a:cubicBezTo>
                    <a:pt x="11048" y="7081"/>
                    <a:pt x="10968" y="4623"/>
                    <a:pt x="10924" y="3443"/>
                  </a:cubicBezTo>
                  <a:cubicBezTo>
                    <a:pt x="10915" y="3202"/>
                    <a:pt x="10886" y="2962"/>
                    <a:pt x="10833" y="2728"/>
                  </a:cubicBezTo>
                  <a:cubicBezTo>
                    <a:pt x="10815" y="2646"/>
                    <a:pt x="10794" y="2565"/>
                    <a:pt x="10770" y="2485"/>
                  </a:cubicBezTo>
                  <a:cubicBezTo>
                    <a:pt x="10733" y="2361"/>
                    <a:pt x="10697" y="2202"/>
                    <a:pt x="10674" y="2018"/>
                  </a:cubicBezTo>
                  <a:cubicBezTo>
                    <a:pt x="10660" y="1906"/>
                    <a:pt x="10649" y="1788"/>
                    <a:pt x="10648" y="1657"/>
                  </a:cubicBezTo>
                  <a:cubicBezTo>
                    <a:pt x="10640" y="939"/>
                    <a:pt x="10629" y="1"/>
                    <a:pt x="10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67;p52"/>
            <p:cNvSpPr/>
            <p:nvPr/>
          </p:nvSpPr>
          <p:spPr>
            <a:xfrm>
              <a:off x="2673643" y="199051"/>
              <a:ext cx="543773" cy="164549"/>
            </a:xfrm>
            <a:custGeom>
              <a:avLst/>
              <a:gdLst/>
              <a:ahLst/>
              <a:cxnLst/>
              <a:rect l="l" t="t" r="r" b="b"/>
              <a:pathLst>
                <a:path w="2571" h="778" extrusionOk="0">
                  <a:moveTo>
                    <a:pt x="2411" y="1"/>
                  </a:moveTo>
                  <a:cubicBezTo>
                    <a:pt x="2094" y="140"/>
                    <a:pt x="1307" y="449"/>
                    <a:pt x="1" y="724"/>
                  </a:cubicBezTo>
                  <a:cubicBezTo>
                    <a:pt x="1" y="724"/>
                    <a:pt x="777" y="777"/>
                    <a:pt x="1517" y="777"/>
                  </a:cubicBezTo>
                  <a:cubicBezTo>
                    <a:pt x="1924" y="777"/>
                    <a:pt x="2320" y="761"/>
                    <a:pt x="2570" y="711"/>
                  </a:cubicBezTo>
                  <a:cubicBezTo>
                    <a:pt x="2552" y="629"/>
                    <a:pt x="2531" y="548"/>
                    <a:pt x="2507" y="467"/>
                  </a:cubicBezTo>
                  <a:cubicBezTo>
                    <a:pt x="2470" y="344"/>
                    <a:pt x="2434" y="185"/>
                    <a:pt x="2411" y="1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68;p52"/>
            <p:cNvSpPr/>
            <p:nvPr/>
          </p:nvSpPr>
          <p:spPr>
            <a:xfrm>
              <a:off x="2261847" y="1370988"/>
              <a:ext cx="982006" cy="211502"/>
            </a:xfrm>
            <a:custGeom>
              <a:avLst/>
              <a:gdLst/>
              <a:ahLst/>
              <a:cxnLst/>
              <a:rect l="l" t="t" r="r" b="b"/>
              <a:pathLst>
                <a:path w="4643" h="1000" extrusionOk="0">
                  <a:moveTo>
                    <a:pt x="1" y="980"/>
                  </a:moveTo>
                  <a:cubicBezTo>
                    <a:pt x="1" y="980"/>
                    <a:pt x="1" y="980"/>
                    <a:pt x="1" y="980"/>
                  </a:cubicBezTo>
                  <a:cubicBezTo>
                    <a:pt x="1" y="980"/>
                    <a:pt x="1" y="980"/>
                    <a:pt x="1" y="980"/>
                  </a:cubicBezTo>
                  <a:close/>
                  <a:moveTo>
                    <a:pt x="4643" y="1"/>
                  </a:moveTo>
                  <a:lnTo>
                    <a:pt x="4643" y="1"/>
                  </a:lnTo>
                  <a:cubicBezTo>
                    <a:pt x="4169" y="148"/>
                    <a:pt x="2011" y="794"/>
                    <a:pt x="1" y="980"/>
                  </a:cubicBezTo>
                  <a:lnTo>
                    <a:pt x="1" y="980"/>
                  </a:lnTo>
                  <a:cubicBezTo>
                    <a:pt x="1" y="980"/>
                    <a:pt x="1" y="980"/>
                    <a:pt x="1" y="980"/>
                  </a:cubicBezTo>
                  <a:cubicBezTo>
                    <a:pt x="27" y="980"/>
                    <a:pt x="936" y="1000"/>
                    <a:pt x="2024" y="1000"/>
                  </a:cubicBezTo>
                  <a:cubicBezTo>
                    <a:pt x="2897" y="1000"/>
                    <a:pt x="3886" y="987"/>
                    <a:pt x="4626" y="941"/>
                  </a:cubicBezTo>
                  <a:cubicBezTo>
                    <a:pt x="4607" y="915"/>
                    <a:pt x="4589" y="887"/>
                    <a:pt x="4564" y="863"/>
                  </a:cubicBezTo>
                  <a:cubicBezTo>
                    <a:pt x="4280" y="587"/>
                    <a:pt x="4500" y="525"/>
                    <a:pt x="4634" y="45"/>
                  </a:cubicBezTo>
                  <a:cubicBezTo>
                    <a:pt x="4637" y="34"/>
                    <a:pt x="4639" y="16"/>
                    <a:pt x="4643" y="1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69;p52"/>
            <p:cNvSpPr/>
            <p:nvPr/>
          </p:nvSpPr>
          <p:spPr>
            <a:xfrm>
              <a:off x="941225" y="1315786"/>
              <a:ext cx="356382" cy="113365"/>
            </a:xfrm>
            <a:custGeom>
              <a:avLst/>
              <a:gdLst/>
              <a:ahLst/>
              <a:cxnLst/>
              <a:rect l="l" t="t" r="r" b="b"/>
              <a:pathLst>
                <a:path w="1685" h="536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83"/>
                    <a:pt x="23" y="166"/>
                    <a:pt x="47" y="246"/>
                  </a:cubicBezTo>
                  <a:cubicBezTo>
                    <a:pt x="89" y="387"/>
                    <a:pt x="90" y="465"/>
                    <a:pt x="75" y="536"/>
                  </a:cubicBezTo>
                  <a:cubicBezTo>
                    <a:pt x="607" y="468"/>
                    <a:pt x="1623" y="467"/>
                    <a:pt x="1682" y="467"/>
                  </a:cubicBezTo>
                  <a:cubicBezTo>
                    <a:pt x="1684" y="467"/>
                    <a:pt x="1685" y="467"/>
                    <a:pt x="1685" y="467"/>
                  </a:cubicBezTo>
                  <a:cubicBezTo>
                    <a:pt x="1380" y="429"/>
                    <a:pt x="1075" y="375"/>
                    <a:pt x="775" y="306"/>
                  </a:cubicBezTo>
                  <a:cubicBezTo>
                    <a:pt x="503" y="243"/>
                    <a:pt x="229" y="156"/>
                    <a:pt x="0" y="1"/>
                  </a:cubicBezTo>
                  <a:close/>
                </a:path>
              </a:pathLst>
            </a:custGeom>
            <a:solidFill>
              <a:srgbClr val="EED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70;p52"/>
            <p:cNvSpPr/>
            <p:nvPr/>
          </p:nvSpPr>
          <p:spPr>
            <a:xfrm>
              <a:off x="933611" y="25619"/>
              <a:ext cx="179566" cy="109558"/>
            </a:xfrm>
            <a:custGeom>
              <a:avLst/>
              <a:gdLst/>
              <a:ahLst/>
              <a:cxnLst/>
              <a:rect l="l" t="t" r="r" b="b"/>
              <a:pathLst>
                <a:path w="849" h="518" extrusionOk="0">
                  <a:moveTo>
                    <a:pt x="114" y="1"/>
                  </a:moveTo>
                  <a:cubicBezTo>
                    <a:pt x="104" y="155"/>
                    <a:pt x="74" y="273"/>
                    <a:pt x="44" y="358"/>
                  </a:cubicBezTo>
                  <a:cubicBezTo>
                    <a:pt x="26" y="410"/>
                    <a:pt x="12" y="464"/>
                    <a:pt x="1" y="518"/>
                  </a:cubicBezTo>
                  <a:cubicBezTo>
                    <a:pt x="191" y="432"/>
                    <a:pt x="558" y="276"/>
                    <a:pt x="848" y="218"/>
                  </a:cubicBezTo>
                  <a:cubicBezTo>
                    <a:pt x="848" y="216"/>
                    <a:pt x="493" y="24"/>
                    <a:pt x="114" y="1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71;p52"/>
            <p:cNvSpPr/>
            <p:nvPr/>
          </p:nvSpPr>
          <p:spPr>
            <a:xfrm>
              <a:off x="719994" y="1269255"/>
              <a:ext cx="690556" cy="467209"/>
            </a:xfrm>
            <a:custGeom>
              <a:avLst/>
              <a:gdLst/>
              <a:ahLst/>
              <a:cxnLst/>
              <a:rect l="l" t="t" r="r" b="b"/>
              <a:pathLst>
                <a:path w="3265" h="2209" extrusionOk="0">
                  <a:moveTo>
                    <a:pt x="1706" y="1"/>
                  </a:moveTo>
                  <a:cubicBezTo>
                    <a:pt x="1563" y="1"/>
                    <a:pt x="1421" y="14"/>
                    <a:pt x="1285" y="42"/>
                  </a:cubicBezTo>
                  <a:cubicBezTo>
                    <a:pt x="522" y="196"/>
                    <a:pt x="1" y="801"/>
                    <a:pt x="121" y="1389"/>
                  </a:cubicBezTo>
                  <a:cubicBezTo>
                    <a:pt x="223" y="1882"/>
                    <a:pt x="743" y="2209"/>
                    <a:pt x="1359" y="2209"/>
                  </a:cubicBezTo>
                  <a:cubicBezTo>
                    <a:pt x="1477" y="2209"/>
                    <a:pt x="1599" y="2197"/>
                    <a:pt x="1721" y="2172"/>
                  </a:cubicBezTo>
                  <a:cubicBezTo>
                    <a:pt x="2485" y="2017"/>
                    <a:pt x="3265" y="1360"/>
                    <a:pt x="3146" y="771"/>
                  </a:cubicBezTo>
                  <a:cubicBezTo>
                    <a:pt x="3046" y="288"/>
                    <a:pt x="2368" y="1"/>
                    <a:pt x="17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72;p52"/>
            <p:cNvSpPr/>
            <p:nvPr/>
          </p:nvSpPr>
          <p:spPr>
            <a:xfrm>
              <a:off x="1236694" y="1502754"/>
              <a:ext cx="95811" cy="89677"/>
            </a:xfrm>
            <a:custGeom>
              <a:avLst/>
              <a:gdLst/>
              <a:ahLst/>
              <a:cxnLst/>
              <a:rect l="l" t="t" r="r" b="b"/>
              <a:pathLst>
                <a:path w="453" h="424" extrusionOk="0">
                  <a:moveTo>
                    <a:pt x="259" y="1"/>
                  </a:moveTo>
                  <a:cubicBezTo>
                    <a:pt x="193" y="1"/>
                    <a:pt x="124" y="34"/>
                    <a:pt x="76" y="96"/>
                  </a:cubicBezTo>
                  <a:cubicBezTo>
                    <a:pt x="1" y="194"/>
                    <a:pt x="7" y="325"/>
                    <a:pt x="89" y="390"/>
                  </a:cubicBezTo>
                  <a:cubicBezTo>
                    <a:pt x="119" y="413"/>
                    <a:pt x="156" y="424"/>
                    <a:pt x="194" y="424"/>
                  </a:cubicBezTo>
                  <a:cubicBezTo>
                    <a:pt x="259" y="424"/>
                    <a:pt x="328" y="391"/>
                    <a:pt x="376" y="328"/>
                  </a:cubicBezTo>
                  <a:cubicBezTo>
                    <a:pt x="452" y="231"/>
                    <a:pt x="446" y="100"/>
                    <a:pt x="364" y="36"/>
                  </a:cubicBezTo>
                  <a:cubicBezTo>
                    <a:pt x="333" y="12"/>
                    <a:pt x="297" y="1"/>
                    <a:pt x="259" y="1"/>
                  </a:cubicBezTo>
                  <a:close/>
                </a:path>
              </a:pathLst>
            </a:custGeom>
            <a:solidFill>
              <a:srgbClr val="F8F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73;p52"/>
            <p:cNvSpPr/>
            <p:nvPr/>
          </p:nvSpPr>
          <p:spPr>
            <a:xfrm>
              <a:off x="1320026" y="1461300"/>
              <a:ext cx="46531" cy="43781"/>
            </a:xfrm>
            <a:custGeom>
              <a:avLst/>
              <a:gdLst/>
              <a:ahLst/>
              <a:cxnLst/>
              <a:rect l="l" t="t" r="r" b="b"/>
              <a:pathLst>
                <a:path w="220" h="207" extrusionOk="0">
                  <a:moveTo>
                    <a:pt x="126" y="0"/>
                  </a:moveTo>
                  <a:cubicBezTo>
                    <a:pt x="94" y="0"/>
                    <a:pt x="61" y="17"/>
                    <a:pt x="37" y="48"/>
                  </a:cubicBezTo>
                  <a:cubicBezTo>
                    <a:pt x="0" y="95"/>
                    <a:pt x="2" y="159"/>
                    <a:pt x="42" y="190"/>
                  </a:cubicBezTo>
                  <a:cubicBezTo>
                    <a:pt x="57" y="201"/>
                    <a:pt x="75" y="207"/>
                    <a:pt x="93" y="207"/>
                  </a:cubicBezTo>
                  <a:cubicBezTo>
                    <a:pt x="125" y="207"/>
                    <a:pt x="159" y="190"/>
                    <a:pt x="182" y="160"/>
                  </a:cubicBezTo>
                  <a:cubicBezTo>
                    <a:pt x="219" y="113"/>
                    <a:pt x="217" y="49"/>
                    <a:pt x="176" y="17"/>
                  </a:cubicBezTo>
                  <a:cubicBezTo>
                    <a:pt x="161" y="6"/>
                    <a:pt x="144" y="0"/>
                    <a:pt x="126" y="0"/>
                  </a:cubicBezTo>
                  <a:close/>
                </a:path>
              </a:pathLst>
            </a:custGeom>
            <a:solidFill>
              <a:srgbClr val="F8F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74;p52"/>
            <p:cNvSpPr/>
            <p:nvPr/>
          </p:nvSpPr>
          <p:spPr>
            <a:xfrm>
              <a:off x="1374382" y="1085036"/>
              <a:ext cx="521354" cy="644448"/>
            </a:xfrm>
            <a:custGeom>
              <a:avLst/>
              <a:gdLst/>
              <a:ahLst/>
              <a:cxnLst/>
              <a:rect l="l" t="t" r="r" b="b"/>
              <a:pathLst>
                <a:path w="2465" h="3047" extrusionOk="0">
                  <a:moveTo>
                    <a:pt x="999" y="1"/>
                  </a:moveTo>
                  <a:cubicBezTo>
                    <a:pt x="953" y="1"/>
                    <a:pt x="907" y="6"/>
                    <a:pt x="862" y="16"/>
                  </a:cubicBezTo>
                  <a:cubicBezTo>
                    <a:pt x="276" y="149"/>
                    <a:pt x="0" y="1131"/>
                    <a:pt x="171" y="1890"/>
                  </a:cubicBezTo>
                  <a:cubicBezTo>
                    <a:pt x="324" y="2569"/>
                    <a:pt x="831" y="3047"/>
                    <a:pt x="1354" y="3047"/>
                  </a:cubicBezTo>
                  <a:cubicBezTo>
                    <a:pt x="1417" y="3047"/>
                    <a:pt x="1480" y="3040"/>
                    <a:pt x="1543" y="3026"/>
                  </a:cubicBezTo>
                  <a:cubicBezTo>
                    <a:pt x="2129" y="2893"/>
                    <a:pt x="2465" y="2169"/>
                    <a:pt x="2292" y="1410"/>
                  </a:cubicBezTo>
                  <a:cubicBezTo>
                    <a:pt x="2135" y="709"/>
                    <a:pt x="1549" y="1"/>
                    <a:pt x="9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75;p52"/>
            <p:cNvSpPr/>
            <p:nvPr/>
          </p:nvSpPr>
          <p:spPr>
            <a:xfrm>
              <a:off x="1621206" y="1141931"/>
              <a:ext cx="102790" cy="85870"/>
            </a:xfrm>
            <a:custGeom>
              <a:avLst/>
              <a:gdLst/>
              <a:ahLst/>
              <a:cxnLst/>
              <a:rect l="l" t="t" r="r" b="b"/>
              <a:pathLst>
                <a:path w="486" h="406" extrusionOk="0">
                  <a:moveTo>
                    <a:pt x="210" y="1"/>
                  </a:moveTo>
                  <a:cubicBezTo>
                    <a:pt x="151" y="1"/>
                    <a:pt x="97" y="24"/>
                    <a:pt x="63" y="70"/>
                  </a:cubicBezTo>
                  <a:cubicBezTo>
                    <a:pt x="1" y="154"/>
                    <a:pt x="30" y="282"/>
                    <a:pt x="130" y="355"/>
                  </a:cubicBezTo>
                  <a:cubicBezTo>
                    <a:pt x="176" y="389"/>
                    <a:pt x="228" y="406"/>
                    <a:pt x="277" y="406"/>
                  </a:cubicBezTo>
                  <a:cubicBezTo>
                    <a:pt x="335" y="406"/>
                    <a:pt x="389" y="382"/>
                    <a:pt x="423" y="337"/>
                  </a:cubicBezTo>
                  <a:cubicBezTo>
                    <a:pt x="485" y="253"/>
                    <a:pt x="456" y="125"/>
                    <a:pt x="356" y="51"/>
                  </a:cubicBezTo>
                  <a:cubicBezTo>
                    <a:pt x="310" y="17"/>
                    <a:pt x="259" y="1"/>
                    <a:pt x="210" y="1"/>
                  </a:cubicBezTo>
                  <a:close/>
                </a:path>
              </a:pathLst>
            </a:custGeom>
            <a:solidFill>
              <a:srgbClr val="F8F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76;p52"/>
            <p:cNvSpPr/>
            <p:nvPr/>
          </p:nvSpPr>
          <p:spPr>
            <a:xfrm>
              <a:off x="1582078" y="1107244"/>
              <a:ext cx="50126" cy="41877"/>
            </a:xfrm>
            <a:custGeom>
              <a:avLst/>
              <a:gdLst/>
              <a:ahLst/>
              <a:cxnLst/>
              <a:rect l="l" t="t" r="r" b="b"/>
              <a:pathLst>
                <a:path w="237" h="198" extrusionOk="0">
                  <a:moveTo>
                    <a:pt x="102" y="0"/>
                  </a:moveTo>
                  <a:cubicBezTo>
                    <a:pt x="73" y="0"/>
                    <a:pt x="47" y="12"/>
                    <a:pt x="31" y="34"/>
                  </a:cubicBezTo>
                  <a:cubicBezTo>
                    <a:pt x="0" y="74"/>
                    <a:pt x="15" y="136"/>
                    <a:pt x="64" y="173"/>
                  </a:cubicBezTo>
                  <a:cubicBezTo>
                    <a:pt x="86" y="189"/>
                    <a:pt x="111" y="197"/>
                    <a:pt x="134" y="197"/>
                  </a:cubicBezTo>
                  <a:cubicBezTo>
                    <a:pt x="163" y="197"/>
                    <a:pt x="189" y="186"/>
                    <a:pt x="206" y="163"/>
                  </a:cubicBezTo>
                  <a:cubicBezTo>
                    <a:pt x="236" y="123"/>
                    <a:pt x="222" y="60"/>
                    <a:pt x="173" y="24"/>
                  </a:cubicBezTo>
                  <a:cubicBezTo>
                    <a:pt x="151" y="8"/>
                    <a:pt x="126" y="0"/>
                    <a:pt x="102" y="0"/>
                  </a:cubicBezTo>
                  <a:close/>
                </a:path>
              </a:pathLst>
            </a:custGeom>
            <a:solidFill>
              <a:srgbClr val="F8F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77;p52"/>
            <p:cNvSpPr/>
            <p:nvPr/>
          </p:nvSpPr>
          <p:spPr>
            <a:xfrm>
              <a:off x="2923639" y="761226"/>
              <a:ext cx="892541" cy="263532"/>
            </a:xfrm>
            <a:custGeom>
              <a:avLst/>
              <a:gdLst/>
              <a:ahLst/>
              <a:cxnLst/>
              <a:rect l="l" t="t" r="r" b="b"/>
              <a:pathLst>
                <a:path w="4220" h="1246" extrusionOk="0">
                  <a:moveTo>
                    <a:pt x="3547" y="0"/>
                  </a:moveTo>
                  <a:lnTo>
                    <a:pt x="651" y="32"/>
                  </a:lnTo>
                  <a:lnTo>
                    <a:pt x="652" y="153"/>
                  </a:lnTo>
                  <a:cubicBezTo>
                    <a:pt x="653" y="235"/>
                    <a:pt x="615" y="313"/>
                    <a:pt x="550" y="361"/>
                  </a:cubicBezTo>
                  <a:lnTo>
                    <a:pt x="348" y="514"/>
                  </a:lnTo>
                  <a:cubicBezTo>
                    <a:pt x="129" y="680"/>
                    <a:pt x="1" y="940"/>
                    <a:pt x="4" y="1216"/>
                  </a:cubicBezTo>
                  <a:lnTo>
                    <a:pt x="4" y="1246"/>
                  </a:lnTo>
                  <a:lnTo>
                    <a:pt x="4219" y="1199"/>
                  </a:lnTo>
                  <a:lnTo>
                    <a:pt x="4219" y="1171"/>
                  </a:lnTo>
                  <a:cubicBezTo>
                    <a:pt x="4216" y="896"/>
                    <a:pt x="4082" y="638"/>
                    <a:pt x="3860" y="476"/>
                  </a:cubicBezTo>
                  <a:lnTo>
                    <a:pt x="3654" y="326"/>
                  </a:lnTo>
                  <a:cubicBezTo>
                    <a:pt x="3589" y="279"/>
                    <a:pt x="3549" y="203"/>
                    <a:pt x="3548" y="121"/>
                  </a:cubicBezTo>
                  <a:lnTo>
                    <a:pt x="35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78;p52"/>
            <p:cNvSpPr/>
            <p:nvPr/>
          </p:nvSpPr>
          <p:spPr>
            <a:xfrm>
              <a:off x="2924485" y="1014818"/>
              <a:ext cx="899309" cy="704938"/>
            </a:xfrm>
            <a:custGeom>
              <a:avLst/>
              <a:gdLst/>
              <a:ahLst/>
              <a:cxnLst/>
              <a:rect l="l" t="t" r="r" b="b"/>
              <a:pathLst>
                <a:path w="4252" h="3333" extrusionOk="0">
                  <a:moveTo>
                    <a:pt x="4216" y="0"/>
                  </a:moveTo>
                  <a:lnTo>
                    <a:pt x="1" y="47"/>
                  </a:lnTo>
                  <a:lnTo>
                    <a:pt x="31" y="2827"/>
                  </a:lnTo>
                  <a:cubicBezTo>
                    <a:pt x="35" y="3108"/>
                    <a:pt x="262" y="3332"/>
                    <a:pt x="541" y="3332"/>
                  </a:cubicBezTo>
                  <a:cubicBezTo>
                    <a:pt x="543" y="3332"/>
                    <a:pt x="546" y="3332"/>
                    <a:pt x="548" y="3332"/>
                  </a:cubicBezTo>
                  <a:lnTo>
                    <a:pt x="2145" y="3316"/>
                  </a:lnTo>
                  <a:lnTo>
                    <a:pt x="3742" y="3299"/>
                  </a:lnTo>
                  <a:cubicBezTo>
                    <a:pt x="4025" y="3296"/>
                    <a:pt x="4251" y="3064"/>
                    <a:pt x="4247" y="2782"/>
                  </a:cubicBezTo>
                  <a:lnTo>
                    <a:pt x="42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79;p52"/>
            <p:cNvSpPr/>
            <p:nvPr/>
          </p:nvSpPr>
          <p:spPr>
            <a:xfrm>
              <a:off x="3083323" y="1217860"/>
              <a:ext cx="582266" cy="337558"/>
            </a:xfrm>
            <a:custGeom>
              <a:avLst/>
              <a:gdLst/>
              <a:ahLst/>
              <a:cxnLst/>
              <a:rect l="l" t="t" r="r" b="b"/>
              <a:pathLst>
                <a:path w="2753" h="1596" extrusionOk="0">
                  <a:moveTo>
                    <a:pt x="2698" y="0"/>
                  </a:moveTo>
                  <a:lnTo>
                    <a:pt x="38" y="29"/>
                  </a:lnTo>
                  <a:cubicBezTo>
                    <a:pt x="17" y="29"/>
                    <a:pt x="1" y="46"/>
                    <a:pt x="1" y="67"/>
                  </a:cubicBezTo>
                  <a:lnTo>
                    <a:pt x="16" y="1557"/>
                  </a:lnTo>
                  <a:cubicBezTo>
                    <a:pt x="16" y="1578"/>
                    <a:pt x="33" y="1595"/>
                    <a:pt x="54" y="1595"/>
                  </a:cubicBezTo>
                  <a:lnTo>
                    <a:pt x="2714" y="1566"/>
                  </a:lnTo>
                  <a:cubicBezTo>
                    <a:pt x="2735" y="1566"/>
                    <a:pt x="2753" y="1549"/>
                    <a:pt x="2752" y="1528"/>
                  </a:cubicBezTo>
                  <a:lnTo>
                    <a:pt x="2737" y="38"/>
                  </a:lnTo>
                  <a:cubicBezTo>
                    <a:pt x="2737" y="17"/>
                    <a:pt x="2719" y="0"/>
                    <a:pt x="26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80;p52"/>
            <p:cNvSpPr/>
            <p:nvPr/>
          </p:nvSpPr>
          <p:spPr>
            <a:xfrm>
              <a:off x="3261197" y="1275177"/>
              <a:ext cx="246612" cy="226096"/>
            </a:xfrm>
            <a:custGeom>
              <a:avLst/>
              <a:gdLst/>
              <a:ahLst/>
              <a:cxnLst/>
              <a:rect l="l" t="t" r="r" b="b"/>
              <a:pathLst>
                <a:path w="1166" h="1069" extrusionOk="0">
                  <a:moveTo>
                    <a:pt x="515" y="0"/>
                  </a:moveTo>
                  <a:cubicBezTo>
                    <a:pt x="412" y="0"/>
                    <a:pt x="315" y="52"/>
                    <a:pt x="228" y="177"/>
                  </a:cubicBezTo>
                  <a:cubicBezTo>
                    <a:pt x="61" y="417"/>
                    <a:pt x="1" y="873"/>
                    <a:pt x="213" y="1020"/>
                  </a:cubicBezTo>
                  <a:cubicBezTo>
                    <a:pt x="261" y="1054"/>
                    <a:pt x="319" y="1068"/>
                    <a:pt x="382" y="1068"/>
                  </a:cubicBezTo>
                  <a:cubicBezTo>
                    <a:pt x="597" y="1068"/>
                    <a:pt x="868" y="897"/>
                    <a:pt x="998" y="711"/>
                  </a:cubicBezTo>
                  <a:cubicBezTo>
                    <a:pt x="1165" y="470"/>
                    <a:pt x="1025" y="263"/>
                    <a:pt x="813" y="116"/>
                  </a:cubicBezTo>
                  <a:cubicBezTo>
                    <a:pt x="712" y="45"/>
                    <a:pt x="611" y="0"/>
                    <a:pt x="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281;p52"/>
            <p:cNvSpPr/>
            <p:nvPr/>
          </p:nvSpPr>
          <p:spPr>
            <a:xfrm>
              <a:off x="3396347" y="1281734"/>
              <a:ext cx="77410" cy="61124"/>
            </a:xfrm>
            <a:custGeom>
              <a:avLst/>
              <a:gdLst/>
              <a:ahLst/>
              <a:cxnLst/>
              <a:rect l="l" t="t" r="r" b="b"/>
              <a:pathLst>
                <a:path w="366" h="289" extrusionOk="0">
                  <a:moveTo>
                    <a:pt x="37" y="0"/>
                  </a:moveTo>
                  <a:cubicBezTo>
                    <a:pt x="28" y="0"/>
                    <a:pt x="22" y="12"/>
                    <a:pt x="28" y="20"/>
                  </a:cubicBezTo>
                  <a:lnTo>
                    <a:pt x="93" y="91"/>
                  </a:lnTo>
                  <a:cubicBezTo>
                    <a:pt x="99" y="99"/>
                    <a:pt x="96" y="107"/>
                    <a:pt x="88" y="109"/>
                  </a:cubicBezTo>
                  <a:lnTo>
                    <a:pt x="12" y="159"/>
                  </a:lnTo>
                  <a:cubicBezTo>
                    <a:pt x="1" y="162"/>
                    <a:pt x="1" y="179"/>
                    <a:pt x="12" y="180"/>
                  </a:cubicBezTo>
                  <a:lnTo>
                    <a:pt x="144" y="153"/>
                  </a:lnTo>
                  <a:cubicBezTo>
                    <a:pt x="149" y="154"/>
                    <a:pt x="153" y="159"/>
                    <a:pt x="153" y="164"/>
                  </a:cubicBezTo>
                  <a:lnTo>
                    <a:pt x="159" y="279"/>
                  </a:lnTo>
                  <a:cubicBezTo>
                    <a:pt x="159" y="285"/>
                    <a:pt x="164" y="288"/>
                    <a:pt x="169" y="288"/>
                  </a:cubicBezTo>
                  <a:cubicBezTo>
                    <a:pt x="172" y="288"/>
                    <a:pt x="175" y="287"/>
                    <a:pt x="178" y="285"/>
                  </a:cubicBezTo>
                  <a:lnTo>
                    <a:pt x="238" y="221"/>
                  </a:lnTo>
                  <a:cubicBezTo>
                    <a:pt x="240" y="218"/>
                    <a:pt x="244" y="217"/>
                    <a:pt x="247" y="217"/>
                  </a:cubicBezTo>
                  <a:cubicBezTo>
                    <a:pt x="248" y="217"/>
                    <a:pt x="248" y="217"/>
                    <a:pt x="249" y="217"/>
                  </a:cubicBezTo>
                  <a:lnTo>
                    <a:pt x="347" y="260"/>
                  </a:lnTo>
                  <a:cubicBezTo>
                    <a:pt x="349" y="260"/>
                    <a:pt x="350" y="260"/>
                    <a:pt x="352" y="260"/>
                  </a:cubicBezTo>
                  <a:cubicBezTo>
                    <a:pt x="360" y="260"/>
                    <a:pt x="365" y="251"/>
                    <a:pt x="359" y="243"/>
                  </a:cubicBezTo>
                  <a:lnTo>
                    <a:pt x="263" y="133"/>
                  </a:lnTo>
                  <a:lnTo>
                    <a:pt x="261" y="132"/>
                  </a:lnTo>
                  <a:lnTo>
                    <a:pt x="165" y="65"/>
                  </a:lnTo>
                  <a:lnTo>
                    <a:pt x="42" y="2"/>
                  </a:lnTo>
                  <a:cubicBezTo>
                    <a:pt x="40" y="1"/>
                    <a:pt x="39" y="0"/>
                    <a:pt x="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282;p52"/>
            <p:cNvSpPr/>
            <p:nvPr/>
          </p:nvSpPr>
          <p:spPr>
            <a:xfrm>
              <a:off x="3431879" y="1258680"/>
              <a:ext cx="32148" cy="62182"/>
            </a:xfrm>
            <a:custGeom>
              <a:avLst/>
              <a:gdLst/>
              <a:ahLst/>
              <a:cxnLst/>
              <a:rect l="l" t="t" r="r" b="b"/>
              <a:pathLst>
                <a:path w="152" h="294" extrusionOk="0">
                  <a:moveTo>
                    <a:pt x="55" y="1"/>
                  </a:moveTo>
                  <a:cubicBezTo>
                    <a:pt x="49" y="1"/>
                    <a:pt x="43" y="2"/>
                    <a:pt x="39" y="5"/>
                  </a:cubicBezTo>
                  <a:cubicBezTo>
                    <a:pt x="28" y="14"/>
                    <a:pt x="26" y="31"/>
                    <a:pt x="34" y="41"/>
                  </a:cubicBezTo>
                  <a:cubicBezTo>
                    <a:pt x="103" y="135"/>
                    <a:pt x="11" y="246"/>
                    <a:pt x="6" y="252"/>
                  </a:cubicBezTo>
                  <a:cubicBezTo>
                    <a:pt x="1" y="258"/>
                    <a:pt x="0" y="266"/>
                    <a:pt x="1" y="274"/>
                  </a:cubicBezTo>
                  <a:cubicBezTo>
                    <a:pt x="1" y="278"/>
                    <a:pt x="5" y="283"/>
                    <a:pt x="11" y="288"/>
                  </a:cubicBezTo>
                  <a:cubicBezTo>
                    <a:pt x="15" y="292"/>
                    <a:pt x="21" y="294"/>
                    <a:pt x="26" y="294"/>
                  </a:cubicBezTo>
                  <a:cubicBezTo>
                    <a:pt x="34" y="294"/>
                    <a:pt x="41" y="290"/>
                    <a:pt x="46" y="284"/>
                  </a:cubicBezTo>
                  <a:cubicBezTo>
                    <a:pt x="90" y="235"/>
                    <a:pt x="152" y="111"/>
                    <a:pt x="75" y="11"/>
                  </a:cubicBezTo>
                  <a:cubicBezTo>
                    <a:pt x="71" y="4"/>
                    <a:pt x="63" y="1"/>
                    <a:pt x="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283;p52"/>
            <p:cNvSpPr/>
            <p:nvPr/>
          </p:nvSpPr>
          <p:spPr>
            <a:xfrm>
              <a:off x="3438436" y="1383044"/>
              <a:ext cx="15017" cy="18401"/>
            </a:xfrm>
            <a:custGeom>
              <a:avLst/>
              <a:gdLst/>
              <a:ahLst/>
              <a:cxnLst/>
              <a:rect l="l" t="t" r="r" b="b"/>
              <a:pathLst>
                <a:path w="71" h="87" extrusionOk="0">
                  <a:moveTo>
                    <a:pt x="61" y="0"/>
                  </a:moveTo>
                  <a:cubicBezTo>
                    <a:pt x="49" y="0"/>
                    <a:pt x="18" y="34"/>
                    <a:pt x="10" y="48"/>
                  </a:cubicBezTo>
                  <a:cubicBezTo>
                    <a:pt x="1" y="63"/>
                    <a:pt x="1" y="79"/>
                    <a:pt x="8" y="84"/>
                  </a:cubicBezTo>
                  <a:cubicBezTo>
                    <a:pt x="10" y="85"/>
                    <a:pt x="13" y="86"/>
                    <a:pt x="15" y="86"/>
                  </a:cubicBezTo>
                  <a:cubicBezTo>
                    <a:pt x="23" y="86"/>
                    <a:pt x="33" y="79"/>
                    <a:pt x="40" y="68"/>
                  </a:cubicBezTo>
                  <a:cubicBezTo>
                    <a:pt x="49" y="53"/>
                    <a:pt x="70" y="6"/>
                    <a:pt x="63" y="1"/>
                  </a:cubicBezTo>
                  <a:cubicBezTo>
                    <a:pt x="62" y="0"/>
                    <a:pt x="62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284;p52"/>
            <p:cNvSpPr/>
            <p:nvPr/>
          </p:nvSpPr>
          <p:spPr>
            <a:xfrm>
              <a:off x="3405018" y="1364220"/>
              <a:ext cx="15017" cy="18401"/>
            </a:xfrm>
            <a:custGeom>
              <a:avLst/>
              <a:gdLst/>
              <a:ahLst/>
              <a:cxnLst/>
              <a:rect l="l" t="t" r="r" b="b"/>
              <a:pathLst>
                <a:path w="71" h="87" extrusionOk="0">
                  <a:moveTo>
                    <a:pt x="61" y="1"/>
                  </a:moveTo>
                  <a:cubicBezTo>
                    <a:pt x="49" y="1"/>
                    <a:pt x="18" y="36"/>
                    <a:pt x="10" y="49"/>
                  </a:cubicBezTo>
                  <a:cubicBezTo>
                    <a:pt x="1" y="63"/>
                    <a:pt x="1" y="79"/>
                    <a:pt x="8" y="84"/>
                  </a:cubicBezTo>
                  <a:cubicBezTo>
                    <a:pt x="10" y="86"/>
                    <a:pt x="13" y="87"/>
                    <a:pt x="15" y="87"/>
                  </a:cubicBezTo>
                  <a:cubicBezTo>
                    <a:pt x="23" y="87"/>
                    <a:pt x="33" y="80"/>
                    <a:pt x="40" y="69"/>
                  </a:cubicBezTo>
                  <a:cubicBezTo>
                    <a:pt x="49" y="54"/>
                    <a:pt x="70" y="6"/>
                    <a:pt x="63" y="1"/>
                  </a:cubicBezTo>
                  <a:cubicBezTo>
                    <a:pt x="62" y="1"/>
                    <a:pt x="62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85;p52"/>
            <p:cNvSpPr/>
            <p:nvPr/>
          </p:nvSpPr>
          <p:spPr>
            <a:xfrm>
              <a:off x="3378158" y="1336513"/>
              <a:ext cx="14805" cy="18401"/>
            </a:xfrm>
            <a:custGeom>
              <a:avLst/>
              <a:gdLst/>
              <a:ahLst/>
              <a:cxnLst/>
              <a:rect l="l" t="t" r="r" b="b"/>
              <a:pathLst>
                <a:path w="70" h="87" extrusionOk="0">
                  <a:moveTo>
                    <a:pt x="60" y="0"/>
                  </a:moveTo>
                  <a:cubicBezTo>
                    <a:pt x="49" y="0"/>
                    <a:pt x="18" y="35"/>
                    <a:pt x="9" y="48"/>
                  </a:cubicBezTo>
                  <a:cubicBezTo>
                    <a:pt x="0" y="63"/>
                    <a:pt x="0" y="78"/>
                    <a:pt x="8" y="84"/>
                  </a:cubicBezTo>
                  <a:cubicBezTo>
                    <a:pt x="10" y="85"/>
                    <a:pt x="12" y="86"/>
                    <a:pt x="15" y="86"/>
                  </a:cubicBezTo>
                  <a:cubicBezTo>
                    <a:pt x="23" y="86"/>
                    <a:pt x="32" y="79"/>
                    <a:pt x="39" y="68"/>
                  </a:cubicBezTo>
                  <a:cubicBezTo>
                    <a:pt x="49" y="53"/>
                    <a:pt x="70" y="6"/>
                    <a:pt x="61" y="1"/>
                  </a:cubicBezTo>
                  <a:cubicBezTo>
                    <a:pt x="61" y="0"/>
                    <a:pt x="60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286;p52"/>
            <p:cNvSpPr/>
            <p:nvPr/>
          </p:nvSpPr>
          <p:spPr>
            <a:xfrm>
              <a:off x="3341991" y="1320862"/>
              <a:ext cx="15228" cy="18401"/>
            </a:xfrm>
            <a:custGeom>
              <a:avLst/>
              <a:gdLst/>
              <a:ahLst/>
              <a:cxnLst/>
              <a:rect l="l" t="t" r="r" b="b"/>
              <a:pathLst>
                <a:path w="72" h="87" extrusionOk="0">
                  <a:moveTo>
                    <a:pt x="61" y="0"/>
                  </a:moveTo>
                  <a:cubicBezTo>
                    <a:pt x="49" y="0"/>
                    <a:pt x="19" y="35"/>
                    <a:pt x="10" y="48"/>
                  </a:cubicBezTo>
                  <a:cubicBezTo>
                    <a:pt x="1" y="63"/>
                    <a:pt x="1" y="79"/>
                    <a:pt x="9" y="84"/>
                  </a:cubicBezTo>
                  <a:cubicBezTo>
                    <a:pt x="11" y="86"/>
                    <a:pt x="13" y="86"/>
                    <a:pt x="16" y="86"/>
                  </a:cubicBezTo>
                  <a:cubicBezTo>
                    <a:pt x="24" y="86"/>
                    <a:pt x="34" y="79"/>
                    <a:pt x="41" y="68"/>
                  </a:cubicBezTo>
                  <a:cubicBezTo>
                    <a:pt x="51" y="54"/>
                    <a:pt x="71" y="6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287;p52"/>
            <p:cNvSpPr/>
            <p:nvPr/>
          </p:nvSpPr>
          <p:spPr>
            <a:xfrm>
              <a:off x="3405230" y="1402714"/>
              <a:ext cx="15440" cy="18401"/>
            </a:xfrm>
            <a:custGeom>
              <a:avLst/>
              <a:gdLst/>
              <a:ahLst/>
              <a:cxnLst/>
              <a:rect l="l" t="t" r="r" b="b"/>
              <a:pathLst>
                <a:path w="73" h="87" extrusionOk="0">
                  <a:moveTo>
                    <a:pt x="61" y="1"/>
                  </a:moveTo>
                  <a:cubicBezTo>
                    <a:pt x="49" y="1"/>
                    <a:pt x="19" y="35"/>
                    <a:pt x="10" y="49"/>
                  </a:cubicBezTo>
                  <a:cubicBezTo>
                    <a:pt x="1" y="63"/>
                    <a:pt x="1" y="79"/>
                    <a:pt x="9" y="85"/>
                  </a:cubicBezTo>
                  <a:cubicBezTo>
                    <a:pt x="11" y="86"/>
                    <a:pt x="13" y="87"/>
                    <a:pt x="15" y="87"/>
                  </a:cubicBezTo>
                  <a:cubicBezTo>
                    <a:pt x="23" y="87"/>
                    <a:pt x="34" y="79"/>
                    <a:pt x="41" y="69"/>
                  </a:cubicBezTo>
                  <a:cubicBezTo>
                    <a:pt x="49" y="54"/>
                    <a:pt x="72" y="7"/>
                    <a:pt x="63" y="1"/>
                  </a:cubicBezTo>
                  <a:cubicBezTo>
                    <a:pt x="62" y="1"/>
                    <a:pt x="62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288;p52"/>
            <p:cNvSpPr/>
            <p:nvPr/>
          </p:nvSpPr>
          <p:spPr>
            <a:xfrm>
              <a:off x="3369486" y="1387485"/>
              <a:ext cx="14805" cy="18401"/>
            </a:xfrm>
            <a:custGeom>
              <a:avLst/>
              <a:gdLst/>
              <a:ahLst/>
              <a:cxnLst/>
              <a:rect l="l" t="t" r="r" b="b"/>
              <a:pathLst>
                <a:path w="70" h="87" extrusionOk="0">
                  <a:moveTo>
                    <a:pt x="60" y="0"/>
                  </a:moveTo>
                  <a:cubicBezTo>
                    <a:pt x="49" y="0"/>
                    <a:pt x="18" y="34"/>
                    <a:pt x="10" y="48"/>
                  </a:cubicBezTo>
                  <a:cubicBezTo>
                    <a:pt x="0" y="63"/>
                    <a:pt x="0" y="79"/>
                    <a:pt x="8" y="84"/>
                  </a:cubicBezTo>
                  <a:cubicBezTo>
                    <a:pt x="10" y="85"/>
                    <a:pt x="12" y="86"/>
                    <a:pt x="15" y="86"/>
                  </a:cubicBezTo>
                  <a:cubicBezTo>
                    <a:pt x="23" y="86"/>
                    <a:pt x="33" y="79"/>
                    <a:pt x="39" y="68"/>
                  </a:cubicBezTo>
                  <a:cubicBezTo>
                    <a:pt x="49" y="53"/>
                    <a:pt x="70" y="6"/>
                    <a:pt x="62" y="1"/>
                  </a:cubicBezTo>
                  <a:cubicBezTo>
                    <a:pt x="62" y="0"/>
                    <a:pt x="61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89;p52"/>
            <p:cNvSpPr/>
            <p:nvPr/>
          </p:nvSpPr>
          <p:spPr>
            <a:xfrm>
              <a:off x="3367583" y="1423229"/>
              <a:ext cx="15228" cy="18401"/>
            </a:xfrm>
            <a:custGeom>
              <a:avLst/>
              <a:gdLst/>
              <a:ahLst/>
              <a:cxnLst/>
              <a:rect l="l" t="t" r="r" b="b"/>
              <a:pathLst>
                <a:path w="72" h="87" extrusionOk="0">
                  <a:moveTo>
                    <a:pt x="61" y="1"/>
                  </a:moveTo>
                  <a:cubicBezTo>
                    <a:pt x="49" y="1"/>
                    <a:pt x="19" y="36"/>
                    <a:pt x="10" y="49"/>
                  </a:cubicBezTo>
                  <a:cubicBezTo>
                    <a:pt x="1" y="63"/>
                    <a:pt x="1" y="79"/>
                    <a:pt x="9" y="84"/>
                  </a:cubicBezTo>
                  <a:cubicBezTo>
                    <a:pt x="11" y="86"/>
                    <a:pt x="13" y="87"/>
                    <a:pt x="16" y="87"/>
                  </a:cubicBezTo>
                  <a:cubicBezTo>
                    <a:pt x="24" y="87"/>
                    <a:pt x="34" y="80"/>
                    <a:pt x="41" y="69"/>
                  </a:cubicBezTo>
                  <a:cubicBezTo>
                    <a:pt x="50" y="54"/>
                    <a:pt x="71" y="6"/>
                    <a:pt x="63" y="1"/>
                  </a:cubicBezTo>
                  <a:cubicBezTo>
                    <a:pt x="62" y="1"/>
                    <a:pt x="62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90;p52"/>
            <p:cNvSpPr/>
            <p:nvPr/>
          </p:nvSpPr>
          <p:spPr>
            <a:xfrm>
              <a:off x="3326128" y="1450090"/>
              <a:ext cx="14805" cy="18189"/>
            </a:xfrm>
            <a:custGeom>
              <a:avLst/>
              <a:gdLst/>
              <a:ahLst/>
              <a:cxnLst/>
              <a:rect l="l" t="t" r="r" b="b"/>
              <a:pathLst>
                <a:path w="70" h="86" extrusionOk="0">
                  <a:moveTo>
                    <a:pt x="60" y="0"/>
                  </a:moveTo>
                  <a:cubicBezTo>
                    <a:pt x="48" y="0"/>
                    <a:pt x="17" y="35"/>
                    <a:pt x="10" y="48"/>
                  </a:cubicBezTo>
                  <a:cubicBezTo>
                    <a:pt x="0" y="63"/>
                    <a:pt x="0" y="78"/>
                    <a:pt x="7" y="84"/>
                  </a:cubicBezTo>
                  <a:cubicBezTo>
                    <a:pt x="9" y="85"/>
                    <a:pt x="12" y="86"/>
                    <a:pt x="15" y="86"/>
                  </a:cubicBezTo>
                  <a:cubicBezTo>
                    <a:pt x="23" y="86"/>
                    <a:pt x="33" y="79"/>
                    <a:pt x="39" y="68"/>
                  </a:cubicBezTo>
                  <a:cubicBezTo>
                    <a:pt x="48" y="53"/>
                    <a:pt x="70" y="6"/>
                    <a:pt x="62" y="1"/>
                  </a:cubicBezTo>
                  <a:cubicBezTo>
                    <a:pt x="62" y="0"/>
                    <a:pt x="61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291;p52"/>
            <p:cNvSpPr/>
            <p:nvPr/>
          </p:nvSpPr>
          <p:spPr>
            <a:xfrm>
              <a:off x="3332050" y="1407790"/>
              <a:ext cx="15228" cy="18189"/>
            </a:xfrm>
            <a:custGeom>
              <a:avLst/>
              <a:gdLst/>
              <a:ahLst/>
              <a:cxnLst/>
              <a:rect l="l" t="t" r="r" b="b"/>
              <a:pathLst>
                <a:path w="72" h="86" extrusionOk="0">
                  <a:moveTo>
                    <a:pt x="61" y="0"/>
                  </a:moveTo>
                  <a:cubicBezTo>
                    <a:pt x="49" y="0"/>
                    <a:pt x="19" y="35"/>
                    <a:pt x="10" y="48"/>
                  </a:cubicBezTo>
                  <a:cubicBezTo>
                    <a:pt x="0" y="63"/>
                    <a:pt x="0" y="78"/>
                    <a:pt x="9" y="84"/>
                  </a:cubicBezTo>
                  <a:cubicBezTo>
                    <a:pt x="11" y="85"/>
                    <a:pt x="13" y="86"/>
                    <a:pt x="15" y="86"/>
                  </a:cubicBezTo>
                  <a:cubicBezTo>
                    <a:pt x="23" y="86"/>
                    <a:pt x="33" y="79"/>
                    <a:pt x="41" y="68"/>
                  </a:cubicBezTo>
                  <a:cubicBezTo>
                    <a:pt x="50" y="53"/>
                    <a:pt x="71" y="6"/>
                    <a:pt x="63" y="0"/>
                  </a:cubicBezTo>
                  <a:cubicBezTo>
                    <a:pt x="62" y="0"/>
                    <a:pt x="61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292;p52"/>
            <p:cNvSpPr/>
            <p:nvPr/>
          </p:nvSpPr>
          <p:spPr>
            <a:xfrm>
              <a:off x="3304978" y="1375007"/>
              <a:ext cx="14805" cy="18401"/>
            </a:xfrm>
            <a:custGeom>
              <a:avLst/>
              <a:gdLst/>
              <a:ahLst/>
              <a:cxnLst/>
              <a:rect l="l" t="t" r="r" b="b"/>
              <a:pathLst>
                <a:path w="70" h="87" extrusionOk="0">
                  <a:moveTo>
                    <a:pt x="60" y="0"/>
                  </a:moveTo>
                  <a:cubicBezTo>
                    <a:pt x="48" y="0"/>
                    <a:pt x="17" y="34"/>
                    <a:pt x="10" y="48"/>
                  </a:cubicBezTo>
                  <a:cubicBezTo>
                    <a:pt x="0" y="63"/>
                    <a:pt x="0" y="79"/>
                    <a:pt x="7" y="84"/>
                  </a:cubicBezTo>
                  <a:cubicBezTo>
                    <a:pt x="9" y="85"/>
                    <a:pt x="12" y="86"/>
                    <a:pt x="14" y="86"/>
                  </a:cubicBezTo>
                  <a:cubicBezTo>
                    <a:pt x="22" y="86"/>
                    <a:pt x="33" y="79"/>
                    <a:pt x="39" y="68"/>
                  </a:cubicBezTo>
                  <a:cubicBezTo>
                    <a:pt x="48" y="53"/>
                    <a:pt x="70" y="6"/>
                    <a:pt x="62" y="1"/>
                  </a:cubicBezTo>
                  <a:cubicBezTo>
                    <a:pt x="62" y="0"/>
                    <a:pt x="61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93;p52"/>
            <p:cNvSpPr/>
            <p:nvPr/>
          </p:nvSpPr>
          <p:spPr>
            <a:xfrm>
              <a:off x="3398885" y="1440361"/>
              <a:ext cx="15017" cy="18401"/>
            </a:xfrm>
            <a:custGeom>
              <a:avLst/>
              <a:gdLst/>
              <a:ahLst/>
              <a:cxnLst/>
              <a:rect l="l" t="t" r="r" b="b"/>
              <a:pathLst>
                <a:path w="71" h="87" extrusionOk="0">
                  <a:moveTo>
                    <a:pt x="60" y="1"/>
                  </a:moveTo>
                  <a:cubicBezTo>
                    <a:pt x="49" y="1"/>
                    <a:pt x="19" y="35"/>
                    <a:pt x="10" y="49"/>
                  </a:cubicBezTo>
                  <a:cubicBezTo>
                    <a:pt x="0" y="62"/>
                    <a:pt x="0" y="78"/>
                    <a:pt x="9" y="83"/>
                  </a:cubicBezTo>
                  <a:cubicBezTo>
                    <a:pt x="11" y="85"/>
                    <a:pt x="13" y="86"/>
                    <a:pt x="16" y="86"/>
                  </a:cubicBezTo>
                  <a:cubicBezTo>
                    <a:pt x="23" y="86"/>
                    <a:pt x="33" y="79"/>
                    <a:pt x="40" y="68"/>
                  </a:cubicBezTo>
                  <a:cubicBezTo>
                    <a:pt x="50" y="54"/>
                    <a:pt x="71" y="4"/>
                    <a:pt x="62" y="1"/>
                  </a:cubicBezTo>
                  <a:cubicBezTo>
                    <a:pt x="62" y="1"/>
                    <a:pt x="61" y="1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94;p52"/>
            <p:cNvSpPr/>
            <p:nvPr/>
          </p:nvSpPr>
          <p:spPr>
            <a:xfrm>
              <a:off x="3342414" y="1359356"/>
              <a:ext cx="15017" cy="18401"/>
            </a:xfrm>
            <a:custGeom>
              <a:avLst/>
              <a:gdLst/>
              <a:ahLst/>
              <a:cxnLst/>
              <a:rect l="l" t="t" r="r" b="b"/>
              <a:pathLst>
                <a:path w="71" h="87" extrusionOk="0">
                  <a:moveTo>
                    <a:pt x="60" y="1"/>
                  </a:moveTo>
                  <a:cubicBezTo>
                    <a:pt x="49" y="1"/>
                    <a:pt x="18" y="35"/>
                    <a:pt x="9" y="48"/>
                  </a:cubicBezTo>
                  <a:cubicBezTo>
                    <a:pt x="1" y="63"/>
                    <a:pt x="1" y="79"/>
                    <a:pt x="8" y="84"/>
                  </a:cubicBezTo>
                  <a:cubicBezTo>
                    <a:pt x="10" y="86"/>
                    <a:pt x="13" y="86"/>
                    <a:pt x="15" y="86"/>
                  </a:cubicBezTo>
                  <a:cubicBezTo>
                    <a:pt x="23" y="86"/>
                    <a:pt x="33" y="79"/>
                    <a:pt x="40" y="68"/>
                  </a:cubicBezTo>
                  <a:cubicBezTo>
                    <a:pt x="49" y="54"/>
                    <a:pt x="70" y="6"/>
                    <a:pt x="62" y="1"/>
                  </a:cubicBezTo>
                  <a:cubicBezTo>
                    <a:pt x="62" y="1"/>
                    <a:pt x="61" y="1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295;p52"/>
            <p:cNvSpPr/>
            <p:nvPr/>
          </p:nvSpPr>
          <p:spPr>
            <a:xfrm>
              <a:off x="3645285" y="851960"/>
              <a:ext cx="130709" cy="262475"/>
            </a:xfrm>
            <a:custGeom>
              <a:avLst/>
              <a:gdLst/>
              <a:ahLst/>
              <a:cxnLst/>
              <a:rect l="l" t="t" r="r" b="b"/>
              <a:pathLst>
                <a:path w="618" h="1241" fill="none" extrusionOk="0">
                  <a:moveTo>
                    <a:pt x="1" y="1"/>
                  </a:moveTo>
                  <a:cubicBezTo>
                    <a:pt x="56" y="70"/>
                    <a:pt x="143" y="156"/>
                    <a:pt x="282" y="246"/>
                  </a:cubicBezTo>
                  <a:cubicBezTo>
                    <a:pt x="618" y="463"/>
                    <a:pt x="583" y="960"/>
                    <a:pt x="583" y="960"/>
                  </a:cubicBezTo>
                  <a:lnTo>
                    <a:pt x="586" y="1241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296;p52"/>
            <p:cNvSpPr/>
            <p:nvPr/>
          </p:nvSpPr>
          <p:spPr>
            <a:xfrm>
              <a:off x="3770283" y="1165619"/>
              <a:ext cx="212" cy="13748"/>
            </a:xfrm>
            <a:custGeom>
              <a:avLst/>
              <a:gdLst/>
              <a:ahLst/>
              <a:cxnLst/>
              <a:rect l="l" t="t" r="r" b="b"/>
              <a:pathLst>
                <a:path w="1" h="65" fill="none" extrusionOk="0">
                  <a:moveTo>
                    <a:pt x="0" y="0"/>
                  </a:moveTo>
                  <a:lnTo>
                    <a:pt x="0" y="64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297;p52"/>
            <p:cNvSpPr/>
            <p:nvPr/>
          </p:nvSpPr>
          <p:spPr>
            <a:xfrm>
              <a:off x="3030447" y="666895"/>
              <a:ext cx="670674" cy="101733"/>
            </a:xfrm>
            <a:custGeom>
              <a:avLst/>
              <a:gdLst/>
              <a:ahLst/>
              <a:cxnLst/>
              <a:rect l="l" t="t" r="r" b="b"/>
              <a:pathLst>
                <a:path w="3171" h="481" extrusionOk="0">
                  <a:moveTo>
                    <a:pt x="3146" y="1"/>
                  </a:moveTo>
                  <a:lnTo>
                    <a:pt x="23" y="34"/>
                  </a:lnTo>
                  <a:cubicBezTo>
                    <a:pt x="10" y="34"/>
                    <a:pt x="1" y="44"/>
                    <a:pt x="1" y="56"/>
                  </a:cubicBezTo>
                  <a:lnTo>
                    <a:pt x="5" y="460"/>
                  </a:lnTo>
                  <a:cubicBezTo>
                    <a:pt x="5" y="471"/>
                    <a:pt x="15" y="481"/>
                    <a:pt x="26" y="481"/>
                  </a:cubicBezTo>
                  <a:lnTo>
                    <a:pt x="3150" y="447"/>
                  </a:lnTo>
                  <a:cubicBezTo>
                    <a:pt x="3162" y="447"/>
                    <a:pt x="3171" y="438"/>
                    <a:pt x="3171" y="426"/>
                  </a:cubicBezTo>
                  <a:lnTo>
                    <a:pt x="3167" y="22"/>
                  </a:lnTo>
                  <a:cubicBezTo>
                    <a:pt x="3167" y="10"/>
                    <a:pt x="3157" y="1"/>
                    <a:pt x="31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298;p52"/>
            <p:cNvSpPr/>
            <p:nvPr/>
          </p:nvSpPr>
          <p:spPr>
            <a:xfrm>
              <a:off x="3091149" y="673241"/>
              <a:ext cx="1269" cy="94542"/>
            </a:xfrm>
            <a:custGeom>
              <a:avLst/>
              <a:gdLst/>
              <a:ahLst/>
              <a:cxnLst/>
              <a:rect l="l" t="t" r="r" b="b"/>
              <a:pathLst>
                <a:path w="6" h="447" fill="none" extrusionOk="0">
                  <a:moveTo>
                    <a:pt x="0" y="0"/>
                  </a:moveTo>
                  <a:lnTo>
                    <a:pt x="6" y="44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299;p52"/>
            <p:cNvSpPr/>
            <p:nvPr/>
          </p:nvSpPr>
          <p:spPr>
            <a:xfrm>
              <a:off x="3182941" y="672606"/>
              <a:ext cx="1269" cy="94119"/>
            </a:xfrm>
            <a:custGeom>
              <a:avLst/>
              <a:gdLst/>
              <a:ahLst/>
              <a:cxnLst/>
              <a:rect l="l" t="t" r="r" b="b"/>
              <a:pathLst>
                <a:path w="6" h="445" fill="none" extrusionOk="0">
                  <a:moveTo>
                    <a:pt x="0" y="0"/>
                  </a:moveTo>
                  <a:lnTo>
                    <a:pt x="5" y="444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00;p52"/>
            <p:cNvSpPr/>
            <p:nvPr/>
          </p:nvSpPr>
          <p:spPr>
            <a:xfrm>
              <a:off x="3274733" y="671337"/>
              <a:ext cx="1058" cy="94753"/>
            </a:xfrm>
            <a:custGeom>
              <a:avLst/>
              <a:gdLst/>
              <a:ahLst/>
              <a:cxnLst/>
              <a:rect l="l" t="t" r="r" b="b"/>
              <a:pathLst>
                <a:path w="5" h="448" fill="none" extrusionOk="0">
                  <a:moveTo>
                    <a:pt x="1" y="1"/>
                  </a:moveTo>
                  <a:lnTo>
                    <a:pt x="4" y="44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301;p52"/>
            <p:cNvSpPr/>
            <p:nvPr/>
          </p:nvSpPr>
          <p:spPr>
            <a:xfrm>
              <a:off x="3366313" y="670279"/>
              <a:ext cx="1269" cy="94542"/>
            </a:xfrm>
            <a:custGeom>
              <a:avLst/>
              <a:gdLst/>
              <a:ahLst/>
              <a:cxnLst/>
              <a:rect l="l" t="t" r="r" b="b"/>
              <a:pathLst>
                <a:path w="6" h="447" fill="none" extrusionOk="0">
                  <a:moveTo>
                    <a:pt x="1" y="1"/>
                  </a:moveTo>
                  <a:lnTo>
                    <a:pt x="6" y="44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302;p52"/>
            <p:cNvSpPr/>
            <p:nvPr/>
          </p:nvSpPr>
          <p:spPr>
            <a:xfrm>
              <a:off x="3458106" y="669433"/>
              <a:ext cx="1269" cy="94119"/>
            </a:xfrm>
            <a:custGeom>
              <a:avLst/>
              <a:gdLst/>
              <a:ahLst/>
              <a:cxnLst/>
              <a:rect l="l" t="t" r="r" b="b"/>
              <a:pathLst>
                <a:path w="6" h="445" fill="none" extrusionOk="0">
                  <a:moveTo>
                    <a:pt x="0" y="0"/>
                  </a:moveTo>
                  <a:lnTo>
                    <a:pt x="6" y="445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303;p52"/>
            <p:cNvSpPr/>
            <p:nvPr/>
          </p:nvSpPr>
          <p:spPr>
            <a:xfrm>
              <a:off x="3550109" y="668376"/>
              <a:ext cx="1269" cy="94542"/>
            </a:xfrm>
            <a:custGeom>
              <a:avLst/>
              <a:gdLst/>
              <a:ahLst/>
              <a:cxnLst/>
              <a:rect l="l" t="t" r="r" b="b"/>
              <a:pathLst>
                <a:path w="6" h="447" fill="none" extrusionOk="0">
                  <a:moveTo>
                    <a:pt x="0" y="0"/>
                  </a:moveTo>
                  <a:lnTo>
                    <a:pt x="5" y="446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304;p52"/>
            <p:cNvSpPr/>
            <p:nvPr/>
          </p:nvSpPr>
          <p:spPr>
            <a:xfrm>
              <a:off x="3641690" y="667318"/>
              <a:ext cx="1481" cy="94542"/>
            </a:xfrm>
            <a:custGeom>
              <a:avLst/>
              <a:gdLst/>
              <a:ahLst/>
              <a:cxnLst/>
              <a:rect l="l" t="t" r="r" b="b"/>
              <a:pathLst>
                <a:path w="7" h="447" fill="none" extrusionOk="0">
                  <a:moveTo>
                    <a:pt x="1" y="1"/>
                  </a:moveTo>
                  <a:lnTo>
                    <a:pt x="6" y="446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10;p54"/>
          <p:cNvGrpSpPr/>
          <p:nvPr/>
        </p:nvGrpSpPr>
        <p:grpSpPr>
          <a:xfrm>
            <a:off x="8643966" y="1071552"/>
            <a:ext cx="402855" cy="1268673"/>
            <a:chOff x="4850193" y="2014216"/>
            <a:chExt cx="462226" cy="1546557"/>
          </a:xfrm>
        </p:grpSpPr>
        <p:sp>
          <p:nvSpPr>
            <p:cNvPr id="126" name="Google Shape;1411;p54"/>
            <p:cNvSpPr/>
            <p:nvPr/>
          </p:nvSpPr>
          <p:spPr>
            <a:xfrm>
              <a:off x="4918056" y="2125352"/>
              <a:ext cx="326155" cy="328907"/>
            </a:xfrm>
            <a:custGeom>
              <a:avLst/>
              <a:gdLst/>
              <a:ahLst/>
              <a:cxnLst/>
              <a:rect l="l" t="t" r="r" b="b"/>
              <a:pathLst>
                <a:path w="942" h="950" extrusionOk="0">
                  <a:moveTo>
                    <a:pt x="241" y="0"/>
                  </a:moveTo>
                  <a:lnTo>
                    <a:pt x="241" y="390"/>
                  </a:lnTo>
                  <a:cubicBezTo>
                    <a:pt x="241" y="537"/>
                    <a:pt x="194" y="681"/>
                    <a:pt x="108" y="801"/>
                  </a:cubicBezTo>
                  <a:lnTo>
                    <a:pt x="1" y="949"/>
                  </a:lnTo>
                  <a:lnTo>
                    <a:pt x="942" y="949"/>
                  </a:lnTo>
                  <a:lnTo>
                    <a:pt x="835" y="801"/>
                  </a:lnTo>
                  <a:cubicBezTo>
                    <a:pt x="750" y="681"/>
                    <a:pt x="703" y="537"/>
                    <a:pt x="703" y="390"/>
                  </a:cubicBezTo>
                  <a:lnTo>
                    <a:pt x="703" y="0"/>
                  </a:lnTo>
                  <a:close/>
                </a:path>
              </a:pathLst>
            </a:custGeom>
            <a:solidFill>
              <a:srgbClr val="479442">
                <a:alpha val="20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412;p54"/>
            <p:cNvSpPr/>
            <p:nvPr/>
          </p:nvSpPr>
          <p:spPr>
            <a:xfrm>
              <a:off x="4850193" y="2453913"/>
              <a:ext cx="462226" cy="1106860"/>
            </a:xfrm>
            <a:custGeom>
              <a:avLst/>
              <a:gdLst/>
              <a:ahLst/>
              <a:cxnLst/>
              <a:rect l="l" t="t" r="r" b="b"/>
              <a:pathLst>
                <a:path w="1335" h="3197" extrusionOk="0">
                  <a:moveTo>
                    <a:pt x="198" y="0"/>
                  </a:moveTo>
                  <a:lnTo>
                    <a:pt x="108" y="123"/>
                  </a:lnTo>
                  <a:cubicBezTo>
                    <a:pt x="38" y="221"/>
                    <a:pt x="1" y="337"/>
                    <a:pt x="1" y="457"/>
                  </a:cubicBezTo>
                  <a:lnTo>
                    <a:pt x="1" y="2997"/>
                  </a:lnTo>
                  <a:cubicBezTo>
                    <a:pt x="1" y="3108"/>
                    <a:pt x="90" y="3196"/>
                    <a:pt x="200" y="3196"/>
                  </a:cubicBezTo>
                  <a:lnTo>
                    <a:pt x="1136" y="3196"/>
                  </a:lnTo>
                  <a:cubicBezTo>
                    <a:pt x="1246" y="3196"/>
                    <a:pt x="1335" y="3107"/>
                    <a:pt x="1335" y="2997"/>
                  </a:cubicBezTo>
                  <a:lnTo>
                    <a:pt x="1335" y="457"/>
                  </a:lnTo>
                  <a:cubicBezTo>
                    <a:pt x="1335" y="337"/>
                    <a:pt x="1298" y="221"/>
                    <a:pt x="1227" y="123"/>
                  </a:cubicBezTo>
                  <a:lnTo>
                    <a:pt x="11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413;p54"/>
            <p:cNvSpPr/>
            <p:nvPr/>
          </p:nvSpPr>
          <p:spPr>
            <a:xfrm>
              <a:off x="4898666" y="2782474"/>
              <a:ext cx="365279" cy="498554"/>
            </a:xfrm>
            <a:custGeom>
              <a:avLst/>
              <a:gdLst/>
              <a:ahLst/>
              <a:cxnLst/>
              <a:rect l="l" t="t" r="r" b="b"/>
              <a:pathLst>
                <a:path w="1055" h="1440" extrusionOk="0">
                  <a:moveTo>
                    <a:pt x="61" y="1"/>
                  </a:moveTo>
                  <a:cubicBezTo>
                    <a:pt x="28" y="1"/>
                    <a:pt x="1" y="28"/>
                    <a:pt x="1" y="62"/>
                  </a:cubicBezTo>
                  <a:lnTo>
                    <a:pt x="1" y="1379"/>
                  </a:lnTo>
                  <a:cubicBezTo>
                    <a:pt x="1" y="1411"/>
                    <a:pt x="28" y="1440"/>
                    <a:pt x="61" y="1440"/>
                  </a:cubicBezTo>
                  <a:lnTo>
                    <a:pt x="995" y="1440"/>
                  </a:lnTo>
                  <a:cubicBezTo>
                    <a:pt x="1027" y="1440"/>
                    <a:pt x="1055" y="1411"/>
                    <a:pt x="1055" y="1379"/>
                  </a:cubicBezTo>
                  <a:lnTo>
                    <a:pt x="1055" y="62"/>
                  </a:lnTo>
                  <a:cubicBezTo>
                    <a:pt x="1055" y="28"/>
                    <a:pt x="1027" y="1"/>
                    <a:pt x="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414;p54"/>
            <p:cNvSpPr/>
            <p:nvPr/>
          </p:nvSpPr>
          <p:spPr>
            <a:xfrm>
              <a:off x="4950948" y="2919576"/>
              <a:ext cx="169656" cy="49855"/>
            </a:xfrm>
            <a:custGeom>
              <a:avLst/>
              <a:gdLst/>
              <a:ahLst/>
              <a:cxnLst/>
              <a:rect l="l" t="t" r="r" b="b"/>
              <a:pathLst>
                <a:path w="490" h="144" extrusionOk="0">
                  <a:moveTo>
                    <a:pt x="333" y="1"/>
                  </a:moveTo>
                  <a:cubicBezTo>
                    <a:pt x="230" y="1"/>
                    <a:pt x="90" y="33"/>
                    <a:pt x="0" y="123"/>
                  </a:cubicBezTo>
                  <a:lnTo>
                    <a:pt x="55" y="144"/>
                  </a:lnTo>
                  <a:cubicBezTo>
                    <a:pt x="55" y="144"/>
                    <a:pt x="128" y="106"/>
                    <a:pt x="276" y="106"/>
                  </a:cubicBezTo>
                  <a:cubicBezTo>
                    <a:pt x="293" y="106"/>
                    <a:pt x="311" y="107"/>
                    <a:pt x="330" y="108"/>
                  </a:cubicBezTo>
                  <a:cubicBezTo>
                    <a:pt x="340" y="108"/>
                    <a:pt x="350" y="109"/>
                    <a:pt x="359" y="109"/>
                  </a:cubicBezTo>
                  <a:cubicBezTo>
                    <a:pt x="450" y="109"/>
                    <a:pt x="489" y="81"/>
                    <a:pt x="460" y="34"/>
                  </a:cubicBezTo>
                  <a:cubicBezTo>
                    <a:pt x="448" y="14"/>
                    <a:pt x="398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415;p54"/>
            <p:cNvSpPr/>
            <p:nvPr/>
          </p:nvSpPr>
          <p:spPr>
            <a:xfrm>
              <a:off x="4965144" y="2935849"/>
              <a:ext cx="126723" cy="27351"/>
            </a:xfrm>
            <a:custGeom>
              <a:avLst/>
              <a:gdLst/>
              <a:ahLst/>
              <a:cxnLst/>
              <a:rect l="l" t="t" r="r" b="b"/>
              <a:pathLst>
                <a:path w="366" h="79" extrusionOk="0">
                  <a:moveTo>
                    <a:pt x="261" y="0"/>
                  </a:moveTo>
                  <a:cubicBezTo>
                    <a:pt x="169" y="0"/>
                    <a:pt x="74" y="21"/>
                    <a:pt x="0" y="79"/>
                  </a:cubicBezTo>
                  <a:cubicBezTo>
                    <a:pt x="84" y="21"/>
                    <a:pt x="189" y="5"/>
                    <a:pt x="290" y="5"/>
                  </a:cubicBezTo>
                  <a:cubicBezTo>
                    <a:pt x="299" y="5"/>
                    <a:pt x="309" y="5"/>
                    <a:pt x="318" y="5"/>
                  </a:cubicBezTo>
                  <a:lnTo>
                    <a:pt x="366" y="9"/>
                  </a:lnTo>
                  <a:cubicBezTo>
                    <a:pt x="350" y="7"/>
                    <a:pt x="334" y="4"/>
                    <a:pt x="318" y="3"/>
                  </a:cubicBezTo>
                  <a:cubicBezTo>
                    <a:pt x="300" y="1"/>
                    <a:pt x="281" y="0"/>
                    <a:pt x="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416;p54"/>
            <p:cNvSpPr/>
            <p:nvPr/>
          </p:nvSpPr>
          <p:spPr>
            <a:xfrm>
              <a:off x="4940215" y="2959391"/>
              <a:ext cx="83443" cy="67859"/>
            </a:xfrm>
            <a:custGeom>
              <a:avLst/>
              <a:gdLst/>
              <a:ahLst/>
              <a:cxnLst/>
              <a:rect l="l" t="t" r="r" b="b"/>
              <a:pathLst>
                <a:path w="241" h="196" fill="none" extrusionOk="0">
                  <a:moveTo>
                    <a:pt x="241" y="195"/>
                  </a:moveTo>
                  <a:cubicBezTo>
                    <a:pt x="241" y="195"/>
                    <a:pt x="212" y="50"/>
                    <a:pt x="1" y="0"/>
                  </a:cubicBezTo>
                </a:path>
              </a:pathLst>
            </a:custGeom>
            <a:noFill/>
            <a:ln w="5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417;p54"/>
            <p:cNvSpPr/>
            <p:nvPr/>
          </p:nvSpPr>
          <p:spPr>
            <a:xfrm>
              <a:off x="4990073" y="2977048"/>
              <a:ext cx="87598" cy="24235"/>
            </a:xfrm>
            <a:custGeom>
              <a:avLst/>
              <a:gdLst/>
              <a:ahLst/>
              <a:cxnLst/>
              <a:rect l="l" t="t" r="r" b="b"/>
              <a:pathLst>
                <a:path w="253" h="70" fill="none" extrusionOk="0">
                  <a:moveTo>
                    <a:pt x="0" y="10"/>
                  </a:moveTo>
                  <a:cubicBezTo>
                    <a:pt x="0" y="10"/>
                    <a:pt x="152" y="1"/>
                    <a:pt x="253" y="69"/>
                  </a:cubicBezTo>
                </a:path>
              </a:pathLst>
            </a:custGeom>
            <a:noFill/>
            <a:ln w="5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418;p54"/>
            <p:cNvSpPr/>
            <p:nvPr/>
          </p:nvSpPr>
          <p:spPr>
            <a:xfrm>
              <a:off x="4983148" y="3023096"/>
              <a:ext cx="150267" cy="156144"/>
            </a:xfrm>
            <a:custGeom>
              <a:avLst/>
              <a:gdLst/>
              <a:ahLst/>
              <a:cxnLst/>
              <a:rect l="l" t="t" r="r" b="b"/>
              <a:pathLst>
                <a:path w="434" h="451" extrusionOk="0">
                  <a:moveTo>
                    <a:pt x="189" y="0"/>
                  </a:moveTo>
                  <a:cubicBezTo>
                    <a:pt x="171" y="0"/>
                    <a:pt x="153" y="3"/>
                    <a:pt x="136" y="10"/>
                  </a:cubicBezTo>
                  <a:cubicBezTo>
                    <a:pt x="41" y="46"/>
                    <a:pt x="0" y="171"/>
                    <a:pt x="44" y="290"/>
                  </a:cubicBezTo>
                  <a:cubicBezTo>
                    <a:pt x="81" y="388"/>
                    <a:pt x="164" y="451"/>
                    <a:pt x="246" y="451"/>
                  </a:cubicBezTo>
                  <a:cubicBezTo>
                    <a:pt x="263" y="451"/>
                    <a:pt x="281" y="448"/>
                    <a:pt x="298" y="442"/>
                  </a:cubicBezTo>
                  <a:cubicBezTo>
                    <a:pt x="393" y="406"/>
                    <a:pt x="434" y="281"/>
                    <a:pt x="390" y="161"/>
                  </a:cubicBezTo>
                  <a:cubicBezTo>
                    <a:pt x="353" y="63"/>
                    <a:pt x="271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419;p54"/>
            <p:cNvSpPr/>
            <p:nvPr/>
          </p:nvSpPr>
          <p:spPr>
            <a:xfrm>
              <a:off x="5059320" y="2970124"/>
              <a:ext cx="174503" cy="132602"/>
            </a:xfrm>
            <a:custGeom>
              <a:avLst/>
              <a:gdLst/>
              <a:ahLst/>
              <a:cxnLst/>
              <a:rect l="l" t="t" r="r" b="b"/>
              <a:pathLst>
                <a:path w="504" h="383" extrusionOk="0">
                  <a:moveTo>
                    <a:pt x="218" y="1"/>
                  </a:moveTo>
                  <a:cubicBezTo>
                    <a:pt x="136" y="1"/>
                    <a:pt x="63" y="40"/>
                    <a:pt x="37" y="108"/>
                  </a:cubicBezTo>
                  <a:cubicBezTo>
                    <a:pt x="0" y="203"/>
                    <a:pt x="66" y="318"/>
                    <a:pt x="185" y="363"/>
                  </a:cubicBezTo>
                  <a:cubicBezTo>
                    <a:pt x="219" y="376"/>
                    <a:pt x="253" y="382"/>
                    <a:pt x="286" y="382"/>
                  </a:cubicBezTo>
                  <a:cubicBezTo>
                    <a:pt x="368" y="382"/>
                    <a:pt x="440" y="343"/>
                    <a:pt x="466" y="275"/>
                  </a:cubicBezTo>
                  <a:cubicBezTo>
                    <a:pt x="503" y="180"/>
                    <a:pt x="437" y="65"/>
                    <a:pt x="318" y="20"/>
                  </a:cubicBezTo>
                  <a:cubicBezTo>
                    <a:pt x="285" y="7"/>
                    <a:pt x="251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420;p54"/>
            <p:cNvSpPr/>
            <p:nvPr/>
          </p:nvSpPr>
          <p:spPr>
            <a:xfrm>
              <a:off x="5006346" y="3051485"/>
              <a:ext cx="14888" cy="18696"/>
            </a:xfrm>
            <a:custGeom>
              <a:avLst/>
              <a:gdLst/>
              <a:ahLst/>
              <a:cxnLst/>
              <a:rect l="l" t="t" r="r" b="b"/>
              <a:pathLst>
                <a:path w="43" h="54" extrusionOk="0">
                  <a:moveTo>
                    <a:pt x="21" y="1"/>
                  </a:moveTo>
                  <a:cubicBezTo>
                    <a:pt x="10" y="1"/>
                    <a:pt x="0" y="12"/>
                    <a:pt x="0" y="27"/>
                  </a:cubicBezTo>
                  <a:cubicBezTo>
                    <a:pt x="0" y="42"/>
                    <a:pt x="10" y="53"/>
                    <a:pt x="21" y="53"/>
                  </a:cubicBezTo>
                  <a:cubicBezTo>
                    <a:pt x="33" y="53"/>
                    <a:pt x="43" y="42"/>
                    <a:pt x="43" y="27"/>
                  </a:cubicBezTo>
                  <a:cubicBezTo>
                    <a:pt x="43" y="12"/>
                    <a:pt x="33" y="1"/>
                    <a:pt x="21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421;p54"/>
            <p:cNvSpPr/>
            <p:nvPr/>
          </p:nvSpPr>
          <p:spPr>
            <a:xfrm>
              <a:off x="5128567" y="2340353"/>
              <a:ext cx="102832" cy="177264"/>
            </a:xfrm>
            <a:custGeom>
              <a:avLst/>
              <a:gdLst/>
              <a:ahLst/>
              <a:cxnLst/>
              <a:rect l="l" t="t" r="r" b="b"/>
              <a:pathLst>
                <a:path w="297" h="512" fill="none" extrusionOk="0">
                  <a:moveTo>
                    <a:pt x="0" y="1"/>
                  </a:moveTo>
                  <a:cubicBezTo>
                    <a:pt x="0" y="1"/>
                    <a:pt x="39" y="225"/>
                    <a:pt x="297" y="511"/>
                  </a:cubicBez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422;p54"/>
            <p:cNvSpPr/>
            <p:nvPr/>
          </p:nvSpPr>
          <p:spPr>
            <a:xfrm>
              <a:off x="5255982" y="2548777"/>
              <a:ext cx="11080" cy="45701"/>
            </a:xfrm>
            <a:custGeom>
              <a:avLst/>
              <a:gdLst/>
              <a:ahLst/>
              <a:cxnLst/>
              <a:rect l="l" t="t" r="r" b="b"/>
              <a:pathLst>
                <a:path w="32" h="132" fill="none" extrusionOk="0">
                  <a:moveTo>
                    <a:pt x="1" y="1"/>
                  </a:moveTo>
                  <a:cubicBezTo>
                    <a:pt x="12" y="28"/>
                    <a:pt x="31" y="80"/>
                    <a:pt x="31" y="131"/>
                  </a:cubicBez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423;p54"/>
            <p:cNvSpPr/>
            <p:nvPr/>
          </p:nvSpPr>
          <p:spPr>
            <a:xfrm>
              <a:off x="4985226" y="2014216"/>
              <a:ext cx="191815" cy="111828"/>
            </a:xfrm>
            <a:custGeom>
              <a:avLst/>
              <a:gdLst/>
              <a:ahLst/>
              <a:cxnLst/>
              <a:rect l="l" t="t" r="r" b="b"/>
              <a:pathLst>
                <a:path w="554" h="323" extrusionOk="0">
                  <a:moveTo>
                    <a:pt x="62" y="0"/>
                  </a:moveTo>
                  <a:cubicBezTo>
                    <a:pt x="29" y="0"/>
                    <a:pt x="0" y="28"/>
                    <a:pt x="0" y="61"/>
                  </a:cubicBezTo>
                  <a:lnTo>
                    <a:pt x="0" y="308"/>
                  </a:lnTo>
                  <a:cubicBezTo>
                    <a:pt x="0" y="316"/>
                    <a:pt x="8" y="322"/>
                    <a:pt x="15" y="322"/>
                  </a:cubicBezTo>
                  <a:lnTo>
                    <a:pt x="539" y="322"/>
                  </a:lnTo>
                  <a:cubicBezTo>
                    <a:pt x="547" y="322"/>
                    <a:pt x="553" y="316"/>
                    <a:pt x="553" y="308"/>
                  </a:cubicBezTo>
                  <a:lnTo>
                    <a:pt x="553" y="61"/>
                  </a:lnTo>
                  <a:cubicBezTo>
                    <a:pt x="553" y="28"/>
                    <a:pt x="526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424;p54"/>
            <p:cNvSpPr/>
            <p:nvPr/>
          </p:nvSpPr>
          <p:spPr>
            <a:xfrm>
              <a:off x="5010847" y="2042259"/>
              <a:ext cx="346" cy="83092"/>
            </a:xfrm>
            <a:custGeom>
              <a:avLst/>
              <a:gdLst/>
              <a:ahLst/>
              <a:cxnLst/>
              <a:rect l="l" t="t" r="r" b="b"/>
              <a:pathLst>
                <a:path w="1" h="240" fill="none" extrusionOk="0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25;p54"/>
            <p:cNvSpPr/>
            <p:nvPr/>
          </p:nvSpPr>
          <p:spPr>
            <a:xfrm>
              <a:off x="5039238" y="2042259"/>
              <a:ext cx="346" cy="83092"/>
            </a:xfrm>
            <a:custGeom>
              <a:avLst/>
              <a:gdLst/>
              <a:ahLst/>
              <a:cxnLst/>
              <a:rect l="l" t="t" r="r" b="b"/>
              <a:pathLst>
                <a:path w="1" h="240" fill="none" extrusionOk="0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26;p54"/>
            <p:cNvSpPr/>
            <p:nvPr/>
          </p:nvSpPr>
          <p:spPr>
            <a:xfrm>
              <a:off x="5066937" y="2042259"/>
              <a:ext cx="346" cy="83092"/>
            </a:xfrm>
            <a:custGeom>
              <a:avLst/>
              <a:gdLst/>
              <a:ahLst/>
              <a:cxnLst/>
              <a:rect l="l" t="t" r="r" b="b"/>
              <a:pathLst>
                <a:path w="1" h="240" fill="none" extrusionOk="0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7;p54"/>
            <p:cNvSpPr/>
            <p:nvPr/>
          </p:nvSpPr>
          <p:spPr>
            <a:xfrm>
              <a:off x="5094983" y="2042259"/>
              <a:ext cx="346" cy="83092"/>
            </a:xfrm>
            <a:custGeom>
              <a:avLst/>
              <a:gdLst/>
              <a:ahLst/>
              <a:cxnLst/>
              <a:rect l="l" t="t" r="r" b="b"/>
              <a:pathLst>
                <a:path w="1" h="240" fill="none" extrusionOk="0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28;p54"/>
            <p:cNvSpPr/>
            <p:nvPr/>
          </p:nvSpPr>
          <p:spPr>
            <a:xfrm>
              <a:off x="5123374" y="2042259"/>
              <a:ext cx="346" cy="83092"/>
            </a:xfrm>
            <a:custGeom>
              <a:avLst/>
              <a:gdLst/>
              <a:ahLst/>
              <a:cxnLst/>
              <a:rect l="l" t="t" r="r" b="b"/>
              <a:pathLst>
                <a:path w="1" h="240" fill="none" extrusionOk="0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29;p54"/>
            <p:cNvSpPr/>
            <p:nvPr/>
          </p:nvSpPr>
          <p:spPr>
            <a:xfrm>
              <a:off x="5151073" y="2042259"/>
              <a:ext cx="346" cy="83092"/>
            </a:xfrm>
            <a:custGeom>
              <a:avLst/>
              <a:gdLst/>
              <a:ahLst/>
              <a:cxnLst/>
              <a:rect l="l" t="t" r="r" b="b"/>
              <a:pathLst>
                <a:path w="1" h="240" fill="none" extrusionOk="0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30;p54"/>
            <p:cNvSpPr/>
            <p:nvPr/>
          </p:nvSpPr>
          <p:spPr>
            <a:xfrm>
              <a:off x="5059320" y="2970124"/>
              <a:ext cx="174504" cy="132601"/>
            </a:xfrm>
            <a:custGeom>
              <a:avLst/>
              <a:gdLst/>
              <a:ahLst/>
              <a:cxnLst/>
              <a:rect l="l" t="t" r="r" b="b"/>
              <a:pathLst>
                <a:path w="504" h="383" extrusionOk="0">
                  <a:moveTo>
                    <a:pt x="218" y="1"/>
                  </a:moveTo>
                  <a:cubicBezTo>
                    <a:pt x="136" y="1"/>
                    <a:pt x="63" y="40"/>
                    <a:pt x="37" y="108"/>
                  </a:cubicBezTo>
                  <a:cubicBezTo>
                    <a:pt x="0" y="203"/>
                    <a:pt x="66" y="318"/>
                    <a:pt x="185" y="363"/>
                  </a:cubicBezTo>
                  <a:cubicBezTo>
                    <a:pt x="219" y="376"/>
                    <a:pt x="253" y="382"/>
                    <a:pt x="286" y="382"/>
                  </a:cubicBezTo>
                  <a:cubicBezTo>
                    <a:pt x="368" y="382"/>
                    <a:pt x="440" y="343"/>
                    <a:pt x="466" y="275"/>
                  </a:cubicBezTo>
                  <a:cubicBezTo>
                    <a:pt x="503" y="180"/>
                    <a:pt x="437" y="65"/>
                    <a:pt x="318" y="20"/>
                  </a:cubicBezTo>
                  <a:cubicBezTo>
                    <a:pt x="285" y="7"/>
                    <a:pt x="251" y="1"/>
                    <a:pt x="218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31;p54"/>
            <p:cNvSpPr/>
            <p:nvPr/>
          </p:nvSpPr>
          <p:spPr>
            <a:xfrm>
              <a:off x="5101907" y="2979818"/>
              <a:ext cx="38778" cy="22158"/>
            </a:xfrm>
            <a:custGeom>
              <a:avLst/>
              <a:gdLst/>
              <a:ahLst/>
              <a:cxnLst/>
              <a:rect l="l" t="t" r="r" b="b"/>
              <a:pathLst>
                <a:path w="112" h="64" extrusionOk="0">
                  <a:moveTo>
                    <a:pt x="67" y="1"/>
                  </a:moveTo>
                  <a:cubicBezTo>
                    <a:pt x="62" y="1"/>
                    <a:pt x="56" y="1"/>
                    <a:pt x="51" y="2"/>
                  </a:cubicBezTo>
                  <a:cubicBezTo>
                    <a:pt x="21" y="8"/>
                    <a:pt x="0" y="25"/>
                    <a:pt x="2" y="41"/>
                  </a:cubicBezTo>
                  <a:cubicBezTo>
                    <a:pt x="5" y="55"/>
                    <a:pt x="23" y="64"/>
                    <a:pt x="45" y="64"/>
                  </a:cubicBezTo>
                  <a:cubicBezTo>
                    <a:pt x="50" y="64"/>
                    <a:pt x="56" y="63"/>
                    <a:pt x="61" y="62"/>
                  </a:cubicBezTo>
                  <a:cubicBezTo>
                    <a:pt x="91" y="57"/>
                    <a:pt x="112" y="39"/>
                    <a:pt x="109" y="23"/>
                  </a:cubicBezTo>
                  <a:cubicBezTo>
                    <a:pt x="107" y="10"/>
                    <a:pt x="89" y="1"/>
                    <a:pt x="67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148 - TextBox"/>
          <p:cNvSpPr txBox="1"/>
          <p:nvPr/>
        </p:nvSpPr>
        <p:spPr>
          <a:xfrm>
            <a:off x="1928794" y="0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</a:rPr>
              <a:t>USER INTERFACE – Calories Calculator</a:t>
            </a:r>
            <a:endParaRPr lang="el-GR" sz="1800" b="1" dirty="0">
              <a:solidFill>
                <a:schemeClr val="tx1"/>
              </a:solidFill>
            </a:endParaRPr>
          </a:p>
        </p:txBody>
      </p:sp>
      <p:pic>
        <p:nvPicPr>
          <p:cNvPr id="148" name="147 - Εικόνα" descr="Στιγμιότυπο οθόνης (139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571486"/>
            <a:ext cx="5357850" cy="3143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Database outline">
            <a:extLst>
              <a:ext uri="{FF2B5EF4-FFF2-40B4-BE49-F238E27FC236}">
                <a16:creationId xmlns:a16="http://schemas.microsoft.com/office/drawing/2014/main" xmlns="" id="{F500DA5B-EDE0-8D1B-4FB6-1585A0362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"/>
              </a:ext>
            </a:extLst>
          </a:blip>
          <a:stretch>
            <a:fillRect/>
          </a:stretch>
        </p:blipFill>
        <p:spPr>
          <a:xfrm>
            <a:off x="647564" y="547561"/>
            <a:ext cx="2160240" cy="2160240"/>
          </a:xfrm>
          <a:prstGeom prst="rect">
            <a:avLst/>
          </a:prstGeom>
        </p:spPr>
      </p:pic>
      <p:pic>
        <p:nvPicPr>
          <p:cNvPr id="20" name="Graphic 19" descr="Database with solid fill">
            <a:extLst>
              <a:ext uri="{FF2B5EF4-FFF2-40B4-BE49-F238E27FC236}">
                <a16:creationId xmlns:a16="http://schemas.microsoft.com/office/drawing/2014/main" xmlns="" id="{549753F7-D2CA-F0CD-7B15-EA4C72D58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"/>
              </a:ext>
            </a:extLst>
          </a:blip>
          <a:stretch>
            <a:fillRect/>
          </a:stretch>
        </p:blipFill>
        <p:spPr>
          <a:xfrm>
            <a:off x="6182791" y="520143"/>
            <a:ext cx="2160000" cy="2160000"/>
          </a:xfrm>
          <a:prstGeom prst="rect">
            <a:avLst/>
          </a:prstGeom>
        </p:spPr>
      </p:pic>
      <p:sp>
        <p:nvSpPr>
          <p:cNvPr id="22" name="Google Shape;1001;p46">
            <a:extLst>
              <a:ext uri="{FF2B5EF4-FFF2-40B4-BE49-F238E27FC236}">
                <a16:creationId xmlns:a16="http://schemas.microsoft.com/office/drawing/2014/main" xmlns="" id="{548DF8ED-6713-A763-B2B8-5063C26B1B30}"/>
              </a:ext>
            </a:extLst>
          </p:cNvPr>
          <p:cNvSpPr txBox="1">
            <a:spLocks/>
          </p:cNvSpPr>
          <p:nvPr/>
        </p:nvSpPr>
        <p:spPr>
          <a:xfrm>
            <a:off x="5930643" y="188344"/>
            <a:ext cx="2664296" cy="663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abin"/>
              <a:buNone/>
              <a:defRPr sz="6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abin"/>
              <a:buNone/>
              <a:defRPr sz="5200" b="1" i="0" u="none" strike="noStrike" cap="none">
                <a:solidFill>
                  <a:srgbClr val="19191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abin"/>
              <a:buNone/>
              <a:defRPr sz="5200" b="1" i="0" u="none" strike="noStrike" cap="none">
                <a:solidFill>
                  <a:srgbClr val="19191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abin"/>
              <a:buNone/>
              <a:defRPr sz="5200" b="1" i="0" u="none" strike="noStrike" cap="none">
                <a:solidFill>
                  <a:srgbClr val="19191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abin"/>
              <a:buNone/>
              <a:defRPr sz="5200" b="1" i="0" u="none" strike="noStrike" cap="none">
                <a:solidFill>
                  <a:srgbClr val="19191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abin"/>
              <a:buNone/>
              <a:defRPr sz="5200" b="1" i="0" u="none" strike="noStrike" cap="none">
                <a:solidFill>
                  <a:srgbClr val="19191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abin"/>
              <a:buNone/>
              <a:defRPr sz="5200" b="1" i="0" u="none" strike="noStrike" cap="none">
                <a:solidFill>
                  <a:srgbClr val="19191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abin"/>
              <a:buNone/>
              <a:defRPr sz="5200" b="1" i="0" u="none" strike="noStrike" cap="none">
                <a:solidFill>
                  <a:srgbClr val="19191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abin"/>
              <a:buNone/>
              <a:defRPr sz="5200" b="1" i="0" u="none" strike="noStrike" cap="none">
                <a:solidFill>
                  <a:srgbClr val="19191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US" sz="2400" dirty="0"/>
              <a:t>  </a:t>
            </a:r>
            <a:r>
              <a:rPr lang="en-US" sz="2400" dirty="0" err="1"/>
              <a:t>AuntiesRecipes</a:t>
            </a:r>
            <a:endParaRPr lang="en-US" sz="2400" dirty="0"/>
          </a:p>
        </p:txBody>
      </p:sp>
      <p:sp>
        <p:nvSpPr>
          <p:cNvPr id="23" name="Google Shape;1001;p46">
            <a:extLst>
              <a:ext uri="{FF2B5EF4-FFF2-40B4-BE49-F238E27FC236}">
                <a16:creationId xmlns:a16="http://schemas.microsoft.com/office/drawing/2014/main" xmlns="" id="{ECCC0E68-82CA-E280-DB0F-7EB82A3720ED}"/>
              </a:ext>
            </a:extLst>
          </p:cNvPr>
          <p:cNvSpPr txBox="1">
            <a:spLocks/>
          </p:cNvSpPr>
          <p:nvPr/>
        </p:nvSpPr>
        <p:spPr>
          <a:xfrm>
            <a:off x="395536" y="188344"/>
            <a:ext cx="2664296" cy="663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abin"/>
              <a:buNone/>
              <a:defRPr sz="6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abin"/>
              <a:buNone/>
              <a:defRPr sz="5200" b="1" i="0" u="none" strike="noStrike" cap="none">
                <a:solidFill>
                  <a:srgbClr val="19191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abin"/>
              <a:buNone/>
              <a:defRPr sz="5200" b="1" i="0" u="none" strike="noStrike" cap="none">
                <a:solidFill>
                  <a:srgbClr val="19191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abin"/>
              <a:buNone/>
              <a:defRPr sz="5200" b="1" i="0" u="none" strike="noStrike" cap="none">
                <a:solidFill>
                  <a:srgbClr val="19191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abin"/>
              <a:buNone/>
              <a:defRPr sz="5200" b="1" i="0" u="none" strike="noStrike" cap="none">
                <a:solidFill>
                  <a:srgbClr val="19191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abin"/>
              <a:buNone/>
              <a:defRPr sz="5200" b="1" i="0" u="none" strike="noStrike" cap="none">
                <a:solidFill>
                  <a:srgbClr val="19191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abin"/>
              <a:buNone/>
              <a:defRPr sz="5200" b="1" i="0" u="none" strike="noStrike" cap="none">
                <a:solidFill>
                  <a:srgbClr val="19191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abin"/>
              <a:buNone/>
              <a:defRPr sz="5200" b="1" i="0" u="none" strike="noStrike" cap="none">
                <a:solidFill>
                  <a:srgbClr val="19191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abin"/>
              <a:buNone/>
              <a:defRPr sz="5200" b="1" i="0" u="none" strike="noStrike" cap="none">
                <a:solidFill>
                  <a:srgbClr val="19191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US" sz="2400" dirty="0" err="1"/>
              <a:t>FoodData</a:t>
            </a:r>
            <a:r>
              <a:rPr lang="en-US" sz="2400" dirty="0"/>
              <a:t> Central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BE960EA8-8A1B-A201-2073-C5A3D4E87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339752" y="1460942"/>
            <a:ext cx="4392488" cy="147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Google Shape;1001;p46">
            <a:extLst>
              <a:ext uri="{FF2B5EF4-FFF2-40B4-BE49-F238E27FC236}">
                <a16:creationId xmlns:a16="http://schemas.microsoft.com/office/drawing/2014/main" xmlns="" id="{B303D192-5F43-ED83-3B77-7E017629234B}"/>
              </a:ext>
            </a:extLst>
          </p:cNvPr>
          <p:cNvSpPr txBox="1">
            <a:spLocks/>
          </p:cNvSpPr>
          <p:nvPr/>
        </p:nvSpPr>
        <p:spPr>
          <a:xfrm>
            <a:off x="2722488" y="3540790"/>
            <a:ext cx="3627015" cy="663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abin"/>
              <a:buNone/>
              <a:defRPr sz="6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abin"/>
              <a:buNone/>
              <a:defRPr sz="5200" b="1" i="0" u="none" strike="noStrike" cap="none">
                <a:solidFill>
                  <a:srgbClr val="19191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abin"/>
              <a:buNone/>
              <a:defRPr sz="5200" b="1" i="0" u="none" strike="noStrike" cap="none">
                <a:solidFill>
                  <a:srgbClr val="19191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abin"/>
              <a:buNone/>
              <a:defRPr sz="5200" b="1" i="0" u="none" strike="noStrike" cap="none">
                <a:solidFill>
                  <a:srgbClr val="19191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abin"/>
              <a:buNone/>
              <a:defRPr sz="5200" b="1" i="0" u="none" strike="noStrike" cap="none">
                <a:solidFill>
                  <a:srgbClr val="19191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abin"/>
              <a:buNone/>
              <a:defRPr sz="5200" b="1" i="0" u="none" strike="noStrike" cap="none">
                <a:solidFill>
                  <a:srgbClr val="19191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abin"/>
              <a:buNone/>
              <a:defRPr sz="5200" b="1" i="0" u="none" strike="noStrike" cap="none">
                <a:solidFill>
                  <a:srgbClr val="19191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abin"/>
              <a:buNone/>
              <a:defRPr sz="5200" b="1" i="0" u="none" strike="noStrike" cap="none">
                <a:solidFill>
                  <a:srgbClr val="19191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abin"/>
              <a:buNone/>
              <a:defRPr sz="5200" b="1" i="0" u="none" strike="noStrike" cap="none">
                <a:solidFill>
                  <a:srgbClr val="19191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US" sz="2400" dirty="0"/>
              <a:t>YourNutritionist Database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Τίτλος"/>
          <p:cNvSpPr>
            <a:spLocks noGrp="1"/>
          </p:cNvSpPr>
          <p:nvPr>
            <p:ph type="ctrTitle"/>
          </p:nvPr>
        </p:nvSpPr>
        <p:spPr>
          <a:xfrm>
            <a:off x="2000232" y="0"/>
            <a:ext cx="6209454" cy="813483"/>
          </a:xfrm>
        </p:spPr>
        <p:txBody>
          <a:bodyPr/>
          <a:lstStyle/>
          <a:p>
            <a:r>
              <a:rPr lang="el-GR" sz="3500" dirty="0" smtClean="0"/>
              <a:t>Υλοποίηση Εφαρμογής</a:t>
            </a:r>
            <a:endParaRPr lang="el-GR" sz="3500" dirty="0"/>
          </a:p>
        </p:txBody>
      </p:sp>
      <p:sp>
        <p:nvSpPr>
          <p:cNvPr id="5" name="4 - TextBox"/>
          <p:cNvSpPr txBox="1"/>
          <p:nvPr/>
        </p:nvSpPr>
        <p:spPr>
          <a:xfrm>
            <a:off x="214282" y="714362"/>
            <a:ext cx="828680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/>
            </a:r>
            <a:br>
              <a:rPr lang="el-GR" dirty="0" smtClean="0"/>
            </a:br>
            <a:r>
              <a:rPr lang="el-GR" dirty="0" smtClean="0"/>
              <a:t>Για την ανάπτυξη της εφαρμογής </a:t>
            </a:r>
            <a:r>
              <a:rPr lang="el-GR" b="1" dirty="0" err="1" smtClean="0"/>
              <a:t>YourNutritionist</a:t>
            </a:r>
            <a:r>
              <a:rPr lang="el-GR" dirty="0" smtClean="0"/>
              <a:t>, χρησιμοποιούμε μια ποικιλία από προγράμματα και γλώσσες προγραμματισμού για να διασφαλίσουμε την αποδοτικότητα, την ευελιξία και την αξιοπιστία της εφαρμογής. Συγκεκριμένα, χρησιμοποιούμε τα εξής:</a:t>
            </a:r>
          </a:p>
          <a:p>
            <a:endParaRPr lang="el-GR" dirty="0" smtClean="0"/>
          </a:p>
          <a:p>
            <a:r>
              <a:rPr lang="el-GR" b="1" dirty="0" smtClean="0"/>
              <a:t>HTML, CSS και </a:t>
            </a:r>
            <a:r>
              <a:rPr lang="el-GR" b="1" dirty="0" err="1" smtClean="0"/>
              <a:t>JavaScript</a:t>
            </a:r>
            <a:r>
              <a:rPr lang="el-GR" b="1" dirty="0" smtClean="0"/>
              <a:t>:</a:t>
            </a:r>
            <a:r>
              <a:rPr lang="el-GR" dirty="0" smtClean="0"/>
              <a:t> Αυτές οι γλώσσες χρησιμοποιούνται για την ανάπτυξη του </a:t>
            </a:r>
            <a:r>
              <a:rPr lang="el-GR" dirty="0" err="1" smtClean="0"/>
              <a:t>front</a:t>
            </a:r>
            <a:r>
              <a:rPr lang="el-GR" dirty="0" smtClean="0"/>
              <a:t> </a:t>
            </a:r>
            <a:r>
              <a:rPr lang="el-GR" dirty="0" err="1" smtClean="0"/>
              <a:t>end</a:t>
            </a:r>
            <a:r>
              <a:rPr lang="el-GR" dirty="0" smtClean="0"/>
              <a:t> της εφαρμογής, παρέχοντας μια φιλική προς τον χρήστη </a:t>
            </a:r>
            <a:r>
              <a:rPr lang="el-GR" dirty="0" err="1" smtClean="0"/>
              <a:t>διεπαφή</a:t>
            </a:r>
            <a:r>
              <a:rPr lang="el-GR" dirty="0" smtClean="0"/>
              <a:t>.</a:t>
            </a:r>
          </a:p>
          <a:p>
            <a:endParaRPr lang="el-GR" b="1" dirty="0" smtClean="0"/>
          </a:p>
          <a:p>
            <a:r>
              <a:rPr lang="el-GR" b="1" dirty="0" err="1" smtClean="0"/>
              <a:t>Node.js</a:t>
            </a:r>
            <a:r>
              <a:rPr lang="el-GR" b="1" dirty="0" smtClean="0"/>
              <a:t> και Express:</a:t>
            </a:r>
            <a:r>
              <a:rPr lang="el-GR" dirty="0" smtClean="0"/>
              <a:t> Χρησιμοποιούμε το </a:t>
            </a:r>
            <a:r>
              <a:rPr lang="el-GR" dirty="0" err="1" smtClean="0"/>
              <a:t>Node.js</a:t>
            </a:r>
            <a:r>
              <a:rPr lang="el-GR" dirty="0" smtClean="0"/>
              <a:t> μαζί με το Express </a:t>
            </a:r>
            <a:r>
              <a:rPr lang="el-GR" dirty="0" err="1" smtClean="0"/>
              <a:t>framework</a:t>
            </a:r>
            <a:r>
              <a:rPr lang="el-GR" dirty="0" smtClean="0"/>
              <a:t> για την ανάπτυξη του </a:t>
            </a:r>
            <a:r>
              <a:rPr lang="el-GR" dirty="0" err="1" smtClean="0"/>
              <a:t>back</a:t>
            </a:r>
            <a:r>
              <a:rPr lang="el-GR" dirty="0" smtClean="0"/>
              <a:t> </a:t>
            </a:r>
            <a:r>
              <a:rPr lang="el-GR" dirty="0" err="1" smtClean="0"/>
              <a:t>end</a:t>
            </a:r>
            <a:r>
              <a:rPr lang="el-GR" dirty="0" smtClean="0"/>
              <a:t> της εφαρμογής, παρέχοντας μια αποδοτική διαχείριση των αιτημάτων από το </a:t>
            </a:r>
            <a:r>
              <a:rPr lang="el-GR" dirty="0" err="1" smtClean="0"/>
              <a:t>front</a:t>
            </a:r>
            <a:r>
              <a:rPr lang="el-GR" dirty="0" smtClean="0"/>
              <a:t> </a:t>
            </a:r>
            <a:r>
              <a:rPr lang="el-GR" dirty="0" err="1" smtClean="0"/>
              <a:t>end</a:t>
            </a:r>
            <a:r>
              <a:rPr lang="el-GR" dirty="0" smtClean="0"/>
              <a:t>.</a:t>
            </a:r>
          </a:p>
          <a:p>
            <a:endParaRPr lang="el-GR" dirty="0" smtClean="0"/>
          </a:p>
          <a:p>
            <a:r>
              <a:rPr lang="el-GR" b="1" dirty="0" err="1" smtClean="0"/>
              <a:t>MongoDB</a:t>
            </a:r>
            <a:r>
              <a:rPr lang="el-GR" b="1" dirty="0" smtClean="0"/>
              <a:t> και </a:t>
            </a:r>
            <a:r>
              <a:rPr lang="el-GR" b="1" dirty="0" err="1" smtClean="0"/>
              <a:t>MongoDB</a:t>
            </a:r>
            <a:r>
              <a:rPr lang="el-GR" b="1" dirty="0" smtClean="0"/>
              <a:t> </a:t>
            </a:r>
            <a:r>
              <a:rPr lang="el-GR" b="1" dirty="0" err="1" smtClean="0"/>
              <a:t>Compass</a:t>
            </a:r>
            <a:r>
              <a:rPr lang="el-GR" b="1" dirty="0" smtClean="0"/>
              <a:t>:</a:t>
            </a:r>
            <a:r>
              <a:rPr lang="el-GR" dirty="0" smtClean="0"/>
              <a:t> Χρησιμοποιούμε τη βάση δεδομένων </a:t>
            </a:r>
            <a:r>
              <a:rPr lang="el-GR" dirty="0" err="1" smtClean="0"/>
              <a:t>MongoDB</a:t>
            </a:r>
            <a:r>
              <a:rPr lang="el-GR" dirty="0" smtClean="0"/>
              <a:t> για την αποθήκευση και διαχείριση των δεδομένων της εφαρμογής, όπως οι διατροφικές πληροφορίες και τα προφίλ των χρηστών. Το </a:t>
            </a:r>
            <a:r>
              <a:rPr lang="el-GR" dirty="0" err="1" smtClean="0"/>
              <a:t>MongoDB</a:t>
            </a:r>
            <a:r>
              <a:rPr lang="el-GR" dirty="0" smtClean="0"/>
              <a:t> </a:t>
            </a:r>
            <a:r>
              <a:rPr lang="el-GR" dirty="0" err="1" smtClean="0"/>
              <a:t>Compass</a:t>
            </a:r>
            <a:r>
              <a:rPr lang="el-GR" dirty="0" smtClean="0"/>
              <a:t> χρησιμεύει για τη γραφική διαχείριση και την ανάλυση της βάσης δεδομένων.</a:t>
            </a:r>
          </a:p>
          <a:p>
            <a:endParaRPr lang="el-GR" dirty="0" smtClean="0"/>
          </a:p>
          <a:p>
            <a:r>
              <a:rPr lang="el-GR" b="1" dirty="0" err="1" smtClean="0"/>
              <a:t>Visual</a:t>
            </a:r>
            <a:r>
              <a:rPr lang="el-GR" b="1" dirty="0" smtClean="0"/>
              <a:t> </a:t>
            </a:r>
            <a:r>
              <a:rPr lang="el-GR" b="1" dirty="0" err="1" smtClean="0"/>
              <a:t>Studio</a:t>
            </a:r>
            <a:r>
              <a:rPr lang="el-GR" b="1" dirty="0" smtClean="0"/>
              <a:t> </a:t>
            </a:r>
            <a:r>
              <a:rPr lang="el-GR" b="1" dirty="0" err="1" smtClean="0"/>
              <a:t>Code</a:t>
            </a:r>
            <a:r>
              <a:rPr lang="el-GR" b="1" dirty="0" smtClean="0"/>
              <a:t>:</a:t>
            </a:r>
            <a:r>
              <a:rPr lang="el-GR" dirty="0" smtClean="0"/>
              <a:t> Όλος ο κώδικας για την εφαρμογή αναπτύσσεται και δοκιμάζεται στο </a:t>
            </a:r>
            <a:r>
              <a:rPr lang="el-GR" dirty="0" err="1" smtClean="0"/>
              <a:t>Visual</a:t>
            </a:r>
            <a:r>
              <a:rPr lang="el-GR" dirty="0" smtClean="0"/>
              <a:t> </a:t>
            </a:r>
            <a:r>
              <a:rPr lang="el-GR" dirty="0" err="1" smtClean="0"/>
              <a:t>Studio</a:t>
            </a:r>
            <a:r>
              <a:rPr lang="el-GR" dirty="0" smtClean="0"/>
              <a:t> </a:t>
            </a:r>
            <a:r>
              <a:rPr lang="el-GR" dirty="0" err="1" smtClean="0"/>
              <a:t>Code</a:t>
            </a:r>
            <a:r>
              <a:rPr lang="el-GR" dirty="0" smtClean="0"/>
              <a:t>.</a:t>
            </a:r>
          </a:p>
          <a:p>
            <a:endParaRPr lang="el-G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52"/>
          <p:cNvSpPr txBox="1">
            <a:spLocks noGrp="1"/>
          </p:cNvSpPr>
          <p:nvPr>
            <p:ph type="ctrTitle"/>
          </p:nvPr>
        </p:nvSpPr>
        <p:spPr>
          <a:xfrm>
            <a:off x="5119500" y="631650"/>
            <a:ext cx="3304500" cy="11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/>
          </a:p>
        </p:txBody>
      </p:sp>
      <p:sp>
        <p:nvSpPr>
          <p:cNvPr id="1199" name="Google Shape;1199;p52"/>
          <p:cNvSpPr txBox="1">
            <a:spLocks noGrp="1"/>
          </p:cNvSpPr>
          <p:nvPr>
            <p:ph type="subTitle" idx="1"/>
          </p:nvPr>
        </p:nvSpPr>
        <p:spPr>
          <a:xfrm>
            <a:off x="5119350" y="1722300"/>
            <a:ext cx="33045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aleway"/>
                <a:ea typeface="Raleway"/>
                <a:cs typeface="Raleway"/>
                <a:sym typeface="Raleway"/>
              </a:rPr>
              <a:t>Do you have any questions</a:t>
            </a:r>
            <a:r>
              <a:rPr lang="en" sz="1800" b="1" dirty="0" smtClean="0">
                <a:latin typeface="Raleway"/>
                <a:ea typeface="Raleway"/>
                <a:cs typeface="Raleway"/>
                <a:sym typeface="Raleway"/>
              </a:rPr>
              <a:t>?</a:t>
            </a:r>
            <a:endParaRPr lang="el-GR" sz="1800" b="1" dirty="0" smtClean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 b="1" dirty="0" smtClean="0">
                <a:solidFill>
                  <a:schemeClr val="tx1"/>
                </a:solidFill>
              </a:rPr>
              <a:t>ΣΙΜΙΤΖΗΣ ΑΝΑΣΤΑΣΙΟΣ</a:t>
            </a:r>
          </a:p>
          <a:p>
            <a:pPr marL="0" lvl="0" indent="0"/>
            <a:r>
              <a:rPr lang="el-GR" sz="1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ΣΤΕΦΑΝΟΣ ΙΚΑΡΟΣ ΚΟΥΡΚΑΚΗΣ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200" name="Google Shape;1200;p52"/>
          <p:cNvSpPr txBox="1">
            <a:spLocks noGrp="1"/>
          </p:cNvSpPr>
          <p:nvPr>
            <p:ph type="subTitle" idx="2"/>
          </p:nvPr>
        </p:nvSpPr>
        <p:spPr>
          <a:xfrm rot="-936">
            <a:off x="5119790" y="4138200"/>
            <a:ext cx="33045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keep this slide for attribution</a:t>
            </a:r>
            <a:endParaRPr/>
          </a:p>
        </p:txBody>
      </p:sp>
      <p:grpSp>
        <p:nvGrpSpPr>
          <p:cNvPr id="1201" name="Google Shape;1201;p52"/>
          <p:cNvGrpSpPr/>
          <p:nvPr/>
        </p:nvGrpSpPr>
        <p:grpSpPr>
          <a:xfrm>
            <a:off x="285720" y="1000114"/>
            <a:ext cx="3585199" cy="3595217"/>
            <a:chOff x="719994" y="-1373683"/>
            <a:chExt cx="3103800" cy="3112472"/>
          </a:xfrm>
        </p:grpSpPr>
        <p:sp>
          <p:nvSpPr>
            <p:cNvPr id="1202" name="Google Shape;1202;p52"/>
            <p:cNvSpPr/>
            <p:nvPr/>
          </p:nvSpPr>
          <p:spPr>
            <a:xfrm>
              <a:off x="2790181" y="-1235149"/>
              <a:ext cx="306890" cy="539543"/>
            </a:xfrm>
            <a:custGeom>
              <a:avLst/>
              <a:gdLst/>
              <a:ahLst/>
              <a:cxnLst/>
              <a:rect l="l" t="t" r="r" b="b"/>
              <a:pathLst>
                <a:path w="1451" h="2551" extrusionOk="0">
                  <a:moveTo>
                    <a:pt x="1190" y="1"/>
                  </a:moveTo>
                  <a:cubicBezTo>
                    <a:pt x="1087" y="1"/>
                    <a:pt x="981" y="64"/>
                    <a:pt x="944" y="162"/>
                  </a:cubicBezTo>
                  <a:cubicBezTo>
                    <a:pt x="897" y="283"/>
                    <a:pt x="936" y="446"/>
                    <a:pt x="833" y="525"/>
                  </a:cubicBezTo>
                  <a:cubicBezTo>
                    <a:pt x="766" y="575"/>
                    <a:pt x="661" y="570"/>
                    <a:pt x="618" y="641"/>
                  </a:cubicBezTo>
                  <a:cubicBezTo>
                    <a:pt x="544" y="761"/>
                    <a:pt x="746" y="891"/>
                    <a:pt x="724" y="1029"/>
                  </a:cubicBezTo>
                  <a:cubicBezTo>
                    <a:pt x="699" y="1182"/>
                    <a:pt x="438" y="1191"/>
                    <a:pt x="404" y="1342"/>
                  </a:cubicBezTo>
                  <a:cubicBezTo>
                    <a:pt x="387" y="1420"/>
                    <a:pt x="444" y="1493"/>
                    <a:pt x="466" y="1571"/>
                  </a:cubicBezTo>
                  <a:cubicBezTo>
                    <a:pt x="499" y="1683"/>
                    <a:pt x="451" y="1814"/>
                    <a:pt x="354" y="1878"/>
                  </a:cubicBezTo>
                  <a:cubicBezTo>
                    <a:pt x="298" y="1914"/>
                    <a:pt x="227" y="1934"/>
                    <a:pt x="193" y="1989"/>
                  </a:cubicBezTo>
                  <a:cubicBezTo>
                    <a:pt x="154" y="2055"/>
                    <a:pt x="178" y="2135"/>
                    <a:pt x="177" y="2209"/>
                  </a:cubicBezTo>
                  <a:cubicBezTo>
                    <a:pt x="175" y="2321"/>
                    <a:pt x="102" y="2429"/>
                    <a:pt x="1" y="2473"/>
                  </a:cubicBezTo>
                  <a:cubicBezTo>
                    <a:pt x="28" y="2523"/>
                    <a:pt x="85" y="2550"/>
                    <a:pt x="142" y="2550"/>
                  </a:cubicBezTo>
                  <a:cubicBezTo>
                    <a:pt x="186" y="2550"/>
                    <a:pt x="230" y="2534"/>
                    <a:pt x="259" y="2499"/>
                  </a:cubicBezTo>
                  <a:cubicBezTo>
                    <a:pt x="335" y="2405"/>
                    <a:pt x="291" y="2244"/>
                    <a:pt x="383" y="2167"/>
                  </a:cubicBezTo>
                  <a:cubicBezTo>
                    <a:pt x="455" y="2108"/>
                    <a:pt x="582" y="2123"/>
                    <a:pt x="619" y="2039"/>
                  </a:cubicBezTo>
                  <a:cubicBezTo>
                    <a:pt x="654" y="1961"/>
                    <a:pt x="572" y="1878"/>
                    <a:pt x="576" y="1792"/>
                  </a:cubicBezTo>
                  <a:cubicBezTo>
                    <a:pt x="580" y="1691"/>
                    <a:pt x="697" y="1636"/>
                    <a:pt x="798" y="1624"/>
                  </a:cubicBezTo>
                  <a:cubicBezTo>
                    <a:pt x="899" y="1612"/>
                    <a:pt x="1013" y="1613"/>
                    <a:pt x="1085" y="1542"/>
                  </a:cubicBezTo>
                  <a:cubicBezTo>
                    <a:pt x="1152" y="1476"/>
                    <a:pt x="1152" y="1351"/>
                    <a:pt x="1083" y="1286"/>
                  </a:cubicBezTo>
                  <a:cubicBezTo>
                    <a:pt x="1057" y="1260"/>
                    <a:pt x="1020" y="1241"/>
                    <a:pt x="1007" y="1205"/>
                  </a:cubicBezTo>
                  <a:cubicBezTo>
                    <a:pt x="980" y="1130"/>
                    <a:pt x="1075" y="1068"/>
                    <a:pt x="1154" y="1057"/>
                  </a:cubicBezTo>
                  <a:cubicBezTo>
                    <a:pt x="1233" y="1045"/>
                    <a:pt x="1330" y="1040"/>
                    <a:pt x="1364" y="967"/>
                  </a:cubicBezTo>
                  <a:cubicBezTo>
                    <a:pt x="1389" y="914"/>
                    <a:pt x="1361" y="847"/>
                    <a:pt x="1315" y="810"/>
                  </a:cubicBezTo>
                  <a:cubicBezTo>
                    <a:pt x="1270" y="773"/>
                    <a:pt x="1210" y="758"/>
                    <a:pt x="1154" y="744"/>
                  </a:cubicBezTo>
                  <a:cubicBezTo>
                    <a:pt x="1134" y="689"/>
                    <a:pt x="1185" y="635"/>
                    <a:pt x="1238" y="614"/>
                  </a:cubicBezTo>
                  <a:cubicBezTo>
                    <a:pt x="1291" y="593"/>
                    <a:pt x="1351" y="588"/>
                    <a:pt x="1396" y="552"/>
                  </a:cubicBezTo>
                  <a:cubicBezTo>
                    <a:pt x="1440" y="518"/>
                    <a:pt x="1451" y="433"/>
                    <a:pt x="1398" y="412"/>
                  </a:cubicBezTo>
                  <a:cubicBezTo>
                    <a:pt x="1390" y="409"/>
                    <a:pt x="1382" y="408"/>
                    <a:pt x="1373" y="408"/>
                  </a:cubicBezTo>
                  <a:cubicBezTo>
                    <a:pt x="1345" y="408"/>
                    <a:pt x="1315" y="422"/>
                    <a:pt x="1286" y="422"/>
                  </a:cubicBezTo>
                  <a:cubicBezTo>
                    <a:pt x="1279" y="422"/>
                    <a:pt x="1273" y="421"/>
                    <a:pt x="1266" y="420"/>
                  </a:cubicBezTo>
                  <a:cubicBezTo>
                    <a:pt x="1217" y="407"/>
                    <a:pt x="1203" y="339"/>
                    <a:pt x="1223" y="291"/>
                  </a:cubicBezTo>
                  <a:cubicBezTo>
                    <a:pt x="1243" y="244"/>
                    <a:pt x="1282" y="207"/>
                    <a:pt x="1306" y="162"/>
                  </a:cubicBezTo>
                  <a:cubicBezTo>
                    <a:pt x="1330" y="117"/>
                    <a:pt x="1333" y="51"/>
                    <a:pt x="1291" y="23"/>
                  </a:cubicBezTo>
                  <a:cubicBezTo>
                    <a:pt x="1259" y="8"/>
                    <a:pt x="1225" y="1"/>
                    <a:pt x="1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2"/>
            <p:cNvSpPr/>
            <p:nvPr/>
          </p:nvSpPr>
          <p:spPr>
            <a:xfrm>
              <a:off x="1731399" y="-1112478"/>
              <a:ext cx="1194566" cy="707476"/>
            </a:xfrm>
            <a:custGeom>
              <a:avLst/>
              <a:gdLst/>
              <a:ahLst/>
              <a:cxnLst/>
              <a:rect l="l" t="t" r="r" b="b"/>
              <a:pathLst>
                <a:path w="5648" h="3345" extrusionOk="0">
                  <a:moveTo>
                    <a:pt x="183" y="1"/>
                  </a:moveTo>
                  <a:cubicBezTo>
                    <a:pt x="183" y="1"/>
                    <a:pt x="1" y="169"/>
                    <a:pt x="136" y="757"/>
                  </a:cubicBezTo>
                  <a:cubicBezTo>
                    <a:pt x="271" y="1346"/>
                    <a:pt x="722" y="2388"/>
                    <a:pt x="1707" y="2935"/>
                  </a:cubicBezTo>
                  <a:cubicBezTo>
                    <a:pt x="2329" y="3280"/>
                    <a:pt x="3325" y="3344"/>
                    <a:pt x="3975" y="3344"/>
                  </a:cubicBezTo>
                  <a:cubicBezTo>
                    <a:pt x="4355" y="3344"/>
                    <a:pt x="4617" y="3322"/>
                    <a:pt x="4617" y="3322"/>
                  </a:cubicBezTo>
                  <a:cubicBezTo>
                    <a:pt x="4805" y="3252"/>
                    <a:pt x="4983" y="3160"/>
                    <a:pt x="5142" y="3038"/>
                  </a:cubicBezTo>
                  <a:cubicBezTo>
                    <a:pt x="5289" y="2924"/>
                    <a:pt x="5419" y="2781"/>
                    <a:pt x="5512" y="2620"/>
                  </a:cubicBezTo>
                  <a:cubicBezTo>
                    <a:pt x="5647" y="2387"/>
                    <a:pt x="5505" y="2085"/>
                    <a:pt x="5237" y="2049"/>
                  </a:cubicBezTo>
                  <a:cubicBezTo>
                    <a:pt x="5142" y="2037"/>
                    <a:pt x="5047" y="2031"/>
                    <a:pt x="4950" y="2031"/>
                  </a:cubicBezTo>
                  <a:cubicBezTo>
                    <a:pt x="4378" y="2031"/>
                    <a:pt x="3775" y="2224"/>
                    <a:pt x="3187" y="2224"/>
                  </a:cubicBezTo>
                  <a:cubicBezTo>
                    <a:pt x="3139" y="2224"/>
                    <a:pt x="3092" y="2223"/>
                    <a:pt x="3045" y="2220"/>
                  </a:cubicBezTo>
                  <a:cubicBezTo>
                    <a:pt x="2313" y="2178"/>
                    <a:pt x="1649" y="1783"/>
                    <a:pt x="1065" y="1339"/>
                  </a:cubicBezTo>
                  <a:cubicBezTo>
                    <a:pt x="790" y="1129"/>
                    <a:pt x="514" y="887"/>
                    <a:pt x="408" y="559"/>
                  </a:cubicBezTo>
                  <a:cubicBezTo>
                    <a:pt x="346" y="365"/>
                    <a:pt x="351" y="95"/>
                    <a:pt x="1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2"/>
            <p:cNvSpPr/>
            <p:nvPr/>
          </p:nvSpPr>
          <p:spPr>
            <a:xfrm>
              <a:off x="1731399" y="-1107403"/>
              <a:ext cx="1194566" cy="707476"/>
            </a:xfrm>
            <a:custGeom>
              <a:avLst/>
              <a:gdLst/>
              <a:ahLst/>
              <a:cxnLst/>
              <a:rect l="l" t="t" r="r" b="b"/>
              <a:pathLst>
                <a:path w="5648" h="3345" extrusionOk="0">
                  <a:moveTo>
                    <a:pt x="183" y="1"/>
                  </a:moveTo>
                  <a:cubicBezTo>
                    <a:pt x="183" y="1"/>
                    <a:pt x="1" y="169"/>
                    <a:pt x="136" y="757"/>
                  </a:cubicBezTo>
                  <a:cubicBezTo>
                    <a:pt x="271" y="1346"/>
                    <a:pt x="722" y="2388"/>
                    <a:pt x="1707" y="2935"/>
                  </a:cubicBezTo>
                  <a:cubicBezTo>
                    <a:pt x="2329" y="3280"/>
                    <a:pt x="3325" y="3344"/>
                    <a:pt x="3975" y="3344"/>
                  </a:cubicBezTo>
                  <a:cubicBezTo>
                    <a:pt x="4355" y="3344"/>
                    <a:pt x="4617" y="3322"/>
                    <a:pt x="4617" y="3322"/>
                  </a:cubicBezTo>
                  <a:cubicBezTo>
                    <a:pt x="4805" y="3252"/>
                    <a:pt x="4983" y="3160"/>
                    <a:pt x="5142" y="3038"/>
                  </a:cubicBezTo>
                  <a:cubicBezTo>
                    <a:pt x="5289" y="2924"/>
                    <a:pt x="5419" y="2781"/>
                    <a:pt x="5512" y="2620"/>
                  </a:cubicBezTo>
                  <a:cubicBezTo>
                    <a:pt x="5647" y="2387"/>
                    <a:pt x="5505" y="2085"/>
                    <a:pt x="5237" y="2049"/>
                  </a:cubicBezTo>
                  <a:cubicBezTo>
                    <a:pt x="5142" y="2037"/>
                    <a:pt x="5047" y="2031"/>
                    <a:pt x="4950" y="2031"/>
                  </a:cubicBezTo>
                  <a:cubicBezTo>
                    <a:pt x="4378" y="2031"/>
                    <a:pt x="3775" y="2224"/>
                    <a:pt x="3187" y="2224"/>
                  </a:cubicBezTo>
                  <a:cubicBezTo>
                    <a:pt x="3139" y="2224"/>
                    <a:pt x="3092" y="2223"/>
                    <a:pt x="3045" y="2220"/>
                  </a:cubicBezTo>
                  <a:cubicBezTo>
                    <a:pt x="2313" y="2178"/>
                    <a:pt x="1649" y="1783"/>
                    <a:pt x="1065" y="1339"/>
                  </a:cubicBezTo>
                  <a:cubicBezTo>
                    <a:pt x="790" y="1129"/>
                    <a:pt x="514" y="887"/>
                    <a:pt x="408" y="559"/>
                  </a:cubicBezTo>
                  <a:cubicBezTo>
                    <a:pt x="346" y="365"/>
                    <a:pt x="351" y="95"/>
                    <a:pt x="183" y="1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2"/>
            <p:cNvSpPr/>
            <p:nvPr/>
          </p:nvSpPr>
          <p:spPr>
            <a:xfrm>
              <a:off x="1684966" y="-1078821"/>
              <a:ext cx="1123713" cy="946262"/>
            </a:xfrm>
            <a:custGeom>
              <a:avLst/>
              <a:gdLst/>
              <a:ahLst/>
              <a:cxnLst/>
              <a:rect l="l" t="t" r="r" b="b"/>
              <a:pathLst>
                <a:path w="5313" h="4474" extrusionOk="0">
                  <a:moveTo>
                    <a:pt x="385" y="0"/>
                  </a:moveTo>
                  <a:lnTo>
                    <a:pt x="39" y="708"/>
                  </a:lnTo>
                  <a:cubicBezTo>
                    <a:pt x="39" y="708"/>
                    <a:pt x="0" y="2822"/>
                    <a:pt x="1554" y="3850"/>
                  </a:cubicBezTo>
                  <a:cubicBezTo>
                    <a:pt x="2304" y="4345"/>
                    <a:pt x="2923" y="4474"/>
                    <a:pt x="3364" y="4474"/>
                  </a:cubicBezTo>
                  <a:cubicBezTo>
                    <a:pt x="3836" y="4474"/>
                    <a:pt x="4102" y="4326"/>
                    <a:pt x="4102" y="4326"/>
                  </a:cubicBezTo>
                  <a:cubicBezTo>
                    <a:pt x="4293" y="4296"/>
                    <a:pt x="4479" y="4244"/>
                    <a:pt x="4654" y="4163"/>
                  </a:cubicBezTo>
                  <a:cubicBezTo>
                    <a:pt x="4829" y="4081"/>
                    <a:pt x="4992" y="3965"/>
                    <a:pt x="5122" y="3824"/>
                  </a:cubicBezTo>
                  <a:cubicBezTo>
                    <a:pt x="5313" y="3619"/>
                    <a:pt x="5237" y="3281"/>
                    <a:pt x="4974" y="3184"/>
                  </a:cubicBezTo>
                  <a:cubicBezTo>
                    <a:pt x="4285" y="2929"/>
                    <a:pt x="3444" y="3070"/>
                    <a:pt x="2713" y="2863"/>
                  </a:cubicBezTo>
                  <a:cubicBezTo>
                    <a:pt x="1982" y="2654"/>
                    <a:pt x="1397" y="2105"/>
                    <a:pt x="908" y="1522"/>
                  </a:cubicBezTo>
                  <a:cubicBezTo>
                    <a:pt x="678" y="1248"/>
                    <a:pt x="452" y="941"/>
                    <a:pt x="418" y="584"/>
                  </a:cubicBezTo>
                  <a:cubicBezTo>
                    <a:pt x="401" y="390"/>
                    <a:pt x="442" y="184"/>
                    <a:pt x="3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2"/>
            <p:cNvSpPr/>
            <p:nvPr/>
          </p:nvSpPr>
          <p:spPr>
            <a:xfrm>
              <a:off x="2868436" y="-663669"/>
              <a:ext cx="55837" cy="70430"/>
            </a:xfrm>
            <a:custGeom>
              <a:avLst/>
              <a:gdLst/>
              <a:ahLst/>
              <a:cxnLst/>
              <a:rect l="l" t="t" r="r" b="b"/>
              <a:pathLst>
                <a:path w="264" h="333" extrusionOk="0">
                  <a:moveTo>
                    <a:pt x="30" y="0"/>
                  </a:moveTo>
                  <a:cubicBezTo>
                    <a:pt x="16" y="50"/>
                    <a:pt x="1" y="101"/>
                    <a:pt x="6" y="153"/>
                  </a:cubicBezTo>
                  <a:cubicBezTo>
                    <a:pt x="13" y="238"/>
                    <a:pt x="81" y="314"/>
                    <a:pt x="164" y="333"/>
                  </a:cubicBezTo>
                  <a:cubicBezTo>
                    <a:pt x="264" y="128"/>
                    <a:pt x="31" y="0"/>
                    <a:pt x="30" y="0"/>
                  </a:cubicBezTo>
                  <a:close/>
                </a:path>
              </a:pathLst>
            </a:custGeom>
            <a:solidFill>
              <a:srgbClr val="191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2"/>
            <p:cNvSpPr/>
            <p:nvPr/>
          </p:nvSpPr>
          <p:spPr>
            <a:xfrm>
              <a:off x="2067265" y="-616292"/>
              <a:ext cx="797999" cy="122248"/>
            </a:xfrm>
            <a:custGeom>
              <a:avLst/>
              <a:gdLst/>
              <a:ahLst/>
              <a:cxnLst/>
              <a:rect l="l" t="t" r="r" b="b"/>
              <a:pathLst>
                <a:path w="3773" h="578" fill="none" extrusionOk="0">
                  <a:moveTo>
                    <a:pt x="3773" y="0"/>
                  </a:moveTo>
                  <a:cubicBezTo>
                    <a:pt x="3466" y="243"/>
                    <a:pt x="3099" y="410"/>
                    <a:pt x="2715" y="482"/>
                  </a:cubicBezTo>
                  <a:cubicBezTo>
                    <a:pt x="2605" y="500"/>
                    <a:pt x="2496" y="514"/>
                    <a:pt x="2385" y="524"/>
                  </a:cubicBezTo>
                  <a:cubicBezTo>
                    <a:pt x="1780" y="577"/>
                    <a:pt x="1219" y="571"/>
                    <a:pt x="572" y="406"/>
                  </a:cubicBezTo>
                  <a:cubicBezTo>
                    <a:pt x="397" y="361"/>
                    <a:pt x="152" y="289"/>
                    <a:pt x="1" y="190"/>
                  </a:cubicBezTo>
                </a:path>
              </a:pathLst>
            </a:custGeom>
            <a:noFill/>
            <a:ln w="350" cap="flat" cmpd="sng">
              <a:solidFill>
                <a:srgbClr val="EEE355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2"/>
            <p:cNvSpPr/>
            <p:nvPr/>
          </p:nvSpPr>
          <p:spPr>
            <a:xfrm>
              <a:off x="1678941" y="-1078821"/>
              <a:ext cx="1123713" cy="946262"/>
            </a:xfrm>
            <a:custGeom>
              <a:avLst/>
              <a:gdLst/>
              <a:ahLst/>
              <a:cxnLst/>
              <a:rect l="l" t="t" r="r" b="b"/>
              <a:pathLst>
                <a:path w="5313" h="4474" extrusionOk="0">
                  <a:moveTo>
                    <a:pt x="385" y="0"/>
                  </a:moveTo>
                  <a:lnTo>
                    <a:pt x="39" y="708"/>
                  </a:lnTo>
                  <a:cubicBezTo>
                    <a:pt x="39" y="708"/>
                    <a:pt x="0" y="2822"/>
                    <a:pt x="1554" y="3850"/>
                  </a:cubicBezTo>
                  <a:cubicBezTo>
                    <a:pt x="2304" y="4345"/>
                    <a:pt x="2923" y="4474"/>
                    <a:pt x="3364" y="4474"/>
                  </a:cubicBezTo>
                  <a:cubicBezTo>
                    <a:pt x="3836" y="4474"/>
                    <a:pt x="4102" y="4326"/>
                    <a:pt x="4102" y="4326"/>
                  </a:cubicBezTo>
                  <a:cubicBezTo>
                    <a:pt x="4293" y="4296"/>
                    <a:pt x="4479" y="4244"/>
                    <a:pt x="4654" y="4163"/>
                  </a:cubicBezTo>
                  <a:cubicBezTo>
                    <a:pt x="4829" y="4081"/>
                    <a:pt x="4992" y="3965"/>
                    <a:pt x="5122" y="3824"/>
                  </a:cubicBezTo>
                  <a:cubicBezTo>
                    <a:pt x="5313" y="3619"/>
                    <a:pt x="5237" y="3281"/>
                    <a:pt x="4974" y="3184"/>
                  </a:cubicBezTo>
                  <a:cubicBezTo>
                    <a:pt x="4285" y="2929"/>
                    <a:pt x="3444" y="3070"/>
                    <a:pt x="2713" y="2863"/>
                  </a:cubicBezTo>
                  <a:cubicBezTo>
                    <a:pt x="1982" y="2654"/>
                    <a:pt x="1397" y="2105"/>
                    <a:pt x="908" y="1522"/>
                  </a:cubicBezTo>
                  <a:cubicBezTo>
                    <a:pt x="678" y="1248"/>
                    <a:pt x="452" y="941"/>
                    <a:pt x="418" y="584"/>
                  </a:cubicBezTo>
                  <a:cubicBezTo>
                    <a:pt x="401" y="390"/>
                    <a:pt x="442" y="184"/>
                    <a:pt x="385" y="0"/>
                  </a:cubicBezTo>
                  <a:close/>
                </a:path>
              </a:pathLst>
            </a:custGeom>
            <a:solidFill>
              <a:srgbClr val="233634">
                <a:alpha val="3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2"/>
            <p:cNvSpPr/>
            <p:nvPr/>
          </p:nvSpPr>
          <p:spPr>
            <a:xfrm>
              <a:off x="2775375" y="-372006"/>
              <a:ext cx="39128" cy="57952"/>
            </a:xfrm>
            <a:custGeom>
              <a:avLst/>
              <a:gdLst/>
              <a:ahLst/>
              <a:cxnLst/>
              <a:rect l="l" t="t" r="r" b="b"/>
              <a:pathLst>
                <a:path w="185" h="274" extrusionOk="0">
                  <a:moveTo>
                    <a:pt x="67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66" y="38"/>
                    <a:pt x="20" y="108"/>
                    <a:pt x="11" y="145"/>
                  </a:cubicBezTo>
                  <a:cubicBezTo>
                    <a:pt x="0" y="182"/>
                    <a:pt x="16" y="227"/>
                    <a:pt x="47" y="251"/>
                  </a:cubicBezTo>
                  <a:cubicBezTo>
                    <a:pt x="65" y="266"/>
                    <a:pt x="89" y="274"/>
                    <a:pt x="113" y="274"/>
                  </a:cubicBezTo>
                  <a:cubicBezTo>
                    <a:pt x="129" y="274"/>
                    <a:pt x="144" y="270"/>
                    <a:pt x="158" y="264"/>
                  </a:cubicBezTo>
                  <a:cubicBezTo>
                    <a:pt x="184" y="113"/>
                    <a:pt x="69" y="0"/>
                    <a:pt x="67" y="0"/>
                  </a:cubicBezTo>
                  <a:close/>
                </a:path>
              </a:pathLst>
            </a:custGeom>
            <a:solidFill>
              <a:srgbClr val="191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2"/>
            <p:cNvSpPr/>
            <p:nvPr/>
          </p:nvSpPr>
          <p:spPr>
            <a:xfrm>
              <a:off x="1549507" y="-1144203"/>
              <a:ext cx="1103197" cy="1211486"/>
            </a:xfrm>
            <a:custGeom>
              <a:avLst/>
              <a:gdLst/>
              <a:ahLst/>
              <a:cxnLst/>
              <a:rect l="l" t="t" r="r" b="b"/>
              <a:pathLst>
                <a:path w="5216" h="5728" extrusionOk="0">
                  <a:moveTo>
                    <a:pt x="778" y="1"/>
                  </a:moveTo>
                  <a:cubicBezTo>
                    <a:pt x="730" y="1"/>
                    <a:pt x="684" y="17"/>
                    <a:pt x="645" y="53"/>
                  </a:cubicBezTo>
                  <a:cubicBezTo>
                    <a:pt x="536" y="353"/>
                    <a:pt x="657" y="691"/>
                    <a:pt x="590" y="1003"/>
                  </a:cubicBezTo>
                  <a:cubicBezTo>
                    <a:pt x="524" y="1321"/>
                    <a:pt x="274" y="1570"/>
                    <a:pt x="162" y="1874"/>
                  </a:cubicBezTo>
                  <a:cubicBezTo>
                    <a:pt x="1" y="2306"/>
                    <a:pt x="119" y="2907"/>
                    <a:pt x="316" y="3323"/>
                  </a:cubicBezTo>
                  <a:cubicBezTo>
                    <a:pt x="878" y="4506"/>
                    <a:pt x="2001" y="5302"/>
                    <a:pt x="3272" y="5625"/>
                  </a:cubicBezTo>
                  <a:cubicBezTo>
                    <a:pt x="3513" y="5686"/>
                    <a:pt x="3764" y="5727"/>
                    <a:pt x="4013" y="5727"/>
                  </a:cubicBezTo>
                  <a:cubicBezTo>
                    <a:pt x="4141" y="5727"/>
                    <a:pt x="4270" y="5716"/>
                    <a:pt x="4396" y="5692"/>
                  </a:cubicBezTo>
                  <a:cubicBezTo>
                    <a:pt x="4595" y="5654"/>
                    <a:pt x="4790" y="5578"/>
                    <a:pt x="4959" y="5467"/>
                  </a:cubicBezTo>
                  <a:cubicBezTo>
                    <a:pt x="5206" y="5306"/>
                    <a:pt x="5215" y="4943"/>
                    <a:pt x="4972" y="4778"/>
                  </a:cubicBezTo>
                  <a:cubicBezTo>
                    <a:pt x="4336" y="4344"/>
                    <a:pt x="3443" y="4272"/>
                    <a:pt x="2754" y="3873"/>
                  </a:cubicBezTo>
                  <a:cubicBezTo>
                    <a:pt x="2063" y="3473"/>
                    <a:pt x="1609" y="2765"/>
                    <a:pt x="1259" y="2048"/>
                  </a:cubicBezTo>
                  <a:cubicBezTo>
                    <a:pt x="1095" y="1710"/>
                    <a:pt x="943" y="1340"/>
                    <a:pt x="1001" y="968"/>
                  </a:cubicBezTo>
                  <a:cubicBezTo>
                    <a:pt x="1036" y="749"/>
                    <a:pt x="1142" y="537"/>
                    <a:pt x="1111" y="319"/>
                  </a:cubicBezTo>
                  <a:cubicBezTo>
                    <a:pt x="1089" y="153"/>
                    <a:pt x="926" y="1"/>
                    <a:pt x="7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2"/>
            <p:cNvSpPr/>
            <p:nvPr/>
          </p:nvSpPr>
          <p:spPr>
            <a:xfrm>
              <a:off x="2604481" y="-101283"/>
              <a:ext cx="48011" cy="70007"/>
            </a:xfrm>
            <a:custGeom>
              <a:avLst/>
              <a:gdLst/>
              <a:ahLst/>
              <a:cxnLst/>
              <a:rect l="l" t="t" r="r" b="b"/>
              <a:pathLst>
                <a:path w="227" h="331" extrusionOk="0">
                  <a:moveTo>
                    <a:pt x="108" y="1"/>
                  </a:moveTo>
                  <a:cubicBezTo>
                    <a:pt x="61" y="13"/>
                    <a:pt x="22" y="53"/>
                    <a:pt x="10" y="101"/>
                  </a:cubicBezTo>
                  <a:cubicBezTo>
                    <a:pt x="5" y="117"/>
                    <a:pt x="5" y="136"/>
                    <a:pt x="3" y="153"/>
                  </a:cubicBezTo>
                  <a:cubicBezTo>
                    <a:pt x="2" y="194"/>
                    <a:pt x="1" y="236"/>
                    <a:pt x="18" y="273"/>
                  </a:cubicBezTo>
                  <a:cubicBezTo>
                    <a:pt x="32" y="305"/>
                    <a:pt x="65" y="331"/>
                    <a:pt x="100" y="331"/>
                  </a:cubicBezTo>
                  <a:cubicBezTo>
                    <a:pt x="105" y="331"/>
                    <a:pt x="110" y="330"/>
                    <a:pt x="116" y="329"/>
                  </a:cubicBezTo>
                  <a:cubicBezTo>
                    <a:pt x="226" y="147"/>
                    <a:pt x="108" y="2"/>
                    <a:pt x="108" y="1"/>
                  </a:cubicBezTo>
                  <a:close/>
                </a:path>
              </a:pathLst>
            </a:custGeom>
            <a:solidFill>
              <a:srgbClr val="191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2"/>
            <p:cNvSpPr/>
            <p:nvPr/>
          </p:nvSpPr>
          <p:spPr>
            <a:xfrm>
              <a:off x="1718286" y="-965060"/>
              <a:ext cx="879004" cy="902270"/>
            </a:xfrm>
            <a:custGeom>
              <a:avLst/>
              <a:gdLst/>
              <a:ahLst/>
              <a:cxnLst/>
              <a:rect l="l" t="t" r="r" b="b"/>
              <a:pathLst>
                <a:path w="4156" h="4266" fill="none" extrusionOk="0">
                  <a:moveTo>
                    <a:pt x="4155" y="4252"/>
                  </a:moveTo>
                  <a:cubicBezTo>
                    <a:pt x="3933" y="4266"/>
                    <a:pt x="3713" y="4207"/>
                    <a:pt x="3498" y="4147"/>
                  </a:cubicBezTo>
                  <a:cubicBezTo>
                    <a:pt x="2958" y="3995"/>
                    <a:pt x="2413" y="3834"/>
                    <a:pt x="1926" y="3553"/>
                  </a:cubicBezTo>
                  <a:cubicBezTo>
                    <a:pt x="890" y="2955"/>
                    <a:pt x="286" y="2076"/>
                    <a:pt x="54" y="902"/>
                  </a:cubicBezTo>
                  <a:cubicBezTo>
                    <a:pt x="1" y="626"/>
                    <a:pt x="59" y="310"/>
                    <a:pt x="229" y="1"/>
                  </a:cubicBezTo>
                </a:path>
              </a:pathLst>
            </a:custGeom>
            <a:noFill/>
            <a:ln w="350" cap="rnd" cmpd="sng">
              <a:solidFill>
                <a:srgbClr val="EEE3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2"/>
            <p:cNvSpPr/>
            <p:nvPr/>
          </p:nvSpPr>
          <p:spPr>
            <a:xfrm>
              <a:off x="1014828" y="-1373683"/>
              <a:ext cx="239632" cy="133035"/>
            </a:xfrm>
            <a:custGeom>
              <a:avLst/>
              <a:gdLst/>
              <a:ahLst/>
              <a:cxnLst/>
              <a:rect l="l" t="t" r="r" b="b"/>
              <a:pathLst>
                <a:path w="1133" h="629" extrusionOk="0">
                  <a:moveTo>
                    <a:pt x="1012" y="0"/>
                  </a:moveTo>
                  <a:cubicBezTo>
                    <a:pt x="1009" y="0"/>
                    <a:pt x="1005" y="1"/>
                    <a:pt x="1001" y="2"/>
                  </a:cubicBezTo>
                  <a:lnTo>
                    <a:pt x="41" y="212"/>
                  </a:lnTo>
                  <a:cubicBezTo>
                    <a:pt x="17" y="218"/>
                    <a:pt x="1" y="242"/>
                    <a:pt x="6" y="267"/>
                  </a:cubicBezTo>
                  <a:lnTo>
                    <a:pt x="83" y="617"/>
                  </a:lnTo>
                  <a:cubicBezTo>
                    <a:pt x="84" y="624"/>
                    <a:pt x="91" y="629"/>
                    <a:pt x="98" y="629"/>
                  </a:cubicBezTo>
                  <a:cubicBezTo>
                    <a:pt x="99" y="629"/>
                    <a:pt x="100" y="629"/>
                    <a:pt x="101" y="628"/>
                  </a:cubicBezTo>
                  <a:lnTo>
                    <a:pt x="1120" y="405"/>
                  </a:lnTo>
                  <a:cubicBezTo>
                    <a:pt x="1127" y="404"/>
                    <a:pt x="1133" y="394"/>
                    <a:pt x="1132" y="386"/>
                  </a:cubicBezTo>
                  <a:lnTo>
                    <a:pt x="1055" y="37"/>
                  </a:lnTo>
                  <a:cubicBezTo>
                    <a:pt x="1050" y="15"/>
                    <a:pt x="1033" y="0"/>
                    <a:pt x="10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2"/>
            <p:cNvSpPr/>
            <p:nvPr/>
          </p:nvSpPr>
          <p:spPr>
            <a:xfrm>
              <a:off x="1037247" y="-1282314"/>
              <a:ext cx="297584" cy="242593"/>
            </a:xfrm>
            <a:custGeom>
              <a:avLst/>
              <a:gdLst/>
              <a:ahLst/>
              <a:cxnLst/>
              <a:rect l="l" t="t" r="r" b="b"/>
              <a:pathLst>
                <a:path w="1407" h="1147" extrusionOk="0">
                  <a:moveTo>
                    <a:pt x="880" y="0"/>
                  </a:moveTo>
                  <a:lnTo>
                    <a:pt x="128" y="165"/>
                  </a:lnTo>
                  <a:cubicBezTo>
                    <a:pt x="128" y="165"/>
                    <a:pt x="67" y="565"/>
                    <a:pt x="0" y="1147"/>
                  </a:cubicBezTo>
                  <a:lnTo>
                    <a:pt x="1407" y="838"/>
                  </a:lnTo>
                  <a:cubicBezTo>
                    <a:pt x="1105" y="338"/>
                    <a:pt x="880" y="0"/>
                    <a:pt x="8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2"/>
            <p:cNvSpPr/>
            <p:nvPr/>
          </p:nvSpPr>
          <p:spPr>
            <a:xfrm>
              <a:off x="988179" y="-1104652"/>
              <a:ext cx="958741" cy="2129196"/>
            </a:xfrm>
            <a:custGeom>
              <a:avLst/>
              <a:gdLst/>
              <a:ahLst/>
              <a:cxnLst/>
              <a:rect l="l" t="t" r="r" b="b"/>
              <a:pathLst>
                <a:path w="4533" h="10067" extrusionOk="0">
                  <a:moveTo>
                    <a:pt x="1641" y="1"/>
                  </a:moveTo>
                  <a:lnTo>
                    <a:pt x="233" y="308"/>
                  </a:lnTo>
                  <a:cubicBezTo>
                    <a:pt x="123" y="1281"/>
                    <a:pt x="1" y="2762"/>
                    <a:pt x="137" y="3729"/>
                  </a:cubicBezTo>
                  <a:cubicBezTo>
                    <a:pt x="321" y="5029"/>
                    <a:pt x="1189" y="8677"/>
                    <a:pt x="1460" y="9799"/>
                  </a:cubicBezTo>
                  <a:cubicBezTo>
                    <a:pt x="1499" y="9959"/>
                    <a:pt x="1641" y="10066"/>
                    <a:pt x="1799" y="10066"/>
                  </a:cubicBezTo>
                  <a:cubicBezTo>
                    <a:pt x="1824" y="10066"/>
                    <a:pt x="1849" y="10064"/>
                    <a:pt x="1875" y="10058"/>
                  </a:cubicBezTo>
                  <a:lnTo>
                    <a:pt x="3117" y="9786"/>
                  </a:lnTo>
                  <a:lnTo>
                    <a:pt x="4228" y="9542"/>
                  </a:lnTo>
                  <a:cubicBezTo>
                    <a:pt x="4413" y="9502"/>
                    <a:pt x="4533" y="9320"/>
                    <a:pt x="4496" y="9134"/>
                  </a:cubicBezTo>
                  <a:cubicBezTo>
                    <a:pt x="4271" y="8002"/>
                    <a:pt x="3536" y="4323"/>
                    <a:pt x="3158" y="3066"/>
                  </a:cubicBezTo>
                  <a:cubicBezTo>
                    <a:pt x="2878" y="2132"/>
                    <a:pt x="2147" y="838"/>
                    <a:pt x="16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2"/>
            <p:cNvSpPr/>
            <p:nvPr/>
          </p:nvSpPr>
          <p:spPr>
            <a:xfrm>
              <a:off x="1070876" y="-162830"/>
              <a:ext cx="786366" cy="729472"/>
            </a:xfrm>
            <a:custGeom>
              <a:avLst/>
              <a:gdLst/>
              <a:ahLst/>
              <a:cxnLst/>
              <a:rect l="l" t="t" r="r" b="b"/>
              <a:pathLst>
                <a:path w="3718" h="3449" extrusionOk="0">
                  <a:moveTo>
                    <a:pt x="3112" y="1"/>
                  </a:moveTo>
                  <a:lnTo>
                    <a:pt x="0" y="683"/>
                  </a:lnTo>
                  <a:lnTo>
                    <a:pt x="606" y="3449"/>
                  </a:lnTo>
                  <a:lnTo>
                    <a:pt x="3718" y="2768"/>
                  </a:lnTo>
                  <a:lnTo>
                    <a:pt x="3112" y="1"/>
                  </a:lnTo>
                  <a:close/>
                </a:path>
              </a:pathLst>
            </a:custGeom>
            <a:solidFill>
              <a:srgbClr val="F8F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2"/>
            <p:cNvSpPr/>
            <p:nvPr/>
          </p:nvSpPr>
          <p:spPr>
            <a:xfrm>
              <a:off x="1431277" y="-780207"/>
              <a:ext cx="18189" cy="34686"/>
            </a:xfrm>
            <a:custGeom>
              <a:avLst/>
              <a:gdLst/>
              <a:ahLst/>
              <a:cxnLst/>
              <a:rect l="l" t="t" r="r" b="b"/>
              <a:pathLst>
                <a:path w="86" h="164" fill="none" extrusionOk="0">
                  <a:moveTo>
                    <a:pt x="1" y="0"/>
                  </a:moveTo>
                  <a:cubicBezTo>
                    <a:pt x="30" y="56"/>
                    <a:pt x="59" y="111"/>
                    <a:pt x="86" y="164"/>
                  </a:cubicBezTo>
                </a:path>
              </a:pathLst>
            </a:custGeom>
            <a:noFill/>
            <a:ln w="950" cap="rnd" cmpd="sng">
              <a:solidFill>
                <a:srgbClr val="B4D8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2"/>
            <p:cNvSpPr/>
            <p:nvPr/>
          </p:nvSpPr>
          <p:spPr>
            <a:xfrm>
              <a:off x="1233733" y="-1142299"/>
              <a:ext cx="164549" cy="299911"/>
            </a:xfrm>
            <a:custGeom>
              <a:avLst/>
              <a:gdLst/>
              <a:ahLst/>
              <a:cxnLst/>
              <a:rect l="l" t="t" r="r" b="b"/>
              <a:pathLst>
                <a:path w="778" h="1418" fill="none" extrusionOk="0">
                  <a:moveTo>
                    <a:pt x="1" y="1"/>
                  </a:moveTo>
                  <a:cubicBezTo>
                    <a:pt x="1" y="1"/>
                    <a:pt x="412" y="737"/>
                    <a:pt x="778" y="1418"/>
                  </a:cubicBezTo>
                </a:path>
              </a:pathLst>
            </a:custGeom>
            <a:noFill/>
            <a:ln w="950" cap="rnd" cmpd="sng">
              <a:solidFill>
                <a:srgbClr val="B4D8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2"/>
            <p:cNvSpPr/>
            <p:nvPr/>
          </p:nvSpPr>
          <p:spPr>
            <a:xfrm>
              <a:off x="2915179" y="-1012225"/>
              <a:ext cx="408200" cy="343692"/>
            </a:xfrm>
            <a:custGeom>
              <a:avLst/>
              <a:gdLst/>
              <a:ahLst/>
              <a:cxnLst/>
              <a:rect l="l" t="t" r="r" b="b"/>
              <a:pathLst>
                <a:path w="1930" h="1625" extrusionOk="0">
                  <a:moveTo>
                    <a:pt x="905" y="0"/>
                  </a:moveTo>
                  <a:cubicBezTo>
                    <a:pt x="870" y="0"/>
                    <a:pt x="835" y="12"/>
                    <a:pt x="810" y="39"/>
                  </a:cubicBezTo>
                  <a:cubicBezTo>
                    <a:pt x="732" y="123"/>
                    <a:pt x="777" y="266"/>
                    <a:pt x="721" y="365"/>
                  </a:cubicBezTo>
                  <a:cubicBezTo>
                    <a:pt x="675" y="443"/>
                    <a:pt x="584" y="472"/>
                    <a:pt x="505" y="512"/>
                  </a:cubicBezTo>
                  <a:cubicBezTo>
                    <a:pt x="426" y="551"/>
                    <a:pt x="344" y="627"/>
                    <a:pt x="363" y="714"/>
                  </a:cubicBezTo>
                  <a:cubicBezTo>
                    <a:pt x="375" y="776"/>
                    <a:pt x="434" y="822"/>
                    <a:pt x="444" y="885"/>
                  </a:cubicBezTo>
                  <a:cubicBezTo>
                    <a:pt x="453" y="943"/>
                    <a:pt x="415" y="999"/>
                    <a:pt x="368" y="1034"/>
                  </a:cubicBezTo>
                  <a:cubicBezTo>
                    <a:pt x="321" y="1070"/>
                    <a:pt x="265" y="1092"/>
                    <a:pt x="215" y="1124"/>
                  </a:cubicBezTo>
                  <a:cubicBezTo>
                    <a:pt x="71" y="1219"/>
                    <a:pt x="1" y="1411"/>
                    <a:pt x="48" y="1577"/>
                  </a:cubicBezTo>
                  <a:cubicBezTo>
                    <a:pt x="50" y="1586"/>
                    <a:pt x="54" y="1594"/>
                    <a:pt x="61" y="1602"/>
                  </a:cubicBezTo>
                  <a:cubicBezTo>
                    <a:pt x="66" y="1606"/>
                    <a:pt x="73" y="1608"/>
                    <a:pt x="80" y="1608"/>
                  </a:cubicBezTo>
                  <a:cubicBezTo>
                    <a:pt x="93" y="1608"/>
                    <a:pt x="106" y="1603"/>
                    <a:pt x="117" y="1599"/>
                  </a:cubicBezTo>
                  <a:cubicBezTo>
                    <a:pt x="140" y="1591"/>
                    <a:pt x="164" y="1587"/>
                    <a:pt x="187" y="1587"/>
                  </a:cubicBezTo>
                  <a:cubicBezTo>
                    <a:pt x="230" y="1587"/>
                    <a:pt x="273" y="1600"/>
                    <a:pt x="308" y="1625"/>
                  </a:cubicBezTo>
                  <a:cubicBezTo>
                    <a:pt x="279" y="1541"/>
                    <a:pt x="373" y="1460"/>
                    <a:pt x="463" y="1446"/>
                  </a:cubicBezTo>
                  <a:cubicBezTo>
                    <a:pt x="483" y="1443"/>
                    <a:pt x="504" y="1442"/>
                    <a:pt x="525" y="1442"/>
                  </a:cubicBezTo>
                  <a:cubicBezTo>
                    <a:pt x="564" y="1442"/>
                    <a:pt x="604" y="1446"/>
                    <a:pt x="643" y="1446"/>
                  </a:cubicBezTo>
                  <a:cubicBezTo>
                    <a:pt x="673" y="1446"/>
                    <a:pt x="702" y="1444"/>
                    <a:pt x="731" y="1436"/>
                  </a:cubicBezTo>
                  <a:cubicBezTo>
                    <a:pt x="831" y="1413"/>
                    <a:pt x="922" y="1331"/>
                    <a:pt x="1020" y="1331"/>
                  </a:cubicBezTo>
                  <a:cubicBezTo>
                    <a:pt x="1032" y="1331"/>
                    <a:pt x="1045" y="1332"/>
                    <a:pt x="1058" y="1335"/>
                  </a:cubicBezTo>
                  <a:cubicBezTo>
                    <a:pt x="1149" y="1357"/>
                    <a:pt x="1215" y="1461"/>
                    <a:pt x="1311" y="1461"/>
                  </a:cubicBezTo>
                  <a:cubicBezTo>
                    <a:pt x="1312" y="1461"/>
                    <a:pt x="1313" y="1461"/>
                    <a:pt x="1313" y="1461"/>
                  </a:cubicBezTo>
                  <a:cubicBezTo>
                    <a:pt x="1424" y="1459"/>
                    <a:pt x="1480" y="1323"/>
                    <a:pt x="1580" y="1276"/>
                  </a:cubicBezTo>
                  <a:cubicBezTo>
                    <a:pt x="1638" y="1253"/>
                    <a:pt x="1706" y="1261"/>
                    <a:pt x="1768" y="1241"/>
                  </a:cubicBezTo>
                  <a:cubicBezTo>
                    <a:pt x="1864" y="1209"/>
                    <a:pt x="1929" y="1103"/>
                    <a:pt x="1914" y="1003"/>
                  </a:cubicBezTo>
                  <a:cubicBezTo>
                    <a:pt x="1911" y="981"/>
                    <a:pt x="1902" y="956"/>
                    <a:pt x="1882" y="948"/>
                  </a:cubicBezTo>
                  <a:cubicBezTo>
                    <a:pt x="1876" y="945"/>
                    <a:pt x="1870" y="944"/>
                    <a:pt x="1864" y="944"/>
                  </a:cubicBezTo>
                  <a:cubicBezTo>
                    <a:pt x="1831" y="944"/>
                    <a:pt x="1800" y="984"/>
                    <a:pt x="1765" y="997"/>
                  </a:cubicBezTo>
                  <a:cubicBezTo>
                    <a:pt x="1755" y="1002"/>
                    <a:pt x="1745" y="1004"/>
                    <a:pt x="1735" y="1004"/>
                  </a:cubicBezTo>
                  <a:cubicBezTo>
                    <a:pt x="1637" y="1004"/>
                    <a:pt x="1573" y="805"/>
                    <a:pt x="1468" y="805"/>
                  </a:cubicBezTo>
                  <a:cubicBezTo>
                    <a:pt x="1461" y="805"/>
                    <a:pt x="1455" y="805"/>
                    <a:pt x="1448" y="807"/>
                  </a:cubicBezTo>
                  <a:cubicBezTo>
                    <a:pt x="1370" y="824"/>
                    <a:pt x="1360" y="933"/>
                    <a:pt x="1302" y="988"/>
                  </a:cubicBezTo>
                  <a:cubicBezTo>
                    <a:pt x="1272" y="1018"/>
                    <a:pt x="1235" y="1030"/>
                    <a:pt x="1194" y="1030"/>
                  </a:cubicBezTo>
                  <a:cubicBezTo>
                    <a:pt x="1125" y="1030"/>
                    <a:pt x="1047" y="995"/>
                    <a:pt x="984" y="959"/>
                  </a:cubicBezTo>
                  <a:cubicBezTo>
                    <a:pt x="932" y="929"/>
                    <a:pt x="880" y="897"/>
                    <a:pt x="849" y="848"/>
                  </a:cubicBezTo>
                  <a:cubicBezTo>
                    <a:pt x="819" y="797"/>
                    <a:pt x="821" y="723"/>
                    <a:pt x="869" y="688"/>
                  </a:cubicBezTo>
                  <a:cubicBezTo>
                    <a:pt x="903" y="665"/>
                    <a:pt x="953" y="665"/>
                    <a:pt x="977" y="630"/>
                  </a:cubicBezTo>
                  <a:cubicBezTo>
                    <a:pt x="1008" y="585"/>
                    <a:pt x="965" y="525"/>
                    <a:pt x="954" y="470"/>
                  </a:cubicBezTo>
                  <a:cubicBezTo>
                    <a:pt x="928" y="346"/>
                    <a:pt x="1074" y="235"/>
                    <a:pt x="1053" y="112"/>
                  </a:cubicBezTo>
                  <a:cubicBezTo>
                    <a:pt x="1042" y="44"/>
                    <a:pt x="972" y="0"/>
                    <a:pt x="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2"/>
            <p:cNvSpPr/>
            <p:nvPr/>
          </p:nvSpPr>
          <p:spPr>
            <a:xfrm>
              <a:off x="2790181" y="-1235149"/>
              <a:ext cx="306890" cy="539543"/>
            </a:xfrm>
            <a:custGeom>
              <a:avLst/>
              <a:gdLst/>
              <a:ahLst/>
              <a:cxnLst/>
              <a:rect l="l" t="t" r="r" b="b"/>
              <a:pathLst>
                <a:path w="1451" h="2551" extrusionOk="0">
                  <a:moveTo>
                    <a:pt x="1190" y="1"/>
                  </a:moveTo>
                  <a:cubicBezTo>
                    <a:pt x="1087" y="1"/>
                    <a:pt x="981" y="64"/>
                    <a:pt x="944" y="162"/>
                  </a:cubicBezTo>
                  <a:cubicBezTo>
                    <a:pt x="897" y="283"/>
                    <a:pt x="936" y="446"/>
                    <a:pt x="833" y="525"/>
                  </a:cubicBezTo>
                  <a:cubicBezTo>
                    <a:pt x="766" y="575"/>
                    <a:pt x="661" y="570"/>
                    <a:pt x="618" y="641"/>
                  </a:cubicBezTo>
                  <a:cubicBezTo>
                    <a:pt x="544" y="761"/>
                    <a:pt x="746" y="891"/>
                    <a:pt x="724" y="1029"/>
                  </a:cubicBezTo>
                  <a:cubicBezTo>
                    <a:pt x="699" y="1182"/>
                    <a:pt x="438" y="1191"/>
                    <a:pt x="404" y="1342"/>
                  </a:cubicBezTo>
                  <a:cubicBezTo>
                    <a:pt x="387" y="1420"/>
                    <a:pt x="444" y="1493"/>
                    <a:pt x="466" y="1571"/>
                  </a:cubicBezTo>
                  <a:cubicBezTo>
                    <a:pt x="499" y="1683"/>
                    <a:pt x="451" y="1814"/>
                    <a:pt x="354" y="1878"/>
                  </a:cubicBezTo>
                  <a:cubicBezTo>
                    <a:pt x="298" y="1914"/>
                    <a:pt x="227" y="1934"/>
                    <a:pt x="193" y="1989"/>
                  </a:cubicBezTo>
                  <a:cubicBezTo>
                    <a:pt x="154" y="2055"/>
                    <a:pt x="178" y="2135"/>
                    <a:pt x="177" y="2209"/>
                  </a:cubicBezTo>
                  <a:cubicBezTo>
                    <a:pt x="175" y="2321"/>
                    <a:pt x="102" y="2429"/>
                    <a:pt x="1" y="2473"/>
                  </a:cubicBezTo>
                  <a:cubicBezTo>
                    <a:pt x="28" y="2523"/>
                    <a:pt x="85" y="2550"/>
                    <a:pt x="142" y="2550"/>
                  </a:cubicBezTo>
                  <a:cubicBezTo>
                    <a:pt x="186" y="2550"/>
                    <a:pt x="230" y="2534"/>
                    <a:pt x="259" y="2499"/>
                  </a:cubicBezTo>
                  <a:cubicBezTo>
                    <a:pt x="335" y="2405"/>
                    <a:pt x="291" y="2244"/>
                    <a:pt x="383" y="2167"/>
                  </a:cubicBezTo>
                  <a:cubicBezTo>
                    <a:pt x="455" y="2108"/>
                    <a:pt x="582" y="2123"/>
                    <a:pt x="619" y="2039"/>
                  </a:cubicBezTo>
                  <a:cubicBezTo>
                    <a:pt x="654" y="1961"/>
                    <a:pt x="572" y="1878"/>
                    <a:pt x="576" y="1792"/>
                  </a:cubicBezTo>
                  <a:cubicBezTo>
                    <a:pt x="580" y="1691"/>
                    <a:pt x="697" y="1636"/>
                    <a:pt x="798" y="1624"/>
                  </a:cubicBezTo>
                  <a:cubicBezTo>
                    <a:pt x="899" y="1612"/>
                    <a:pt x="1013" y="1613"/>
                    <a:pt x="1085" y="1542"/>
                  </a:cubicBezTo>
                  <a:cubicBezTo>
                    <a:pt x="1152" y="1476"/>
                    <a:pt x="1152" y="1351"/>
                    <a:pt x="1083" y="1286"/>
                  </a:cubicBezTo>
                  <a:cubicBezTo>
                    <a:pt x="1057" y="1260"/>
                    <a:pt x="1020" y="1241"/>
                    <a:pt x="1007" y="1205"/>
                  </a:cubicBezTo>
                  <a:cubicBezTo>
                    <a:pt x="980" y="1130"/>
                    <a:pt x="1075" y="1068"/>
                    <a:pt x="1154" y="1057"/>
                  </a:cubicBezTo>
                  <a:cubicBezTo>
                    <a:pt x="1233" y="1045"/>
                    <a:pt x="1330" y="1040"/>
                    <a:pt x="1364" y="967"/>
                  </a:cubicBezTo>
                  <a:cubicBezTo>
                    <a:pt x="1389" y="914"/>
                    <a:pt x="1361" y="847"/>
                    <a:pt x="1315" y="810"/>
                  </a:cubicBezTo>
                  <a:cubicBezTo>
                    <a:pt x="1270" y="773"/>
                    <a:pt x="1210" y="758"/>
                    <a:pt x="1154" y="744"/>
                  </a:cubicBezTo>
                  <a:cubicBezTo>
                    <a:pt x="1134" y="689"/>
                    <a:pt x="1185" y="635"/>
                    <a:pt x="1238" y="614"/>
                  </a:cubicBezTo>
                  <a:cubicBezTo>
                    <a:pt x="1291" y="593"/>
                    <a:pt x="1351" y="588"/>
                    <a:pt x="1396" y="552"/>
                  </a:cubicBezTo>
                  <a:cubicBezTo>
                    <a:pt x="1440" y="518"/>
                    <a:pt x="1451" y="433"/>
                    <a:pt x="1398" y="412"/>
                  </a:cubicBezTo>
                  <a:cubicBezTo>
                    <a:pt x="1390" y="409"/>
                    <a:pt x="1382" y="408"/>
                    <a:pt x="1373" y="408"/>
                  </a:cubicBezTo>
                  <a:cubicBezTo>
                    <a:pt x="1345" y="408"/>
                    <a:pt x="1315" y="422"/>
                    <a:pt x="1286" y="422"/>
                  </a:cubicBezTo>
                  <a:cubicBezTo>
                    <a:pt x="1279" y="422"/>
                    <a:pt x="1273" y="421"/>
                    <a:pt x="1266" y="420"/>
                  </a:cubicBezTo>
                  <a:cubicBezTo>
                    <a:pt x="1217" y="407"/>
                    <a:pt x="1203" y="339"/>
                    <a:pt x="1223" y="291"/>
                  </a:cubicBezTo>
                  <a:cubicBezTo>
                    <a:pt x="1243" y="244"/>
                    <a:pt x="1282" y="207"/>
                    <a:pt x="1306" y="162"/>
                  </a:cubicBezTo>
                  <a:cubicBezTo>
                    <a:pt x="1330" y="117"/>
                    <a:pt x="1333" y="51"/>
                    <a:pt x="1291" y="23"/>
                  </a:cubicBezTo>
                  <a:cubicBezTo>
                    <a:pt x="1259" y="8"/>
                    <a:pt x="1225" y="1"/>
                    <a:pt x="1190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2"/>
            <p:cNvSpPr/>
            <p:nvPr/>
          </p:nvSpPr>
          <p:spPr>
            <a:xfrm>
              <a:off x="2519880" y="-1188196"/>
              <a:ext cx="476092" cy="511836"/>
            </a:xfrm>
            <a:custGeom>
              <a:avLst/>
              <a:gdLst/>
              <a:ahLst/>
              <a:cxnLst/>
              <a:rect l="l" t="t" r="r" b="b"/>
              <a:pathLst>
                <a:path w="2251" h="2420" extrusionOk="0">
                  <a:moveTo>
                    <a:pt x="1165" y="1"/>
                  </a:moveTo>
                  <a:cubicBezTo>
                    <a:pt x="1159" y="1"/>
                    <a:pt x="1154" y="1"/>
                    <a:pt x="1148" y="2"/>
                  </a:cubicBezTo>
                  <a:cubicBezTo>
                    <a:pt x="997" y="24"/>
                    <a:pt x="1054" y="306"/>
                    <a:pt x="902" y="344"/>
                  </a:cubicBezTo>
                  <a:cubicBezTo>
                    <a:pt x="893" y="346"/>
                    <a:pt x="883" y="348"/>
                    <a:pt x="873" y="348"/>
                  </a:cubicBezTo>
                  <a:cubicBezTo>
                    <a:pt x="846" y="348"/>
                    <a:pt x="819" y="338"/>
                    <a:pt x="796" y="323"/>
                  </a:cubicBezTo>
                  <a:cubicBezTo>
                    <a:pt x="716" y="271"/>
                    <a:pt x="685" y="178"/>
                    <a:pt x="622" y="113"/>
                  </a:cubicBezTo>
                  <a:cubicBezTo>
                    <a:pt x="564" y="54"/>
                    <a:pt x="481" y="24"/>
                    <a:pt x="398" y="24"/>
                  </a:cubicBezTo>
                  <a:cubicBezTo>
                    <a:pt x="362" y="24"/>
                    <a:pt x="326" y="30"/>
                    <a:pt x="291" y="41"/>
                  </a:cubicBezTo>
                  <a:cubicBezTo>
                    <a:pt x="154" y="87"/>
                    <a:pt x="50" y="214"/>
                    <a:pt x="16" y="354"/>
                  </a:cubicBezTo>
                  <a:cubicBezTo>
                    <a:pt x="1" y="412"/>
                    <a:pt x="5" y="474"/>
                    <a:pt x="35" y="525"/>
                  </a:cubicBezTo>
                  <a:cubicBezTo>
                    <a:pt x="81" y="603"/>
                    <a:pt x="162" y="622"/>
                    <a:pt x="247" y="622"/>
                  </a:cubicBezTo>
                  <a:cubicBezTo>
                    <a:pt x="293" y="622"/>
                    <a:pt x="340" y="616"/>
                    <a:pt x="384" y="611"/>
                  </a:cubicBezTo>
                  <a:cubicBezTo>
                    <a:pt x="408" y="608"/>
                    <a:pt x="433" y="607"/>
                    <a:pt x="458" y="607"/>
                  </a:cubicBezTo>
                  <a:cubicBezTo>
                    <a:pt x="553" y="607"/>
                    <a:pt x="650" y="631"/>
                    <a:pt x="686" y="715"/>
                  </a:cubicBezTo>
                  <a:cubicBezTo>
                    <a:pt x="735" y="799"/>
                    <a:pt x="621" y="885"/>
                    <a:pt x="526" y="909"/>
                  </a:cubicBezTo>
                  <a:cubicBezTo>
                    <a:pt x="497" y="918"/>
                    <a:pt x="465" y="928"/>
                    <a:pt x="435" y="941"/>
                  </a:cubicBezTo>
                  <a:cubicBezTo>
                    <a:pt x="359" y="976"/>
                    <a:pt x="377" y="1088"/>
                    <a:pt x="460" y="1097"/>
                  </a:cubicBezTo>
                  <a:lnTo>
                    <a:pt x="550" y="1106"/>
                  </a:lnTo>
                  <a:cubicBezTo>
                    <a:pt x="606" y="1111"/>
                    <a:pt x="627" y="1181"/>
                    <a:pt x="582" y="1215"/>
                  </a:cubicBezTo>
                  <a:cubicBezTo>
                    <a:pt x="555" y="1236"/>
                    <a:pt x="519" y="1250"/>
                    <a:pt x="491" y="1250"/>
                  </a:cubicBezTo>
                  <a:cubicBezTo>
                    <a:pt x="490" y="1250"/>
                    <a:pt x="489" y="1250"/>
                    <a:pt x="488" y="1250"/>
                  </a:cubicBezTo>
                  <a:cubicBezTo>
                    <a:pt x="443" y="1250"/>
                    <a:pt x="402" y="1272"/>
                    <a:pt x="387" y="1315"/>
                  </a:cubicBezTo>
                  <a:cubicBezTo>
                    <a:pt x="358" y="1402"/>
                    <a:pt x="434" y="1431"/>
                    <a:pt x="505" y="1431"/>
                  </a:cubicBezTo>
                  <a:cubicBezTo>
                    <a:pt x="532" y="1431"/>
                    <a:pt x="559" y="1427"/>
                    <a:pt x="579" y="1420"/>
                  </a:cubicBezTo>
                  <a:cubicBezTo>
                    <a:pt x="592" y="1415"/>
                    <a:pt x="606" y="1413"/>
                    <a:pt x="620" y="1413"/>
                  </a:cubicBezTo>
                  <a:cubicBezTo>
                    <a:pt x="659" y="1413"/>
                    <a:pt x="697" y="1431"/>
                    <a:pt x="717" y="1466"/>
                  </a:cubicBezTo>
                  <a:cubicBezTo>
                    <a:pt x="750" y="1529"/>
                    <a:pt x="685" y="1585"/>
                    <a:pt x="666" y="1646"/>
                  </a:cubicBezTo>
                  <a:cubicBezTo>
                    <a:pt x="637" y="1746"/>
                    <a:pt x="728" y="1838"/>
                    <a:pt x="805" y="1908"/>
                  </a:cubicBezTo>
                  <a:cubicBezTo>
                    <a:pt x="881" y="1981"/>
                    <a:pt x="944" y="2139"/>
                    <a:pt x="877" y="2218"/>
                  </a:cubicBezTo>
                  <a:cubicBezTo>
                    <a:pt x="901" y="2215"/>
                    <a:pt x="927" y="2213"/>
                    <a:pt x="954" y="2213"/>
                  </a:cubicBezTo>
                  <a:cubicBezTo>
                    <a:pt x="1018" y="2213"/>
                    <a:pt x="1086" y="2224"/>
                    <a:pt x="1140" y="2252"/>
                  </a:cubicBezTo>
                  <a:cubicBezTo>
                    <a:pt x="1137" y="2195"/>
                    <a:pt x="1180" y="2168"/>
                    <a:pt x="1231" y="2168"/>
                  </a:cubicBezTo>
                  <a:cubicBezTo>
                    <a:pt x="1262" y="2168"/>
                    <a:pt x="1295" y="2178"/>
                    <a:pt x="1323" y="2198"/>
                  </a:cubicBezTo>
                  <a:cubicBezTo>
                    <a:pt x="1414" y="2262"/>
                    <a:pt x="1456" y="2382"/>
                    <a:pt x="1572" y="2415"/>
                  </a:cubicBezTo>
                  <a:cubicBezTo>
                    <a:pt x="1583" y="2418"/>
                    <a:pt x="1595" y="2420"/>
                    <a:pt x="1606" y="2420"/>
                  </a:cubicBezTo>
                  <a:cubicBezTo>
                    <a:pt x="1651" y="2420"/>
                    <a:pt x="1693" y="2395"/>
                    <a:pt x="1709" y="2352"/>
                  </a:cubicBezTo>
                  <a:cubicBezTo>
                    <a:pt x="1739" y="2271"/>
                    <a:pt x="1630" y="2238"/>
                    <a:pt x="1685" y="2146"/>
                  </a:cubicBezTo>
                  <a:cubicBezTo>
                    <a:pt x="1707" y="2113"/>
                    <a:pt x="1744" y="2091"/>
                    <a:pt x="1788" y="2085"/>
                  </a:cubicBezTo>
                  <a:cubicBezTo>
                    <a:pt x="1798" y="2084"/>
                    <a:pt x="1809" y="2083"/>
                    <a:pt x="1820" y="2083"/>
                  </a:cubicBezTo>
                  <a:cubicBezTo>
                    <a:pt x="1901" y="2083"/>
                    <a:pt x="1978" y="2122"/>
                    <a:pt x="2057" y="2122"/>
                  </a:cubicBezTo>
                  <a:cubicBezTo>
                    <a:pt x="2058" y="2122"/>
                    <a:pt x="2059" y="2122"/>
                    <a:pt x="2060" y="2122"/>
                  </a:cubicBezTo>
                  <a:cubicBezTo>
                    <a:pt x="2148" y="2120"/>
                    <a:pt x="2237" y="2057"/>
                    <a:pt x="2245" y="1971"/>
                  </a:cubicBezTo>
                  <a:cubicBezTo>
                    <a:pt x="2251" y="1927"/>
                    <a:pt x="2229" y="1883"/>
                    <a:pt x="2193" y="1856"/>
                  </a:cubicBezTo>
                  <a:cubicBezTo>
                    <a:pt x="2163" y="1833"/>
                    <a:pt x="2138" y="1824"/>
                    <a:pt x="2116" y="1824"/>
                  </a:cubicBezTo>
                  <a:cubicBezTo>
                    <a:pt x="2039" y="1824"/>
                    <a:pt x="1995" y="1929"/>
                    <a:pt x="1926" y="1929"/>
                  </a:cubicBezTo>
                  <a:cubicBezTo>
                    <a:pt x="1922" y="1929"/>
                    <a:pt x="1917" y="1928"/>
                    <a:pt x="1912" y="1927"/>
                  </a:cubicBezTo>
                  <a:cubicBezTo>
                    <a:pt x="1849" y="1914"/>
                    <a:pt x="1844" y="1823"/>
                    <a:pt x="1866" y="1761"/>
                  </a:cubicBezTo>
                  <a:cubicBezTo>
                    <a:pt x="1890" y="1699"/>
                    <a:pt x="1923" y="1628"/>
                    <a:pt x="1885" y="1575"/>
                  </a:cubicBezTo>
                  <a:cubicBezTo>
                    <a:pt x="1867" y="1560"/>
                    <a:pt x="1845" y="1554"/>
                    <a:pt x="1823" y="1554"/>
                  </a:cubicBezTo>
                  <a:cubicBezTo>
                    <a:pt x="1751" y="1554"/>
                    <a:pt x="1675" y="1620"/>
                    <a:pt x="1690" y="1694"/>
                  </a:cubicBezTo>
                  <a:cubicBezTo>
                    <a:pt x="1696" y="1731"/>
                    <a:pt x="1718" y="1762"/>
                    <a:pt x="1724" y="1799"/>
                  </a:cubicBezTo>
                  <a:cubicBezTo>
                    <a:pt x="1744" y="1908"/>
                    <a:pt x="1617" y="1981"/>
                    <a:pt x="1503" y="1981"/>
                  </a:cubicBezTo>
                  <a:cubicBezTo>
                    <a:pt x="1494" y="1981"/>
                    <a:pt x="1486" y="1981"/>
                    <a:pt x="1477" y="1980"/>
                  </a:cubicBezTo>
                  <a:cubicBezTo>
                    <a:pt x="1370" y="1966"/>
                    <a:pt x="1245" y="1880"/>
                    <a:pt x="1312" y="1764"/>
                  </a:cubicBezTo>
                  <a:cubicBezTo>
                    <a:pt x="1334" y="1725"/>
                    <a:pt x="1370" y="1697"/>
                    <a:pt x="1411" y="1681"/>
                  </a:cubicBezTo>
                  <a:cubicBezTo>
                    <a:pt x="1412" y="1680"/>
                    <a:pt x="1414" y="1680"/>
                    <a:pt x="1416" y="1678"/>
                  </a:cubicBezTo>
                  <a:cubicBezTo>
                    <a:pt x="1516" y="1636"/>
                    <a:pt x="1491" y="1487"/>
                    <a:pt x="1382" y="1481"/>
                  </a:cubicBezTo>
                  <a:lnTo>
                    <a:pt x="1172" y="1466"/>
                  </a:lnTo>
                  <a:cubicBezTo>
                    <a:pt x="1076" y="1461"/>
                    <a:pt x="1056" y="1325"/>
                    <a:pt x="1148" y="1294"/>
                  </a:cubicBezTo>
                  <a:cubicBezTo>
                    <a:pt x="1163" y="1288"/>
                    <a:pt x="1179" y="1285"/>
                    <a:pt x="1195" y="1282"/>
                  </a:cubicBezTo>
                  <a:cubicBezTo>
                    <a:pt x="1286" y="1267"/>
                    <a:pt x="1398" y="1264"/>
                    <a:pt x="1447" y="1183"/>
                  </a:cubicBezTo>
                  <a:cubicBezTo>
                    <a:pt x="1458" y="1166"/>
                    <a:pt x="1463" y="1146"/>
                    <a:pt x="1459" y="1128"/>
                  </a:cubicBezTo>
                  <a:cubicBezTo>
                    <a:pt x="1450" y="1091"/>
                    <a:pt x="1407" y="1080"/>
                    <a:pt x="1365" y="1080"/>
                  </a:cubicBezTo>
                  <a:cubicBezTo>
                    <a:pt x="1354" y="1080"/>
                    <a:pt x="1343" y="1081"/>
                    <a:pt x="1333" y="1082"/>
                  </a:cubicBezTo>
                  <a:lnTo>
                    <a:pt x="1108" y="1109"/>
                  </a:lnTo>
                  <a:cubicBezTo>
                    <a:pt x="1106" y="1110"/>
                    <a:pt x="1103" y="1110"/>
                    <a:pt x="1101" y="1110"/>
                  </a:cubicBezTo>
                  <a:cubicBezTo>
                    <a:pt x="1061" y="1110"/>
                    <a:pt x="1030" y="1073"/>
                    <a:pt x="1042" y="1034"/>
                  </a:cubicBezTo>
                  <a:cubicBezTo>
                    <a:pt x="1058" y="977"/>
                    <a:pt x="1111" y="924"/>
                    <a:pt x="1168" y="899"/>
                  </a:cubicBezTo>
                  <a:cubicBezTo>
                    <a:pt x="1280" y="850"/>
                    <a:pt x="1414" y="859"/>
                    <a:pt x="1503" y="756"/>
                  </a:cubicBezTo>
                  <a:cubicBezTo>
                    <a:pt x="1545" y="707"/>
                    <a:pt x="1551" y="632"/>
                    <a:pt x="1507" y="583"/>
                  </a:cubicBezTo>
                  <a:cubicBezTo>
                    <a:pt x="1484" y="556"/>
                    <a:pt x="1455" y="546"/>
                    <a:pt x="1423" y="546"/>
                  </a:cubicBezTo>
                  <a:cubicBezTo>
                    <a:pt x="1336" y="546"/>
                    <a:pt x="1226" y="623"/>
                    <a:pt x="1127" y="633"/>
                  </a:cubicBezTo>
                  <a:cubicBezTo>
                    <a:pt x="1125" y="634"/>
                    <a:pt x="1122" y="634"/>
                    <a:pt x="1120" y="634"/>
                  </a:cubicBezTo>
                  <a:cubicBezTo>
                    <a:pt x="1067" y="634"/>
                    <a:pt x="1029" y="581"/>
                    <a:pt x="1048" y="529"/>
                  </a:cubicBezTo>
                  <a:cubicBezTo>
                    <a:pt x="1066" y="478"/>
                    <a:pt x="1103" y="430"/>
                    <a:pt x="1140" y="390"/>
                  </a:cubicBezTo>
                  <a:cubicBezTo>
                    <a:pt x="1211" y="311"/>
                    <a:pt x="1292" y="230"/>
                    <a:pt x="1281" y="117"/>
                  </a:cubicBezTo>
                  <a:cubicBezTo>
                    <a:pt x="1275" y="54"/>
                    <a:pt x="1226" y="1"/>
                    <a:pt x="1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2"/>
            <p:cNvSpPr/>
            <p:nvPr/>
          </p:nvSpPr>
          <p:spPr>
            <a:xfrm>
              <a:off x="2747246" y="-718448"/>
              <a:ext cx="345595" cy="1418124"/>
            </a:xfrm>
            <a:custGeom>
              <a:avLst/>
              <a:gdLst/>
              <a:ahLst/>
              <a:cxnLst/>
              <a:rect l="l" t="t" r="r" b="b"/>
              <a:pathLst>
                <a:path w="1634" h="6705" extrusionOk="0">
                  <a:moveTo>
                    <a:pt x="848" y="0"/>
                  </a:moveTo>
                  <a:cubicBezTo>
                    <a:pt x="558" y="0"/>
                    <a:pt x="292" y="217"/>
                    <a:pt x="163" y="481"/>
                  </a:cubicBezTo>
                  <a:cubicBezTo>
                    <a:pt x="23" y="766"/>
                    <a:pt x="10" y="1093"/>
                    <a:pt x="7" y="1409"/>
                  </a:cubicBezTo>
                  <a:cubicBezTo>
                    <a:pt x="1" y="2330"/>
                    <a:pt x="70" y="3250"/>
                    <a:pt x="139" y="4168"/>
                  </a:cubicBezTo>
                  <a:cubicBezTo>
                    <a:pt x="197" y="4946"/>
                    <a:pt x="260" y="5740"/>
                    <a:pt x="559" y="6460"/>
                  </a:cubicBezTo>
                  <a:cubicBezTo>
                    <a:pt x="606" y="6574"/>
                    <a:pt x="689" y="6705"/>
                    <a:pt x="809" y="6705"/>
                  </a:cubicBezTo>
                  <a:cubicBezTo>
                    <a:pt x="814" y="6705"/>
                    <a:pt x="818" y="6705"/>
                    <a:pt x="822" y="6704"/>
                  </a:cubicBezTo>
                  <a:cubicBezTo>
                    <a:pt x="956" y="6695"/>
                    <a:pt x="1019" y="6536"/>
                    <a:pt x="1049" y="6404"/>
                  </a:cubicBezTo>
                  <a:cubicBezTo>
                    <a:pt x="1442" y="4741"/>
                    <a:pt x="1634" y="3030"/>
                    <a:pt x="1621" y="1320"/>
                  </a:cubicBezTo>
                  <a:cubicBezTo>
                    <a:pt x="1618" y="1047"/>
                    <a:pt x="1611" y="767"/>
                    <a:pt x="1506" y="513"/>
                  </a:cubicBezTo>
                  <a:cubicBezTo>
                    <a:pt x="1402" y="259"/>
                    <a:pt x="1185" y="38"/>
                    <a:pt x="915" y="4"/>
                  </a:cubicBezTo>
                  <a:cubicBezTo>
                    <a:pt x="892" y="2"/>
                    <a:pt x="870" y="0"/>
                    <a:pt x="8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2"/>
            <p:cNvSpPr/>
            <p:nvPr/>
          </p:nvSpPr>
          <p:spPr>
            <a:xfrm>
              <a:off x="2834808" y="-471201"/>
              <a:ext cx="189929" cy="6345"/>
            </a:xfrm>
            <a:custGeom>
              <a:avLst/>
              <a:gdLst/>
              <a:ahLst/>
              <a:cxnLst/>
              <a:rect l="l" t="t" r="r" b="b"/>
              <a:pathLst>
                <a:path w="898" h="30" extrusionOk="0">
                  <a:moveTo>
                    <a:pt x="503" y="0"/>
                  </a:moveTo>
                  <a:cubicBezTo>
                    <a:pt x="335" y="0"/>
                    <a:pt x="167" y="10"/>
                    <a:pt x="1" y="29"/>
                  </a:cubicBezTo>
                  <a:cubicBezTo>
                    <a:pt x="191" y="18"/>
                    <a:pt x="381" y="12"/>
                    <a:pt x="572" y="12"/>
                  </a:cubicBezTo>
                  <a:cubicBezTo>
                    <a:pt x="681" y="12"/>
                    <a:pt x="789" y="14"/>
                    <a:pt x="898" y="18"/>
                  </a:cubicBezTo>
                  <a:cubicBezTo>
                    <a:pt x="766" y="6"/>
                    <a:pt x="634" y="0"/>
                    <a:pt x="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2"/>
            <p:cNvSpPr/>
            <p:nvPr/>
          </p:nvSpPr>
          <p:spPr>
            <a:xfrm>
              <a:off x="2947750" y="-291001"/>
              <a:ext cx="83755" cy="5076"/>
            </a:xfrm>
            <a:custGeom>
              <a:avLst/>
              <a:gdLst/>
              <a:ahLst/>
              <a:cxnLst/>
              <a:rect l="l" t="t" r="r" b="b"/>
              <a:pathLst>
                <a:path w="396" h="24" extrusionOk="0">
                  <a:moveTo>
                    <a:pt x="120" y="0"/>
                  </a:moveTo>
                  <a:cubicBezTo>
                    <a:pt x="80" y="0"/>
                    <a:pt x="40" y="2"/>
                    <a:pt x="0" y="5"/>
                  </a:cubicBezTo>
                  <a:cubicBezTo>
                    <a:pt x="99" y="8"/>
                    <a:pt x="298" y="17"/>
                    <a:pt x="395" y="24"/>
                  </a:cubicBezTo>
                  <a:cubicBezTo>
                    <a:pt x="304" y="8"/>
                    <a:pt x="212" y="0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2"/>
            <p:cNvSpPr/>
            <p:nvPr/>
          </p:nvSpPr>
          <p:spPr>
            <a:xfrm>
              <a:off x="2885357" y="1085"/>
              <a:ext cx="138957" cy="9095"/>
            </a:xfrm>
            <a:custGeom>
              <a:avLst/>
              <a:gdLst/>
              <a:ahLst/>
              <a:cxnLst/>
              <a:rect l="l" t="t" r="r" b="b"/>
              <a:pathLst>
                <a:path w="657" h="43" extrusionOk="0">
                  <a:moveTo>
                    <a:pt x="300" y="0"/>
                  </a:moveTo>
                  <a:cubicBezTo>
                    <a:pt x="200" y="0"/>
                    <a:pt x="99" y="8"/>
                    <a:pt x="1" y="18"/>
                  </a:cubicBezTo>
                  <a:cubicBezTo>
                    <a:pt x="91" y="15"/>
                    <a:pt x="184" y="12"/>
                    <a:pt x="276" y="12"/>
                  </a:cubicBezTo>
                  <a:cubicBezTo>
                    <a:pt x="405" y="12"/>
                    <a:pt x="533" y="18"/>
                    <a:pt x="656" y="43"/>
                  </a:cubicBezTo>
                  <a:cubicBezTo>
                    <a:pt x="540" y="11"/>
                    <a:pt x="420" y="0"/>
                    <a:pt x="300" y="0"/>
                  </a:cubicBezTo>
                  <a:close/>
                </a:path>
              </a:pathLst>
            </a:custGeom>
            <a:solidFill>
              <a:srgbClr val="A4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2"/>
            <p:cNvSpPr/>
            <p:nvPr/>
          </p:nvSpPr>
          <p:spPr>
            <a:xfrm>
              <a:off x="2916236" y="196513"/>
              <a:ext cx="90312" cy="3384"/>
            </a:xfrm>
            <a:custGeom>
              <a:avLst/>
              <a:gdLst/>
              <a:ahLst/>
              <a:cxnLst/>
              <a:rect l="l" t="t" r="r" b="b"/>
              <a:pathLst>
                <a:path w="427" h="16" extrusionOk="0">
                  <a:moveTo>
                    <a:pt x="240" y="0"/>
                  </a:moveTo>
                  <a:cubicBezTo>
                    <a:pt x="160" y="0"/>
                    <a:pt x="80" y="6"/>
                    <a:pt x="1" y="16"/>
                  </a:cubicBezTo>
                  <a:cubicBezTo>
                    <a:pt x="134" y="13"/>
                    <a:pt x="293" y="11"/>
                    <a:pt x="426" y="11"/>
                  </a:cubicBezTo>
                  <a:cubicBezTo>
                    <a:pt x="364" y="4"/>
                    <a:pt x="302" y="0"/>
                    <a:pt x="240" y="0"/>
                  </a:cubicBezTo>
                  <a:close/>
                </a:path>
              </a:pathLst>
            </a:custGeom>
            <a:solidFill>
              <a:srgbClr val="A4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2"/>
            <p:cNvSpPr/>
            <p:nvPr/>
          </p:nvSpPr>
          <p:spPr>
            <a:xfrm>
              <a:off x="2896143" y="424090"/>
              <a:ext cx="59432" cy="2961"/>
            </a:xfrm>
            <a:custGeom>
              <a:avLst/>
              <a:gdLst/>
              <a:ahLst/>
              <a:cxnLst/>
              <a:rect l="l" t="t" r="r" b="b"/>
              <a:pathLst>
                <a:path w="281" h="14" extrusionOk="0">
                  <a:moveTo>
                    <a:pt x="118" y="0"/>
                  </a:moveTo>
                  <a:cubicBezTo>
                    <a:pt x="79" y="0"/>
                    <a:pt x="39" y="3"/>
                    <a:pt x="0" y="8"/>
                  </a:cubicBezTo>
                  <a:cubicBezTo>
                    <a:pt x="93" y="12"/>
                    <a:pt x="186" y="14"/>
                    <a:pt x="280" y="14"/>
                  </a:cubicBezTo>
                  <a:cubicBezTo>
                    <a:pt x="227" y="5"/>
                    <a:pt x="173" y="0"/>
                    <a:pt x="118" y="0"/>
                  </a:cubicBezTo>
                  <a:close/>
                </a:path>
              </a:pathLst>
            </a:custGeom>
            <a:solidFill>
              <a:srgbClr val="A4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2"/>
            <p:cNvSpPr/>
            <p:nvPr/>
          </p:nvSpPr>
          <p:spPr>
            <a:xfrm>
              <a:off x="2877743" y="140676"/>
              <a:ext cx="50972" cy="6768"/>
            </a:xfrm>
            <a:custGeom>
              <a:avLst/>
              <a:gdLst/>
              <a:ahLst/>
              <a:cxnLst/>
              <a:rect l="l" t="t" r="r" b="b"/>
              <a:pathLst>
                <a:path w="241" h="32" extrusionOk="0">
                  <a:moveTo>
                    <a:pt x="52" y="1"/>
                  </a:moveTo>
                  <a:cubicBezTo>
                    <a:pt x="35" y="1"/>
                    <a:pt x="18" y="2"/>
                    <a:pt x="1" y="3"/>
                  </a:cubicBezTo>
                  <a:cubicBezTo>
                    <a:pt x="61" y="9"/>
                    <a:pt x="180" y="24"/>
                    <a:pt x="241" y="31"/>
                  </a:cubicBezTo>
                  <a:cubicBezTo>
                    <a:pt x="180" y="12"/>
                    <a:pt x="116" y="1"/>
                    <a:pt x="52" y="1"/>
                  </a:cubicBezTo>
                  <a:close/>
                </a:path>
              </a:pathLst>
            </a:custGeom>
            <a:solidFill>
              <a:srgbClr val="A4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2"/>
            <p:cNvSpPr/>
            <p:nvPr/>
          </p:nvSpPr>
          <p:spPr>
            <a:xfrm>
              <a:off x="2935694" y="-47772"/>
              <a:ext cx="59644" cy="3807"/>
            </a:xfrm>
            <a:custGeom>
              <a:avLst/>
              <a:gdLst/>
              <a:ahLst/>
              <a:cxnLst/>
              <a:rect l="l" t="t" r="r" b="b"/>
              <a:pathLst>
                <a:path w="282" h="18" extrusionOk="0">
                  <a:moveTo>
                    <a:pt x="172" y="0"/>
                  </a:moveTo>
                  <a:cubicBezTo>
                    <a:pt x="114" y="0"/>
                    <a:pt x="57" y="6"/>
                    <a:pt x="0" y="17"/>
                  </a:cubicBezTo>
                  <a:cubicBezTo>
                    <a:pt x="83" y="15"/>
                    <a:pt x="199" y="11"/>
                    <a:pt x="282" y="8"/>
                  </a:cubicBezTo>
                  <a:cubicBezTo>
                    <a:pt x="245" y="3"/>
                    <a:pt x="208" y="0"/>
                    <a:pt x="172" y="0"/>
                  </a:cubicBezTo>
                  <a:close/>
                </a:path>
              </a:pathLst>
            </a:custGeom>
            <a:solidFill>
              <a:srgbClr val="A4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2"/>
            <p:cNvSpPr/>
            <p:nvPr/>
          </p:nvSpPr>
          <p:spPr>
            <a:xfrm>
              <a:off x="2940136" y="368465"/>
              <a:ext cx="37859" cy="3173"/>
            </a:xfrm>
            <a:custGeom>
              <a:avLst/>
              <a:gdLst/>
              <a:ahLst/>
              <a:cxnLst/>
              <a:rect l="l" t="t" r="r" b="b"/>
              <a:pathLst>
                <a:path w="179" h="15" extrusionOk="0">
                  <a:moveTo>
                    <a:pt x="51" y="0"/>
                  </a:moveTo>
                  <a:cubicBezTo>
                    <a:pt x="34" y="0"/>
                    <a:pt x="17" y="1"/>
                    <a:pt x="1" y="2"/>
                  </a:cubicBezTo>
                  <a:cubicBezTo>
                    <a:pt x="43" y="10"/>
                    <a:pt x="88" y="14"/>
                    <a:pt x="132" y="14"/>
                  </a:cubicBezTo>
                  <a:cubicBezTo>
                    <a:pt x="147" y="14"/>
                    <a:pt x="163" y="14"/>
                    <a:pt x="178" y="13"/>
                  </a:cubicBezTo>
                  <a:cubicBezTo>
                    <a:pt x="136" y="4"/>
                    <a:pt x="94" y="0"/>
                    <a:pt x="51" y="0"/>
                  </a:cubicBezTo>
                  <a:close/>
                </a:path>
              </a:pathLst>
            </a:custGeom>
            <a:solidFill>
              <a:srgbClr val="A4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2"/>
            <p:cNvSpPr/>
            <p:nvPr/>
          </p:nvSpPr>
          <p:spPr>
            <a:xfrm>
              <a:off x="2855958" y="-396329"/>
              <a:ext cx="188449" cy="13113"/>
            </a:xfrm>
            <a:custGeom>
              <a:avLst/>
              <a:gdLst/>
              <a:ahLst/>
              <a:cxnLst/>
              <a:rect l="l" t="t" r="r" b="b"/>
              <a:pathLst>
                <a:path w="891" h="62" extrusionOk="0">
                  <a:moveTo>
                    <a:pt x="378" y="1"/>
                  </a:moveTo>
                  <a:cubicBezTo>
                    <a:pt x="252" y="1"/>
                    <a:pt x="125" y="9"/>
                    <a:pt x="1" y="17"/>
                  </a:cubicBezTo>
                  <a:cubicBezTo>
                    <a:pt x="109" y="15"/>
                    <a:pt x="221" y="12"/>
                    <a:pt x="332" y="12"/>
                  </a:cubicBezTo>
                  <a:cubicBezTo>
                    <a:pt x="520" y="12"/>
                    <a:pt x="709" y="21"/>
                    <a:pt x="890" y="62"/>
                  </a:cubicBezTo>
                  <a:cubicBezTo>
                    <a:pt x="723" y="15"/>
                    <a:pt x="550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2"/>
            <p:cNvSpPr/>
            <p:nvPr/>
          </p:nvSpPr>
          <p:spPr>
            <a:xfrm>
              <a:off x="2811542" y="-516886"/>
              <a:ext cx="127325" cy="6980"/>
            </a:xfrm>
            <a:custGeom>
              <a:avLst/>
              <a:gdLst/>
              <a:ahLst/>
              <a:cxnLst/>
              <a:rect l="l" t="t" r="r" b="b"/>
              <a:pathLst>
                <a:path w="602" h="33" extrusionOk="0">
                  <a:moveTo>
                    <a:pt x="308" y="1"/>
                  </a:moveTo>
                  <a:cubicBezTo>
                    <a:pt x="205" y="1"/>
                    <a:pt x="101" y="11"/>
                    <a:pt x="0" y="33"/>
                  </a:cubicBezTo>
                  <a:cubicBezTo>
                    <a:pt x="103" y="19"/>
                    <a:pt x="208" y="13"/>
                    <a:pt x="313" y="13"/>
                  </a:cubicBezTo>
                  <a:cubicBezTo>
                    <a:pt x="409" y="13"/>
                    <a:pt x="506" y="18"/>
                    <a:pt x="601" y="29"/>
                  </a:cubicBezTo>
                  <a:cubicBezTo>
                    <a:pt x="505" y="10"/>
                    <a:pt x="406" y="1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2"/>
            <p:cNvSpPr/>
            <p:nvPr/>
          </p:nvSpPr>
          <p:spPr>
            <a:xfrm>
              <a:off x="1999795" y="-714006"/>
              <a:ext cx="834377" cy="1234752"/>
            </a:xfrm>
            <a:custGeom>
              <a:avLst/>
              <a:gdLst/>
              <a:ahLst/>
              <a:cxnLst/>
              <a:rect l="l" t="t" r="r" b="b"/>
              <a:pathLst>
                <a:path w="3945" h="5838" extrusionOk="0">
                  <a:moveTo>
                    <a:pt x="3259" y="0"/>
                  </a:moveTo>
                  <a:cubicBezTo>
                    <a:pt x="3088" y="0"/>
                    <a:pt x="2912" y="56"/>
                    <a:pt x="2767" y="149"/>
                  </a:cubicBezTo>
                  <a:cubicBezTo>
                    <a:pt x="2502" y="319"/>
                    <a:pt x="2320" y="593"/>
                    <a:pt x="2156" y="862"/>
                  </a:cubicBezTo>
                  <a:cubicBezTo>
                    <a:pt x="1674" y="1649"/>
                    <a:pt x="1259" y="2471"/>
                    <a:pt x="843" y="3293"/>
                  </a:cubicBezTo>
                  <a:cubicBezTo>
                    <a:pt x="491" y="3989"/>
                    <a:pt x="134" y="4700"/>
                    <a:pt x="18" y="5473"/>
                  </a:cubicBezTo>
                  <a:cubicBezTo>
                    <a:pt x="1" y="5600"/>
                    <a:pt x="3" y="5760"/>
                    <a:pt x="118" y="5819"/>
                  </a:cubicBezTo>
                  <a:cubicBezTo>
                    <a:pt x="143" y="5832"/>
                    <a:pt x="169" y="5837"/>
                    <a:pt x="195" y="5837"/>
                  </a:cubicBezTo>
                  <a:cubicBezTo>
                    <a:pt x="293" y="5837"/>
                    <a:pt x="393" y="5757"/>
                    <a:pt x="469" y="5681"/>
                  </a:cubicBezTo>
                  <a:cubicBezTo>
                    <a:pt x="1664" y="4460"/>
                    <a:pt x="2713" y="3093"/>
                    <a:pt x="3583" y="1624"/>
                  </a:cubicBezTo>
                  <a:cubicBezTo>
                    <a:pt x="3723" y="1388"/>
                    <a:pt x="3861" y="1144"/>
                    <a:pt x="3903" y="873"/>
                  </a:cubicBezTo>
                  <a:cubicBezTo>
                    <a:pt x="3944" y="601"/>
                    <a:pt x="3873" y="296"/>
                    <a:pt x="3657" y="129"/>
                  </a:cubicBezTo>
                  <a:cubicBezTo>
                    <a:pt x="3543" y="40"/>
                    <a:pt x="3403" y="0"/>
                    <a:pt x="32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2"/>
            <p:cNvSpPr/>
            <p:nvPr/>
          </p:nvSpPr>
          <p:spPr>
            <a:xfrm>
              <a:off x="2451142" y="-432708"/>
              <a:ext cx="163914" cy="96445"/>
            </a:xfrm>
            <a:custGeom>
              <a:avLst/>
              <a:gdLst/>
              <a:ahLst/>
              <a:cxnLst/>
              <a:rect l="l" t="t" r="r" b="b"/>
              <a:pathLst>
                <a:path w="775" h="456" extrusionOk="0">
                  <a:moveTo>
                    <a:pt x="1" y="1"/>
                  </a:moveTo>
                  <a:cubicBezTo>
                    <a:pt x="265" y="140"/>
                    <a:pt x="525" y="290"/>
                    <a:pt x="774" y="456"/>
                  </a:cubicBezTo>
                  <a:cubicBezTo>
                    <a:pt x="532" y="279"/>
                    <a:pt x="273" y="126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2"/>
            <p:cNvSpPr/>
            <p:nvPr/>
          </p:nvSpPr>
          <p:spPr>
            <a:xfrm>
              <a:off x="2558797" y="-317227"/>
              <a:ext cx="69584" cy="46742"/>
            </a:xfrm>
            <a:custGeom>
              <a:avLst/>
              <a:gdLst/>
              <a:ahLst/>
              <a:cxnLst/>
              <a:rect l="l" t="t" r="r" b="b"/>
              <a:pathLst>
                <a:path w="329" h="221" extrusionOk="0">
                  <a:moveTo>
                    <a:pt x="0" y="0"/>
                  </a:moveTo>
                  <a:cubicBezTo>
                    <a:pt x="81" y="54"/>
                    <a:pt x="247" y="165"/>
                    <a:pt x="329" y="220"/>
                  </a:cubicBezTo>
                  <a:cubicBezTo>
                    <a:pt x="229" y="133"/>
                    <a:pt x="118" y="59"/>
                    <a:pt x="0" y="0"/>
                  </a:cubicBezTo>
                  <a:close/>
                </a:path>
              </a:pathLst>
            </a:custGeom>
            <a:solidFill>
              <a:srgbClr val="A4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2"/>
            <p:cNvSpPr/>
            <p:nvPr/>
          </p:nvSpPr>
          <p:spPr>
            <a:xfrm>
              <a:off x="2377539" y="-193498"/>
              <a:ext cx="115903" cy="76564"/>
            </a:xfrm>
            <a:custGeom>
              <a:avLst/>
              <a:gdLst/>
              <a:ahLst/>
              <a:cxnLst/>
              <a:rect l="l" t="t" r="r" b="b"/>
              <a:pathLst>
                <a:path w="548" h="362" extrusionOk="0">
                  <a:moveTo>
                    <a:pt x="0" y="1"/>
                  </a:moveTo>
                  <a:cubicBezTo>
                    <a:pt x="189" y="107"/>
                    <a:pt x="389" y="214"/>
                    <a:pt x="548" y="362"/>
                  </a:cubicBezTo>
                  <a:cubicBezTo>
                    <a:pt x="396" y="201"/>
                    <a:pt x="197" y="95"/>
                    <a:pt x="0" y="1"/>
                  </a:cubicBezTo>
                  <a:close/>
                </a:path>
              </a:pathLst>
            </a:custGeom>
            <a:solidFill>
              <a:srgbClr val="A4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2"/>
            <p:cNvSpPr/>
            <p:nvPr/>
          </p:nvSpPr>
          <p:spPr>
            <a:xfrm>
              <a:off x="2278556" y="85897"/>
              <a:ext cx="78044" cy="45896"/>
            </a:xfrm>
            <a:custGeom>
              <a:avLst/>
              <a:gdLst/>
              <a:ahLst/>
              <a:cxnLst/>
              <a:rect l="l" t="t" r="r" b="b"/>
              <a:pathLst>
                <a:path w="369" h="217" extrusionOk="0">
                  <a:moveTo>
                    <a:pt x="1" y="1"/>
                  </a:moveTo>
                  <a:lnTo>
                    <a:pt x="1" y="1"/>
                  </a:lnTo>
                  <a:cubicBezTo>
                    <a:pt x="116" y="67"/>
                    <a:pt x="253" y="147"/>
                    <a:pt x="368" y="217"/>
                  </a:cubicBezTo>
                  <a:cubicBezTo>
                    <a:pt x="254" y="130"/>
                    <a:pt x="131" y="58"/>
                    <a:pt x="1" y="1"/>
                  </a:cubicBezTo>
                  <a:close/>
                </a:path>
              </a:pathLst>
            </a:custGeom>
            <a:solidFill>
              <a:srgbClr val="A4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2"/>
            <p:cNvSpPr/>
            <p:nvPr/>
          </p:nvSpPr>
          <p:spPr>
            <a:xfrm>
              <a:off x="2144463" y="268636"/>
              <a:ext cx="50338" cy="32148"/>
            </a:xfrm>
            <a:custGeom>
              <a:avLst/>
              <a:gdLst/>
              <a:ahLst/>
              <a:cxnLst/>
              <a:rect l="l" t="t" r="r" b="b"/>
              <a:pathLst>
                <a:path w="238" h="152" extrusionOk="0">
                  <a:moveTo>
                    <a:pt x="1" y="0"/>
                  </a:moveTo>
                  <a:lnTo>
                    <a:pt x="1" y="0"/>
                  </a:lnTo>
                  <a:cubicBezTo>
                    <a:pt x="78" y="53"/>
                    <a:pt x="157" y="103"/>
                    <a:pt x="238" y="152"/>
                  </a:cubicBezTo>
                  <a:cubicBezTo>
                    <a:pt x="166" y="90"/>
                    <a:pt x="86" y="38"/>
                    <a:pt x="1" y="0"/>
                  </a:cubicBezTo>
                  <a:close/>
                </a:path>
              </a:pathLst>
            </a:custGeom>
            <a:solidFill>
              <a:srgbClr val="A4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2"/>
            <p:cNvSpPr/>
            <p:nvPr/>
          </p:nvSpPr>
          <p:spPr>
            <a:xfrm>
              <a:off x="2275806" y="15890"/>
              <a:ext cx="40397" cy="31514"/>
            </a:xfrm>
            <a:custGeom>
              <a:avLst/>
              <a:gdLst/>
              <a:ahLst/>
              <a:cxnLst/>
              <a:rect l="l" t="t" r="r" b="b"/>
              <a:pathLst>
                <a:path w="191" h="149" extrusionOk="0">
                  <a:moveTo>
                    <a:pt x="1" y="0"/>
                  </a:moveTo>
                  <a:lnTo>
                    <a:pt x="1" y="0"/>
                  </a:lnTo>
                  <a:cubicBezTo>
                    <a:pt x="48" y="36"/>
                    <a:pt x="144" y="111"/>
                    <a:pt x="190" y="149"/>
                  </a:cubicBezTo>
                  <a:cubicBezTo>
                    <a:pt x="139" y="88"/>
                    <a:pt x="73" y="36"/>
                    <a:pt x="1" y="0"/>
                  </a:cubicBezTo>
                  <a:close/>
                </a:path>
              </a:pathLst>
            </a:custGeom>
            <a:solidFill>
              <a:srgbClr val="A4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2"/>
            <p:cNvSpPr/>
            <p:nvPr/>
          </p:nvSpPr>
          <p:spPr>
            <a:xfrm>
              <a:off x="2421109" y="-113127"/>
              <a:ext cx="52030" cy="29187"/>
            </a:xfrm>
            <a:custGeom>
              <a:avLst/>
              <a:gdLst/>
              <a:ahLst/>
              <a:cxnLst/>
              <a:rect l="l" t="t" r="r" b="b"/>
              <a:pathLst>
                <a:path w="246" h="138" extrusionOk="0">
                  <a:moveTo>
                    <a:pt x="0" y="1"/>
                  </a:moveTo>
                  <a:cubicBezTo>
                    <a:pt x="73" y="41"/>
                    <a:pt x="174" y="99"/>
                    <a:pt x="246" y="138"/>
                  </a:cubicBezTo>
                  <a:cubicBezTo>
                    <a:pt x="173" y="79"/>
                    <a:pt x="89" y="32"/>
                    <a:pt x="0" y="1"/>
                  </a:cubicBezTo>
                  <a:close/>
                </a:path>
              </a:pathLst>
            </a:custGeom>
            <a:solidFill>
              <a:srgbClr val="A4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2"/>
            <p:cNvSpPr/>
            <p:nvPr/>
          </p:nvSpPr>
          <p:spPr>
            <a:xfrm>
              <a:off x="2114430" y="315166"/>
              <a:ext cx="30879" cy="21362"/>
            </a:xfrm>
            <a:custGeom>
              <a:avLst/>
              <a:gdLst/>
              <a:ahLst/>
              <a:cxnLst/>
              <a:rect l="l" t="t" r="r" b="b"/>
              <a:pathLst>
                <a:path w="146" h="101" extrusionOk="0">
                  <a:moveTo>
                    <a:pt x="1" y="0"/>
                  </a:moveTo>
                  <a:cubicBezTo>
                    <a:pt x="45" y="39"/>
                    <a:pt x="93" y="74"/>
                    <a:pt x="146" y="100"/>
                  </a:cubicBezTo>
                  <a:cubicBezTo>
                    <a:pt x="103" y="60"/>
                    <a:pt x="53" y="27"/>
                    <a:pt x="1" y="0"/>
                  </a:cubicBezTo>
                  <a:close/>
                </a:path>
              </a:pathLst>
            </a:custGeom>
            <a:solidFill>
              <a:srgbClr val="A4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2"/>
            <p:cNvSpPr/>
            <p:nvPr/>
          </p:nvSpPr>
          <p:spPr>
            <a:xfrm>
              <a:off x="2289342" y="-139776"/>
              <a:ext cx="156300" cy="105751"/>
            </a:xfrm>
            <a:custGeom>
              <a:avLst/>
              <a:gdLst/>
              <a:ahLst/>
              <a:cxnLst/>
              <a:rect l="l" t="t" r="r" b="b"/>
              <a:pathLst>
                <a:path w="739" h="500" extrusionOk="0">
                  <a:moveTo>
                    <a:pt x="0" y="0"/>
                  </a:moveTo>
                  <a:cubicBezTo>
                    <a:pt x="254" y="147"/>
                    <a:pt x="524" y="295"/>
                    <a:pt x="738" y="499"/>
                  </a:cubicBezTo>
                  <a:cubicBezTo>
                    <a:pt x="533" y="281"/>
                    <a:pt x="264" y="135"/>
                    <a:pt x="0" y="0"/>
                  </a:cubicBezTo>
                  <a:close/>
                </a:path>
              </a:pathLst>
            </a:custGeom>
            <a:solidFill>
              <a:srgbClr val="A43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2"/>
            <p:cNvSpPr/>
            <p:nvPr/>
          </p:nvSpPr>
          <p:spPr>
            <a:xfrm>
              <a:off x="2555413" y="-576318"/>
              <a:ext cx="109558" cy="65566"/>
            </a:xfrm>
            <a:custGeom>
              <a:avLst/>
              <a:gdLst/>
              <a:ahLst/>
              <a:cxnLst/>
              <a:rect l="l" t="t" r="r" b="b"/>
              <a:pathLst>
                <a:path w="518" h="310" extrusionOk="0">
                  <a:moveTo>
                    <a:pt x="0" y="1"/>
                  </a:moveTo>
                  <a:lnTo>
                    <a:pt x="0" y="1"/>
                  </a:lnTo>
                  <a:cubicBezTo>
                    <a:pt x="185" y="83"/>
                    <a:pt x="358" y="185"/>
                    <a:pt x="517" y="309"/>
                  </a:cubicBezTo>
                  <a:cubicBezTo>
                    <a:pt x="367" y="174"/>
                    <a:pt x="190" y="6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2"/>
            <p:cNvSpPr/>
            <p:nvPr/>
          </p:nvSpPr>
          <p:spPr>
            <a:xfrm>
              <a:off x="2383884" y="-700047"/>
              <a:ext cx="527699" cy="1380477"/>
            </a:xfrm>
            <a:custGeom>
              <a:avLst/>
              <a:gdLst/>
              <a:ahLst/>
              <a:cxnLst/>
              <a:rect l="l" t="t" r="r" b="b"/>
              <a:pathLst>
                <a:path w="2495" h="6527" extrusionOk="0">
                  <a:moveTo>
                    <a:pt x="1791" y="1"/>
                  </a:moveTo>
                  <a:cubicBezTo>
                    <a:pt x="1553" y="1"/>
                    <a:pt x="1311" y="134"/>
                    <a:pt x="1154" y="322"/>
                  </a:cubicBezTo>
                  <a:cubicBezTo>
                    <a:pt x="951" y="564"/>
                    <a:pt x="861" y="880"/>
                    <a:pt x="783" y="1186"/>
                  </a:cubicBezTo>
                  <a:cubicBezTo>
                    <a:pt x="558" y="2080"/>
                    <a:pt x="407" y="2989"/>
                    <a:pt x="255" y="3899"/>
                  </a:cubicBezTo>
                  <a:cubicBezTo>
                    <a:pt x="128" y="4669"/>
                    <a:pt x="1" y="5453"/>
                    <a:pt x="120" y="6224"/>
                  </a:cubicBezTo>
                  <a:cubicBezTo>
                    <a:pt x="140" y="6352"/>
                    <a:pt x="191" y="6503"/>
                    <a:pt x="319" y="6524"/>
                  </a:cubicBezTo>
                  <a:cubicBezTo>
                    <a:pt x="328" y="6525"/>
                    <a:pt x="338" y="6526"/>
                    <a:pt x="347" y="6526"/>
                  </a:cubicBezTo>
                  <a:cubicBezTo>
                    <a:pt x="466" y="6526"/>
                    <a:pt x="555" y="6398"/>
                    <a:pt x="612" y="6287"/>
                  </a:cubicBezTo>
                  <a:cubicBezTo>
                    <a:pt x="1388" y="4765"/>
                    <a:pt x="1981" y="3148"/>
                    <a:pt x="2374" y="1485"/>
                  </a:cubicBezTo>
                  <a:cubicBezTo>
                    <a:pt x="2438" y="1220"/>
                    <a:pt x="2495" y="944"/>
                    <a:pt x="2455" y="673"/>
                  </a:cubicBezTo>
                  <a:cubicBezTo>
                    <a:pt x="2414" y="402"/>
                    <a:pt x="2254" y="133"/>
                    <a:pt x="1998" y="37"/>
                  </a:cubicBezTo>
                  <a:cubicBezTo>
                    <a:pt x="1931" y="12"/>
                    <a:pt x="1861" y="1"/>
                    <a:pt x="17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2"/>
            <p:cNvSpPr/>
            <p:nvPr/>
          </p:nvSpPr>
          <p:spPr>
            <a:xfrm>
              <a:off x="2547799" y="-295654"/>
              <a:ext cx="185065" cy="42935"/>
            </a:xfrm>
            <a:custGeom>
              <a:avLst/>
              <a:gdLst/>
              <a:ahLst/>
              <a:cxnLst/>
              <a:rect l="l" t="t" r="r" b="b"/>
              <a:pathLst>
                <a:path w="875" h="203" extrusionOk="0">
                  <a:moveTo>
                    <a:pt x="0" y="0"/>
                  </a:moveTo>
                  <a:lnTo>
                    <a:pt x="0" y="0"/>
                  </a:lnTo>
                  <a:cubicBezTo>
                    <a:pt x="294" y="53"/>
                    <a:pt x="586" y="120"/>
                    <a:pt x="874" y="203"/>
                  </a:cubicBezTo>
                  <a:cubicBezTo>
                    <a:pt x="591" y="106"/>
                    <a:pt x="297" y="39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2"/>
            <p:cNvSpPr/>
            <p:nvPr/>
          </p:nvSpPr>
          <p:spPr>
            <a:xfrm>
              <a:off x="2645936" y="-231780"/>
              <a:ext cx="80371" cy="23900"/>
            </a:xfrm>
            <a:custGeom>
              <a:avLst/>
              <a:gdLst/>
              <a:ahLst/>
              <a:cxnLst/>
              <a:rect l="l" t="t" r="r" b="b"/>
              <a:pathLst>
                <a:path w="380" h="113" extrusionOk="0">
                  <a:moveTo>
                    <a:pt x="1" y="1"/>
                  </a:moveTo>
                  <a:lnTo>
                    <a:pt x="1" y="1"/>
                  </a:lnTo>
                  <a:cubicBezTo>
                    <a:pt x="96" y="28"/>
                    <a:pt x="285" y="83"/>
                    <a:pt x="380" y="112"/>
                  </a:cubicBezTo>
                  <a:cubicBezTo>
                    <a:pt x="259" y="60"/>
                    <a:pt x="131" y="22"/>
                    <a:pt x="1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2"/>
            <p:cNvSpPr/>
            <p:nvPr/>
          </p:nvSpPr>
          <p:spPr>
            <a:xfrm>
              <a:off x="2537646" y="141523"/>
              <a:ext cx="133247" cy="38282"/>
            </a:xfrm>
            <a:custGeom>
              <a:avLst/>
              <a:gdLst/>
              <a:ahLst/>
              <a:cxnLst/>
              <a:rect l="l" t="t" r="r" b="b"/>
              <a:pathLst>
                <a:path w="630" h="181" extrusionOk="0">
                  <a:moveTo>
                    <a:pt x="0" y="0"/>
                  </a:moveTo>
                  <a:lnTo>
                    <a:pt x="0" y="0"/>
                  </a:lnTo>
                  <a:cubicBezTo>
                    <a:pt x="211" y="44"/>
                    <a:pt x="434" y="86"/>
                    <a:pt x="630" y="180"/>
                  </a:cubicBezTo>
                  <a:cubicBezTo>
                    <a:pt x="437" y="73"/>
                    <a:pt x="216" y="32"/>
                    <a:pt x="0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2"/>
            <p:cNvSpPr/>
            <p:nvPr/>
          </p:nvSpPr>
          <p:spPr>
            <a:xfrm>
              <a:off x="2564930" y="193129"/>
              <a:ext cx="87985" cy="20727"/>
            </a:xfrm>
            <a:custGeom>
              <a:avLst/>
              <a:gdLst/>
              <a:ahLst/>
              <a:cxnLst/>
              <a:rect l="l" t="t" r="r" b="b"/>
              <a:pathLst>
                <a:path w="416" h="98" extrusionOk="0">
                  <a:moveTo>
                    <a:pt x="1" y="0"/>
                  </a:moveTo>
                  <a:cubicBezTo>
                    <a:pt x="131" y="29"/>
                    <a:pt x="287" y="66"/>
                    <a:pt x="415" y="97"/>
                  </a:cubicBezTo>
                  <a:cubicBezTo>
                    <a:pt x="283" y="48"/>
                    <a:pt x="142" y="15"/>
                    <a:pt x="1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2"/>
            <p:cNvSpPr/>
            <p:nvPr/>
          </p:nvSpPr>
          <p:spPr>
            <a:xfrm>
              <a:off x="2551606" y="325107"/>
              <a:ext cx="57529" cy="15863"/>
            </a:xfrm>
            <a:custGeom>
              <a:avLst/>
              <a:gdLst/>
              <a:ahLst/>
              <a:cxnLst/>
              <a:rect l="l" t="t" r="r" b="b"/>
              <a:pathLst>
                <a:path w="272" h="75" extrusionOk="0">
                  <a:moveTo>
                    <a:pt x="0" y="1"/>
                  </a:moveTo>
                  <a:cubicBezTo>
                    <a:pt x="92" y="27"/>
                    <a:pt x="181" y="50"/>
                    <a:pt x="272" y="74"/>
                  </a:cubicBezTo>
                  <a:cubicBezTo>
                    <a:pt x="187" y="36"/>
                    <a:pt x="94" y="11"/>
                    <a:pt x="0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2"/>
            <p:cNvSpPr/>
            <p:nvPr/>
          </p:nvSpPr>
          <p:spPr>
            <a:xfrm>
              <a:off x="2642129" y="85051"/>
              <a:ext cx="47800" cy="18612"/>
            </a:xfrm>
            <a:custGeom>
              <a:avLst/>
              <a:gdLst/>
              <a:ahLst/>
              <a:cxnLst/>
              <a:rect l="l" t="t" r="r" b="b"/>
              <a:pathLst>
                <a:path w="226" h="88" extrusionOk="0">
                  <a:moveTo>
                    <a:pt x="1" y="1"/>
                  </a:moveTo>
                  <a:lnTo>
                    <a:pt x="1" y="1"/>
                  </a:lnTo>
                  <a:cubicBezTo>
                    <a:pt x="57" y="22"/>
                    <a:pt x="170" y="64"/>
                    <a:pt x="225" y="87"/>
                  </a:cubicBezTo>
                  <a:cubicBezTo>
                    <a:pt x="159" y="43"/>
                    <a:pt x="81" y="14"/>
                    <a:pt x="1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2"/>
            <p:cNvSpPr/>
            <p:nvPr/>
          </p:nvSpPr>
          <p:spPr>
            <a:xfrm>
              <a:off x="2549702" y="-67442"/>
              <a:ext cx="58375" cy="12479"/>
            </a:xfrm>
            <a:custGeom>
              <a:avLst/>
              <a:gdLst/>
              <a:ahLst/>
              <a:cxnLst/>
              <a:rect l="l" t="t" r="r" b="b"/>
              <a:pathLst>
                <a:path w="276" h="59" extrusionOk="0">
                  <a:moveTo>
                    <a:pt x="1" y="1"/>
                  </a:moveTo>
                  <a:cubicBezTo>
                    <a:pt x="81" y="16"/>
                    <a:pt x="196" y="42"/>
                    <a:pt x="276" y="58"/>
                  </a:cubicBezTo>
                  <a:cubicBezTo>
                    <a:pt x="187" y="24"/>
                    <a:pt x="94" y="5"/>
                    <a:pt x="1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2"/>
            <p:cNvSpPr/>
            <p:nvPr/>
          </p:nvSpPr>
          <p:spPr>
            <a:xfrm>
              <a:off x="2446489" y="453701"/>
              <a:ext cx="35955" cy="10998"/>
            </a:xfrm>
            <a:custGeom>
              <a:avLst/>
              <a:gdLst/>
              <a:ahLst/>
              <a:cxnLst/>
              <a:rect l="l" t="t" r="r" b="b"/>
              <a:pathLst>
                <a:path w="170" h="52" extrusionOk="0">
                  <a:moveTo>
                    <a:pt x="0" y="0"/>
                  </a:moveTo>
                  <a:lnTo>
                    <a:pt x="0" y="0"/>
                  </a:lnTo>
                  <a:cubicBezTo>
                    <a:pt x="54" y="24"/>
                    <a:pt x="111" y="42"/>
                    <a:pt x="170" y="52"/>
                  </a:cubicBezTo>
                  <a:cubicBezTo>
                    <a:pt x="116" y="29"/>
                    <a:pt x="59" y="10"/>
                    <a:pt x="0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2"/>
            <p:cNvSpPr/>
            <p:nvPr/>
          </p:nvSpPr>
          <p:spPr>
            <a:xfrm>
              <a:off x="2621824" y="-342819"/>
              <a:ext cx="180412" cy="53933"/>
            </a:xfrm>
            <a:custGeom>
              <a:avLst/>
              <a:gdLst/>
              <a:ahLst/>
              <a:cxnLst/>
              <a:rect l="l" t="t" r="r" b="b"/>
              <a:pathLst>
                <a:path w="853" h="255" extrusionOk="0">
                  <a:moveTo>
                    <a:pt x="0" y="0"/>
                  </a:moveTo>
                  <a:cubicBezTo>
                    <a:pt x="286" y="63"/>
                    <a:pt x="590" y="123"/>
                    <a:pt x="853" y="255"/>
                  </a:cubicBezTo>
                  <a:cubicBezTo>
                    <a:pt x="593" y="108"/>
                    <a:pt x="293" y="5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2"/>
            <p:cNvSpPr/>
            <p:nvPr/>
          </p:nvSpPr>
          <p:spPr>
            <a:xfrm>
              <a:off x="2631554" y="-521327"/>
              <a:ext cx="123940" cy="29610"/>
            </a:xfrm>
            <a:custGeom>
              <a:avLst/>
              <a:gdLst/>
              <a:ahLst/>
              <a:cxnLst/>
              <a:rect l="l" t="t" r="r" b="b"/>
              <a:pathLst>
                <a:path w="586" h="140" extrusionOk="0">
                  <a:moveTo>
                    <a:pt x="0" y="1"/>
                  </a:moveTo>
                  <a:lnTo>
                    <a:pt x="0" y="1"/>
                  </a:lnTo>
                  <a:cubicBezTo>
                    <a:pt x="200" y="23"/>
                    <a:pt x="396" y="69"/>
                    <a:pt x="586" y="140"/>
                  </a:cubicBezTo>
                  <a:cubicBezTo>
                    <a:pt x="404" y="56"/>
                    <a:pt x="201" y="7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2"/>
            <p:cNvSpPr/>
            <p:nvPr/>
          </p:nvSpPr>
          <p:spPr>
            <a:xfrm>
              <a:off x="2805832" y="-117145"/>
              <a:ext cx="48646" cy="69584"/>
            </a:xfrm>
            <a:custGeom>
              <a:avLst/>
              <a:gdLst/>
              <a:ahLst/>
              <a:cxnLst/>
              <a:rect l="l" t="t" r="r" b="b"/>
              <a:pathLst>
                <a:path w="230" h="329" extrusionOk="0">
                  <a:moveTo>
                    <a:pt x="96" y="0"/>
                  </a:moveTo>
                  <a:cubicBezTo>
                    <a:pt x="24" y="0"/>
                    <a:pt x="3" y="86"/>
                    <a:pt x="2" y="172"/>
                  </a:cubicBezTo>
                  <a:cubicBezTo>
                    <a:pt x="1" y="219"/>
                    <a:pt x="9" y="266"/>
                    <a:pt x="38" y="303"/>
                  </a:cubicBezTo>
                  <a:cubicBezTo>
                    <a:pt x="44" y="312"/>
                    <a:pt x="51" y="322"/>
                    <a:pt x="62" y="325"/>
                  </a:cubicBezTo>
                  <a:cubicBezTo>
                    <a:pt x="67" y="327"/>
                    <a:pt x="73" y="328"/>
                    <a:pt x="79" y="328"/>
                  </a:cubicBezTo>
                  <a:cubicBezTo>
                    <a:pt x="91" y="328"/>
                    <a:pt x="103" y="323"/>
                    <a:pt x="113" y="315"/>
                  </a:cubicBezTo>
                  <a:cubicBezTo>
                    <a:pt x="128" y="303"/>
                    <a:pt x="138" y="287"/>
                    <a:pt x="146" y="271"/>
                  </a:cubicBezTo>
                  <a:lnTo>
                    <a:pt x="202" y="177"/>
                  </a:lnTo>
                  <a:cubicBezTo>
                    <a:pt x="213" y="157"/>
                    <a:pt x="225" y="136"/>
                    <a:pt x="227" y="113"/>
                  </a:cubicBezTo>
                  <a:cubicBezTo>
                    <a:pt x="229" y="76"/>
                    <a:pt x="202" y="40"/>
                    <a:pt x="167" y="22"/>
                  </a:cubicBezTo>
                  <a:cubicBezTo>
                    <a:pt x="139" y="7"/>
                    <a:pt x="115" y="0"/>
                    <a:pt x="96" y="0"/>
                  </a:cubicBezTo>
                  <a:close/>
                </a:path>
              </a:pathLst>
            </a:custGeom>
            <a:solidFill>
              <a:srgbClr val="659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2"/>
            <p:cNvSpPr/>
            <p:nvPr/>
          </p:nvSpPr>
          <p:spPr>
            <a:xfrm>
              <a:off x="1168590" y="-842388"/>
              <a:ext cx="176182" cy="228634"/>
            </a:xfrm>
            <a:custGeom>
              <a:avLst/>
              <a:gdLst/>
              <a:ahLst/>
              <a:cxnLst/>
              <a:rect l="l" t="t" r="r" b="b"/>
              <a:pathLst>
                <a:path w="833" h="1081" extrusionOk="0">
                  <a:moveTo>
                    <a:pt x="155" y="1"/>
                  </a:moveTo>
                  <a:cubicBezTo>
                    <a:pt x="150" y="1"/>
                    <a:pt x="144" y="2"/>
                    <a:pt x="138" y="4"/>
                  </a:cubicBezTo>
                  <a:cubicBezTo>
                    <a:pt x="86" y="17"/>
                    <a:pt x="32" y="45"/>
                    <a:pt x="16" y="96"/>
                  </a:cubicBezTo>
                  <a:cubicBezTo>
                    <a:pt x="0" y="144"/>
                    <a:pt x="25" y="197"/>
                    <a:pt x="56" y="237"/>
                  </a:cubicBezTo>
                  <a:cubicBezTo>
                    <a:pt x="88" y="278"/>
                    <a:pt x="98" y="281"/>
                    <a:pt x="121" y="327"/>
                  </a:cubicBezTo>
                  <a:cubicBezTo>
                    <a:pt x="157" y="399"/>
                    <a:pt x="148" y="484"/>
                    <a:pt x="125" y="559"/>
                  </a:cubicBezTo>
                  <a:cubicBezTo>
                    <a:pt x="100" y="636"/>
                    <a:pt x="64" y="706"/>
                    <a:pt x="48" y="784"/>
                  </a:cubicBezTo>
                  <a:cubicBezTo>
                    <a:pt x="31" y="864"/>
                    <a:pt x="36" y="948"/>
                    <a:pt x="62" y="1026"/>
                  </a:cubicBezTo>
                  <a:cubicBezTo>
                    <a:pt x="69" y="1046"/>
                    <a:pt x="79" y="1068"/>
                    <a:pt x="99" y="1077"/>
                  </a:cubicBezTo>
                  <a:cubicBezTo>
                    <a:pt x="106" y="1079"/>
                    <a:pt x="112" y="1080"/>
                    <a:pt x="119" y="1080"/>
                  </a:cubicBezTo>
                  <a:cubicBezTo>
                    <a:pt x="129" y="1080"/>
                    <a:pt x="140" y="1078"/>
                    <a:pt x="151" y="1075"/>
                  </a:cubicBezTo>
                  <a:cubicBezTo>
                    <a:pt x="289" y="1038"/>
                    <a:pt x="407" y="951"/>
                    <a:pt x="521" y="864"/>
                  </a:cubicBezTo>
                  <a:cubicBezTo>
                    <a:pt x="604" y="802"/>
                    <a:pt x="832" y="611"/>
                    <a:pt x="791" y="489"/>
                  </a:cubicBezTo>
                  <a:cubicBezTo>
                    <a:pt x="756" y="384"/>
                    <a:pt x="495" y="426"/>
                    <a:pt x="412" y="369"/>
                  </a:cubicBezTo>
                  <a:cubicBezTo>
                    <a:pt x="291" y="284"/>
                    <a:pt x="252" y="172"/>
                    <a:pt x="193" y="37"/>
                  </a:cubicBezTo>
                  <a:cubicBezTo>
                    <a:pt x="186" y="22"/>
                    <a:pt x="178" y="6"/>
                    <a:pt x="164" y="2"/>
                  </a:cubicBezTo>
                  <a:cubicBezTo>
                    <a:pt x="161" y="1"/>
                    <a:pt x="15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52"/>
            <p:cNvSpPr/>
            <p:nvPr/>
          </p:nvSpPr>
          <p:spPr>
            <a:xfrm>
              <a:off x="1147440" y="-741925"/>
              <a:ext cx="1701115" cy="864622"/>
            </a:xfrm>
            <a:custGeom>
              <a:avLst/>
              <a:gdLst/>
              <a:ahLst/>
              <a:cxnLst/>
              <a:rect l="l" t="t" r="r" b="b"/>
              <a:pathLst>
                <a:path w="8043" h="4088" extrusionOk="0">
                  <a:moveTo>
                    <a:pt x="907" y="0"/>
                  </a:moveTo>
                  <a:cubicBezTo>
                    <a:pt x="744" y="0"/>
                    <a:pt x="579" y="43"/>
                    <a:pt x="423" y="142"/>
                  </a:cubicBezTo>
                  <a:cubicBezTo>
                    <a:pt x="0" y="408"/>
                    <a:pt x="89" y="1082"/>
                    <a:pt x="465" y="1509"/>
                  </a:cubicBezTo>
                  <a:cubicBezTo>
                    <a:pt x="1975" y="3227"/>
                    <a:pt x="4044" y="4088"/>
                    <a:pt x="6213" y="4088"/>
                  </a:cubicBezTo>
                  <a:cubicBezTo>
                    <a:pt x="6427" y="4088"/>
                    <a:pt x="6643" y="4079"/>
                    <a:pt x="6859" y="4062"/>
                  </a:cubicBezTo>
                  <a:cubicBezTo>
                    <a:pt x="7480" y="4015"/>
                    <a:pt x="8043" y="3483"/>
                    <a:pt x="7921" y="2999"/>
                  </a:cubicBezTo>
                  <a:cubicBezTo>
                    <a:pt x="7849" y="2615"/>
                    <a:pt x="7395" y="2372"/>
                    <a:pt x="6874" y="2355"/>
                  </a:cubicBezTo>
                  <a:cubicBezTo>
                    <a:pt x="5032" y="2293"/>
                    <a:pt x="3160" y="1518"/>
                    <a:pt x="1699" y="310"/>
                  </a:cubicBezTo>
                  <a:cubicBezTo>
                    <a:pt x="1466" y="126"/>
                    <a:pt x="1188" y="0"/>
                    <a:pt x="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2"/>
            <p:cNvSpPr/>
            <p:nvPr/>
          </p:nvSpPr>
          <p:spPr>
            <a:xfrm>
              <a:off x="1223793" y="-618830"/>
              <a:ext cx="1416432" cy="628374"/>
            </a:xfrm>
            <a:custGeom>
              <a:avLst/>
              <a:gdLst/>
              <a:ahLst/>
              <a:cxnLst/>
              <a:rect l="l" t="t" r="r" b="b"/>
              <a:pathLst>
                <a:path w="6697" h="2971" extrusionOk="0">
                  <a:moveTo>
                    <a:pt x="0" y="1"/>
                  </a:moveTo>
                  <a:cubicBezTo>
                    <a:pt x="48" y="82"/>
                    <a:pt x="101" y="161"/>
                    <a:pt x="156" y="237"/>
                  </a:cubicBezTo>
                  <a:lnTo>
                    <a:pt x="156" y="237"/>
                  </a:lnTo>
                  <a:cubicBezTo>
                    <a:pt x="101" y="159"/>
                    <a:pt x="49" y="81"/>
                    <a:pt x="0" y="1"/>
                  </a:cubicBezTo>
                  <a:close/>
                  <a:moveTo>
                    <a:pt x="156" y="237"/>
                  </a:moveTo>
                  <a:lnTo>
                    <a:pt x="156" y="237"/>
                  </a:lnTo>
                  <a:cubicBezTo>
                    <a:pt x="1147" y="1625"/>
                    <a:pt x="3176" y="2619"/>
                    <a:pt x="4792" y="2886"/>
                  </a:cubicBezTo>
                  <a:cubicBezTo>
                    <a:pt x="5122" y="2940"/>
                    <a:pt x="5457" y="2971"/>
                    <a:pt x="5792" y="2971"/>
                  </a:cubicBezTo>
                  <a:cubicBezTo>
                    <a:pt x="6095" y="2971"/>
                    <a:pt x="6398" y="2946"/>
                    <a:pt x="6696" y="2891"/>
                  </a:cubicBezTo>
                  <a:lnTo>
                    <a:pt x="6696" y="2891"/>
                  </a:lnTo>
                  <a:cubicBezTo>
                    <a:pt x="6407" y="2938"/>
                    <a:pt x="6117" y="2960"/>
                    <a:pt x="5828" y="2960"/>
                  </a:cubicBezTo>
                  <a:cubicBezTo>
                    <a:pt x="4491" y="2960"/>
                    <a:pt x="3167" y="2490"/>
                    <a:pt x="2013" y="1831"/>
                  </a:cubicBezTo>
                  <a:cubicBezTo>
                    <a:pt x="1501" y="1526"/>
                    <a:pt x="1016" y="1169"/>
                    <a:pt x="596" y="744"/>
                  </a:cubicBezTo>
                  <a:cubicBezTo>
                    <a:pt x="440" y="585"/>
                    <a:pt x="289" y="417"/>
                    <a:pt x="156" y="237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2"/>
            <p:cNvSpPr/>
            <p:nvPr/>
          </p:nvSpPr>
          <p:spPr>
            <a:xfrm>
              <a:off x="1330178" y="-621368"/>
              <a:ext cx="560059" cy="372244"/>
            </a:xfrm>
            <a:custGeom>
              <a:avLst/>
              <a:gdLst/>
              <a:ahLst/>
              <a:cxnLst/>
              <a:rect l="l" t="t" r="r" b="b"/>
              <a:pathLst>
                <a:path w="2648" h="1760" extrusionOk="0">
                  <a:moveTo>
                    <a:pt x="1" y="0"/>
                  </a:moveTo>
                  <a:cubicBezTo>
                    <a:pt x="304" y="344"/>
                    <a:pt x="664" y="637"/>
                    <a:pt x="1037" y="901"/>
                  </a:cubicBezTo>
                  <a:cubicBezTo>
                    <a:pt x="1141" y="972"/>
                    <a:pt x="1285" y="1070"/>
                    <a:pt x="1394" y="1134"/>
                  </a:cubicBezTo>
                  <a:cubicBezTo>
                    <a:pt x="1490" y="1196"/>
                    <a:pt x="1638" y="1279"/>
                    <a:pt x="1740" y="1337"/>
                  </a:cubicBezTo>
                  <a:cubicBezTo>
                    <a:pt x="1832" y="1387"/>
                    <a:pt x="1934" y="1438"/>
                    <a:pt x="2027" y="1487"/>
                  </a:cubicBezTo>
                  <a:cubicBezTo>
                    <a:pt x="2078" y="1511"/>
                    <a:pt x="2225" y="1580"/>
                    <a:pt x="2278" y="1604"/>
                  </a:cubicBezTo>
                  <a:cubicBezTo>
                    <a:pt x="2383" y="1653"/>
                    <a:pt x="2540" y="1713"/>
                    <a:pt x="2647" y="1759"/>
                  </a:cubicBezTo>
                  <a:cubicBezTo>
                    <a:pt x="2585" y="1732"/>
                    <a:pt x="2435" y="1666"/>
                    <a:pt x="2373" y="1639"/>
                  </a:cubicBezTo>
                  <a:cubicBezTo>
                    <a:pt x="2278" y="1597"/>
                    <a:pt x="2129" y="1523"/>
                    <a:pt x="2035" y="1477"/>
                  </a:cubicBezTo>
                  <a:cubicBezTo>
                    <a:pt x="1941" y="1428"/>
                    <a:pt x="1840" y="1375"/>
                    <a:pt x="1747" y="1325"/>
                  </a:cubicBezTo>
                  <a:cubicBezTo>
                    <a:pt x="1341" y="1098"/>
                    <a:pt x="948" y="838"/>
                    <a:pt x="588" y="543"/>
                  </a:cubicBezTo>
                  <a:cubicBezTo>
                    <a:pt x="381" y="375"/>
                    <a:pt x="182" y="196"/>
                    <a:pt x="1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2"/>
            <p:cNvSpPr/>
            <p:nvPr/>
          </p:nvSpPr>
          <p:spPr>
            <a:xfrm>
              <a:off x="2673008" y="-183769"/>
              <a:ext cx="11844" cy="11844"/>
            </a:xfrm>
            <a:custGeom>
              <a:avLst/>
              <a:gdLst/>
              <a:ahLst/>
              <a:cxnLst/>
              <a:rect l="l" t="t" r="r" b="b"/>
              <a:pathLst>
                <a:path w="56" h="56" extrusionOk="0">
                  <a:moveTo>
                    <a:pt x="28" y="1"/>
                  </a:moveTo>
                  <a:cubicBezTo>
                    <a:pt x="13" y="1"/>
                    <a:pt x="0" y="14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4"/>
                    <a:pt x="43" y="1"/>
                    <a:pt x="28" y="1"/>
                  </a:cubicBezTo>
                  <a:close/>
                </a:path>
              </a:pathLst>
            </a:custGeom>
            <a:solidFill>
              <a:srgbClr val="314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2"/>
            <p:cNvSpPr/>
            <p:nvPr/>
          </p:nvSpPr>
          <p:spPr>
            <a:xfrm>
              <a:off x="2504441" y="-220782"/>
              <a:ext cx="11633" cy="11844"/>
            </a:xfrm>
            <a:custGeom>
              <a:avLst/>
              <a:gdLst/>
              <a:ahLst/>
              <a:cxnLst/>
              <a:rect l="l" t="t" r="r" b="b"/>
              <a:pathLst>
                <a:path w="55" h="56" extrusionOk="0">
                  <a:moveTo>
                    <a:pt x="28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2" y="56"/>
                    <a:pt x="55" y="43"/>
                    <a:pt x="55" y="29"/>
                  </a:cubicBezTo>
                  <a:cubicBezTo>
                    <a:pt x="55" y="13"/>
                    <a:pt x="42" y="0"/>
                    <a:pt x="28" y="0"/>
                  </a:cubicBezTo>
                  <a:close/>
                </a:path>
              </a:pathLst>
            </a:custGeom>
            <a:solidFill>
              <a:srgbClr val="314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2"/>
            <p:cNvSpPr/>
            <p:nvPr/>
          </p:nvSpPr>
          <p:spPr>
            <a:xfrm>
              <a:off x="1552256" y="-566377"/>
              <a:ext cx="11844" cy="11844"/>
            </a:xfrm>
            <a:custGeom>
              <a:avLst/>
              <a:gdLst/>
              <a:ahLst/>
              <a:cxnLst/>
              <a:rect l="l" t="t" r="r" b="b"/>
              <a:pathLst>
                <a:path w="56" h="56" extrusionOk="0">
                  <a:moveTo>
                    <a:pt x="28" y="0"/>
                  </a:move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6"/>
                    <a:pt x="28" y="56"/>
                  </a:cubicBezTo>
                  <a:cubicBezTo>
                    <a:pt x="42" y="56"/>
                    <a:pt x="55" y="43"/>
                    <a:pt x="55" y="28"/>
                  </a:cubicBezTo>
                  <a:cubicBezTo>
                    <a:pt x="55" y="13"/>
                    <a:pt x="42" y="0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2"/>
            <p:cNvSpPr/>
            <p:nvPr/>
          </p:nvSpPr>
          <p:spPr>
            <a:xfrm>
              <a:off x="2695216" y="-152466"/>
              <a:ext cx="16920" cy="16920"/>
            </a:xfrm>
            <a:custGeom>
              <a:avLst/>
              <a:gdLst/>
              <a:ahLst/>
              <a:cxnLst/>
              <a:rect l="l" t="t" r="r" b="b"/>
              <a:pathLst>
                <a:path w="80" h="80" extrusionOk="0">
                  <a:moveTo>
                    <a:pt x="40" y="0"/>
                  </a:moveTo>
                  <a:cubicBezTo>
                    <a:pt x="18" y="0"/>
                    <a:pt x="0" y="18"/>
                    <a:pt x="0" y="39"/>
                  </a:cubicBezTo>
                  <a:cubicBezTo>
                    <a:pt x="0" y="61"/>
                    <a:pt x="18" y="79"/>
                    <a:pt x="40" y="79"/>
                  </a:cubicBezTo>
                  <a:cubicBezTo>
                    <a:pt x="62" y="79"/>
                    <a:pt x="79" y="61"/>
                    <a:pt x="79" y="39"/>
                  </a:cubicBezTo>
                  <a:cubicBezTo>
                    <a:pt x="79" y="18"/>
                    <a:pt x="62" y="0"/>
                    <a:pt x="40" y="0"/>
                  </a:cubicBezTo>
                  <a:close/>
                </a:path>
              </a:pathLst>
            </a:custGeom>
            <a:solidFill>
              <a:srgbClr val="314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2"/>
            <p:cNvSpPr/>
            <p:nvPr/>
          </p:nvSpPr>
          <p:spPr>
            <a:xfrm>
              <a:off x="2616537" y="-177424"/>
              <a:ext cx="16920" cy="16920"/>
            </a:xfrm>
            <a:custGeom>
              <a:avLst/>
              <a:gdLst/>
              <a:ahLst/>
              <a:cxnLst/>
              <a:rect l="l" t="t" r="r" b="b"/>
              <a:pathLst>
                <a:path w="80" h="80" extrusionOk="0">
                  <a:moveTo>
                    <a:pt x="40" y="0"/>
                  </a:moveTo>
                  <a:cubicBezTo>
                    <a:pt x="18" y="0"/>
                    <a:pt x="1" y="18"/>
                    <a:pt x="1" y="40"/>
                  </a:cubicBezTo>
                  <a:cubicBezTo>
                    <a:pt x="1" y="63"/>
                    <a:pt x="18" y="79"/>
                    <a:pt x="40" y="79"/>
                  </a:cubicBezTo>
                  <a:cubicBezTo>
                    <a:pt x="62" y="79"/>
                    <a:pt x="80" y="63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</a:path>
              </a:pathLst>
            </a:custGeom>
            <a:solidFill>
              <a:srgbClr val="314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2"/>
            <p:cNvSpPr/>
            <p:nvPr/>
          </p:nvSpPr>
          <p:spPr>
            <a:xfrm>
              <a:off x="1596249" y="-550515"/>
              <a:ext cx="16920" cy="16920"/>
            </a:xfrm>
            <a:custGeom>
              <a:avLst/>
              <a:gdLst/>
              <a:ahLst/>
              <a:cxnLst/>
              <a:rect l="l" t="t" r="r" b="b"/>
              <a:pathLst>
                <a:path w="80" h="80" extrusionOk="0">
                  <a:moveTo>
                    <a:pt x="41" y="1"/>
                  </a:moveTo>
                  <a:cubicBezTo>
                    <a:pt x="19" y="1"/>
                    <a:pt x="1" y="19"/>
                    <a:pt x="1" y="41"/>
                  </a:cubicBezTo>
                  <a:cubicBezTo>
                    <a:pt x="1" y="63"/>
                    <a:pt x="19" y="80"/>
                    <a:pt x="41" y="80"/>
                  </a:cubicBezTo>
                  <a:cubicBezTo>
                    <a:pt x="62" y="80"/>
                    <a:pt x="80" y="63"/>
                    <a:pt x="80" y="41"/>
                  </a:cubicBezTo>
                  <a:cubicBezTo>
                    <a:pt x="80" y="19"/>
                    <a:pt x="62" y="1"/>
                    <a:pt x="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2"/>
            <p:cNvSpPr/>
            <p:nvPr/>
          </p:nvSpPr>
          <p:spPr>
            <a:xfrm>
              <a:off x="925997" y="-227338"/>
              <a:ext cx="2355926" cy="1966127"/>
            </a:xfrm>
            <a:custGeom>
              <a:avLst/>
              <a:gdLst/>
              <a:ahLst/>
              <a:cxnLst/>
              <a:rect l="l" t="t" r="r" b="b"/>
              <a:pathLst>
                <a:path w="11139" h="9296" extrusionOk="0">
                  <a:moveTo>
                    <a:pt x="10629" y="1"/>
                  </a:moveTo>
                  <a:lnTo>
                    <a:pt x="10255" y="246"/>
                  </a:lnTo>
                  <a:lnTo>
                    <a:pt x="9876" y="8"/>
                  </a:lnTo>
                  <a:lnTo>
                    <a:pt x="9502" y="254"/>
                  </a:lnTo>
                  <a:lnTo>
                    <a:pt x="9126" y="16"/>
                  </a:lnTo>
                  <a:lnTo>
                    <a:pt x="8753" y="262"/>
                  </a:lnTo>
                  <a:lnTo>
                    <a:pt x="8375" y="24"/>
                  </a:lnTo>
                  <a:lnTo>
                    <a:pt x="8002" y="270"/>
                  </a:lnTo>
                  <a:lnTo>
                    <a:pt x="7625" y="31"/>
                  </a:lnTo>
                  <a:lnTo>
                    <a:pt x="7254" y="278"/>
                  </a:lnTo>
                  <a:lnTo>
                    <a:pt x="6878" y="40"/>
                  </a:lnTo>
                  <a:lnTo>
                    <a:pt x="6505" y="286"/>
                  </a:lnTo>
                  <a:lnTo>
                    <a:pt x="6127" y="47"/>
                  </a:lnTo>
                  <a:lnTo>
                    <a:pt x="5754" y="293"/>
                  </a:lnTo>
                  <a:lnTo>
                    <a:pt x="5379" y="55"/>
                  </a:lnTo>
                  <a:lnTo>
                    <a:pt x="5006" y="302"/>
                  </a:lnTo>
                  <a:lnTo>
                    <a:pt x="4629" y="63"/>
                  </a:lnTo>
                  <a:lnTo>
                    <a:pt x="4258" y="309"/>
                  </a:lnTo>
                  <a:lnTo>
                    <a:pt x="3882" y="71"/>
                  </a:lnTo>
                  <a:lnTo>
                    <a:pt x="3510" y="318"/>
                  </a:lnTo>
                  <a:lnTo>
                    <a:pt x="3133" y="79"/>
                  </a:lnTo>
                  <a:lnTo>
                    <a:pt x="2762" y="325"/>
                  </a:lnTo>
                  <a:lnTo>
                    <a:pt x="2385" y="87"/>
                  </a:lnTo>
                  <a:lnTo>
                    <a:pt x="2013" y="333"/>
                  </a:lnTo>
                  <a:lnTo>
                    <a:pt x="1637" y="94"/>
                  </a:lnTo>
                  <a:lnTo>
                    <a:pt x="1265" y="341"/>
                  </a:lnTo>
                  <a:lnTo>
                    <a:pt x="889" y="103"/>
                  </a:lnTo>
                  <a:lnTo>
                    <a:pt x="518" y="349"/>
                  </a:lnTo>
                  <a:lnTo>
                    <a:pt x="142" y="110"/>
                  </a:lnTo>
                  <a:lnTo>
                    <a:pt x="152" y="1042"/>
                  </a:lnTo>
                  <a:cubicBezTo>
                    <a:pt x="152" y="1097"/>
                    <a:pt x="151" y="1147"/>
                    <a:pt x="147" y="1195"/>
                  </a:cubicBezTo>
                  <a:cubicBezTo>
                    <a:pt x="137" y="1350"/>
                    <a:pt x="107" y="1467"/>
                    <a:pt x="78" y="1551"/>
                  </a:cubicBezTo>
                  <a:cubicBezTo>
                    <a:pt x="59" y="1604"/>
                    <a:pt x="46" y="1658"/>
                    <a:pt x="33" y="1713"/>
                  </a:cubicBezTo>
                  <a:cubicBezTo>
                    <a:pt x="11" y="1824"/>
                    <a:pt x="1" y="1937"/>
                    <a:pt x="2" y="2052"/>
                  </a:cubicBezTo>
                  <a:lnTo>
                    <a:pt x="58" y="7120"/>
                  </a:lnTo>
                  <a:cubicBezTo>
                    <a:pt x="58" y="7179"/>
                    <a:pt x="63" y="7238"/>
                    <a:pt x="69" y="7296"/>
                  </a:cubicBezTo>
                  <a:cubicBezTo>
                    <a:pt x="79" y="7379"/>
                    <a:pt x="91" y="7462"/>
                    <a:pt x="116" y="7542"/>
                  </a:cubicBezTo>
                  <a:cubicBezTo>
                    <a:pt x="158" y="7683"/>
                    <a:pt x="159" y="7761"/>
                    <a:pt x="144" y="7832"/>
                  </a:cubicBezTo>
                  <a:cubicBezTo>
                    <a:pt x="130" y="7901"/>
                    <a:pt x="100" y="7963"/>
                    <a:pt x="75" y="8072"/>
                  </a:cubicBezTo>
                  <a:cubicBezTo>
                    <a:pt x="18" y="8325"/>
                    <a:pt x="358" y="8380"/>
                    <a:pt x="220" y="8522"/>
                  </a:cubicBezTo>
                  <a:cubicBezTo>
                    <a:pt x="81" y="8663"/>
                    <a:pt x="83" y="8843"/>
                    <a:pt x="83" y="8843"/>
                  </a:cubicBezTo>
                  <a:lnTo>
                    <a:pt x="88" y="9296"/>
                  </a:lnTo>
                  <a:lnTo>
                    <a:pt x="11044" y="9178"/>
                  </a:lnTo>
                  <a:cubicBezTo>
                    <a:pt x="11048" y="9177"/>
                    <a:pt x="11139" y="8778"/>
                    <a:pt x="10942" y="8498"/>
                  </a:cubicBezTo>
                  <a:cubicBezTo>
                    <a:pt x="10923" y="8472"/>
                    <a:pt x="10905" y="8444"/>
                    <a:pt x="10880" y="8420"/>
                  </a:cubicBezTo>
                  <a:cubicBezTo>
                    <a:pt x="10596" y="8144"/>
                    <a:pt x="10816" y="8082"/>
                    <a:pt x="10950" y="7602"/>
                  </a:cubicBezTo>
                  <a:cubicBezTo>
                    <a:pt x="10953" y="7591"/>
                    <a:pt x="10955" y="7573"/>
                    <a:pt x="10959" y="7558"/>
                  </a:cubicBezTo>
                  <a:cubicBezTo>
                    <a:pt x="11048" y="7081"/>
                    <a:pt x="10968" y="4623"/>
                    <a:pt x="10924" y="3443"/>
                  </a:cubicBezTo>
                  <a:cubicBezTo>
                    <a:pt x="10915" y="3202"/>
                    <a:pt x="10886" y="2962"/>
                    <a:pt x="10833" y="2728"/>
                  </a:cubicBezTo>
                  <a:cubicBezTo>
                    <a:pt x="10815" y="2646"/>
                    <a:pt x="10794" y="2565"/>
                    <a:pt x="10770" y="2485"/>
                  </a:cubicBezTo>
                  <a:cubicBezTo>
                    <a:pt x="10733" y="2361"/>
                    <a:pt x="10697" y="2202"/>
                    <a:pt x="10674" y="2018"/>
                  </a:cubicBezTo>
                  <a:cubicBezTo>
                    <a:pt x="10660" y="1906"/>
                    <a:pt x="10649" y="1788"/>
                    <a:pt x="10648" y="1657"/>
                  </a:cubicBezTo>
                  <a:cubicBezTo>
                    <a:pt x="10640" y="939"/>
                    <a:pt x="10629" y="1"/>
                    <a:pt x="10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2"/>
            <p:cNvSpPr/>
            <p:nvPr/>
          </p:nvSpPr>
          <p:spPr>
            <a:xfrm>
              <a:off x="2673643" y="199051"/>
              <a:ext cx="543773" cy="164549"/>
            </a:xfrm>
            <a:custGeom>
              <a:avLst/>
              <a:gdLst/>
              <a:ahLst/>
              <a:cxnLst/>
              <a:rect l="l" t="t" r="r" b="b"/>
              <a:pathLst>
                <a:path w="2571" h="778" extrusionOk="0">
                  <a:moveTo>
                    <a:pt x="2411" y="1"/>
                  </a:moveTo>
                  <a:cubicBezTo>
                    <a:pt x="2094" y="140"/>
                    <a:pt x="1307" y="449"/>
                    <a:pt x="1" y="724"/>
                  </a:cubicBezTo>
                  <a:cubicBezTo>
                    <a:pt x="1" y="724"/>
                    <a:pt x="777" y="777"/>
                    <a:pt x="1517" y="777"/>
                  </a:cubicBezTo>
                  <a:cubicBezTo>
                    <a:pt x="1924" y="777"/>
                    <a:pt x="2320" y="761"/>
                    <a:pt x="2570" y="711"/>
                  </a:cubicBezTo>
                  <a:cubicBezTo>
                    <a:pt x="2552" y="629"/>
                    <a:pt x="2531" y="548"/>
                    <a:pt x="2507" y="467"/>
                  </a:cubicBezTo>
                  <a:cubicBezTo>
                    <a:pt x="2470" y="344"/>
                    <a:pt x="2434" y="185"/>
                    <a:pt x="2411" y="1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2"/>
            <p:cNvSpPr/>
            <p:nvPr/>
          </p:nvSpPr>
          <p:spPr>
            <a:xfrm>
              <a:off x="2261847" y="1370988"/>
              <a:ext cx="982006" cy="211502"/>
            </a:xfrm>
            <a:custGeom>
              <a:avLst/>
              <a:gdLst/>
              <a:ahLst/>
              <a:cxnLst/>
              <a:rect l="l" t="t" r="r" b="b"/>
              <a:pathLst>
                <a:path w="4643" h="1000" extrusionOk="0">
                  <a:moveTo>
                    <a:pt x="1" y="980"/>
                  </a:moveTo>
                  <a:cubicBezTo>
                    <a:pt x="1" y="980"/>
                    <a:pt x="1" y="980"/>
                    <a:pt x="1" y="980"/>
                  </a:cubicBezTo>
                  <a:cubicBezTo>
                    <a:pt x="1" y="980"/>
                    <a:pt x="1" y="980"/>
                    <a:pt x="1" y="980"/>
                  </a:cubicBezTo>
                  <a:close/>
                  <a:moveTo>
                    <a:pt x="4643" y="1"/>
                  </a:moveTo>
                  <a:lnTo>
                    <a:pt x="4643" y="1"/>
                  </a:lnTo>
                  <a:cubicBezTo>
                    <a:pt x="4169" y="148"/>
                    <a:pt x="2011" y="794"/>
                    <a:pt x="1" y="980"/>
                  </a:cubicBezTo>
                  <a:lnTo>
                    <a:pt x="1" y="980"/>
                  </a:lnTo>
                  <a:cubicBezTo>
                    <a:pt x="1" y="980"/>
                    <a:pt x="1" y="980"/>
                    <a:pt x="1" y="980"/>
                  </a:cubicBezTo>
                  <a:cubicBezTo>
                    <a:pt x="27" y="980"/>
                    <a:pt x="936" y="1000"/>
                    <a:pt x="2024" y="1000"/>
                  </a:cubicBezTo>
                  <a:cubicBezTo>
                    <a:pt x="2897" y="1000"/>
                    <a:pt x="3886" y="987"/>
                    <a:pt x="4626" y="941"/>
                  </a:cubicBezTo>
                  <a:cubicBezTo>
                    <a:pt x="4607" y="915"/>
                    <a:pt x="4589" y="887"/>
                    <a:pt x="4564" y="863"/>
                  </a:cubicBezTo>
                  <a:cubicBezTo>
                    <a:pt x="4280" y="587"/>
                    <a:pt x="4500" y="525"/>
                    <a:pt x="4634" y="45"/>
                  </a:cubicBezTo>
                  <a:cubicBezTo>
                    <a:pt x="4637" y="34"/>
                    <a:pt x="4639" y="16"/>
                    <a:pt x="4643" y="1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2"/>
            <p:cNvSpPr/>
            <p:nvPr/>
          </p:nvSpPr>
          <p:spPr>
            <a:xfrm>
              <a:off x="941225" y="1315786"/>
              <a:ext cx="356382" cy="113365"/>
            </a:xfrm>
            <a:custGeom>
              <a:avLst/>
              <a:gdLst/>
              <a:ahLst/>
              <a:cxnLst/>
              <a:rect l="l" t="t" r="r" b="b"/>
              <a:pathLst>
                <a:path w="1685" h="536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83"/>
                    <a:pt x="23" y="166"/>
                    <a:pt x="47" y="246"/>
                  </a:cubicBezTo>
                  <a:cubicBezTo>
                    <a:pt x="89" y="387"/>
                    <a:pt x="90" y="465"/>
                    <a:pt x="75" y="536"/>
                  </a:cubicBezTo>
                  <a:cubicBezTo>
                    <a:pt x="607" y="468"/>
                    <a:pt x="1623" y="467"/>
                    <a:pt x="1682" y="467"/>
                  </a:cubicBezTo>
                  <a:cubicBezTo>
                    <a:pt x="1684" y="467"/>
                    <a:pt x="1685" y="467"/>
                    <a:pt x="1685" y="467"/>
                  </a:cubicBezTo>
                  <a:cubicBezTo>
                    <a:pt x="1380" y="429"/>
                    <a:pt x="1075" y="375"/>
                    <a:pt x="775" y="306"/>
                  </a:cubicBezTo>
                  <a:cubicBezTo>
                    <a:pt x="503" y="243"/>
                    <a:pt x="229" y="156"/>
                    <a:pt x="0" y="1"/>
                  </a:cubicBezTo>
                  <a:close/>
                </a:path>
              </a:pathLst>
            </a:custGeom>
            <a:solidFill>
              <a:srgbClr val="EED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2"/>
            <p:cNvSpPr/>
            <p:nvPr/>
          </p:nvSpPr>
          <p:spPr>
            <a:xfrm>
              <a:off x="933611" y="25619"/>
              <a:ext cx="179566" cy="109558"/>
            </a:xfrm>
            <a:custGeom>
              <a:avLst/>
              <a:gdLst/>
              <a:ahLst/>
              <a:cxnLst/>
              <a:rect l="l" t="t" r="r" b="b"/>
              <a:pathLst>
                <a:path w="849" h="518" extrusionOk="0">
                  <a:moveTo>
                    <a:pt x="114" y="1"/>
                  </a:moveTo>
                  <a:cubicBezTo>
                    <a:pt x="104" y="155"/>
                    <a:pt x="74" y="273"/>
                    <a:pt x="44" y="358"/>
                  </a:cubicBezTo>
                  <a:cubicBezTo>
                    <a:pt x="26" y="410"/>
                    <a:pt x="12" y="464"/>
                    <a:pt x="1" y="518"/>
                  </a:cubicBezTo>
                  <a:cubicBezTo>
                    <a:pt x="191" y="432"/>
                    <a:pt x="558" y="276"/>
                    <a:pt x="848" y="218"/>
                  </a:cubicBezTo>
                  <a:cubicBezTo>
                    <a:pt x="848" y="216"/>
                    <a:pt x="493" y="24"/>
                    <a:pt x="114" y="1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2"/>
            <p:cNvSpPr/>
            <p:nvPr/>
          </p:nvSpPr>
          <p:spPr>
            <a:xfrm>
              <a:off x="719994" y="1269255"/>
              <a:ext cx="690556" cy="467209"/>
            </a:xfrm>
            <a:custGeom>
              <a:avLst/>
              <a:gdLst/>
              <a:ahLst/>
              <a:cxnLst/>
              <a:rect l="l" t="t" r="r" b="b"/>
              <a:pathLst>
                <a:path w="3265" h="2209" extrusionOk="0">
                  <a:moveTo>
                    <a:pt x="1706" y="1"/>
                  </a:moveTo>
                  <a:cubicBezTo>
                    <a:pt x="1563" y="1"/>
                    <a:pt x="1421" y="14"/>
                    <a:pt x="1285" y="42"/>
                  </a:cubicBezTo>
                  <a:cubicBezTo>
                    <a:pt x="522" y="196"/>
                    <a:pt x="1" y="801"/>
                    <a:pt x="121" y="1389"/>
                  </a:cubicBezTo>
                  <a:cubicBezTo>
                    <a:pt x="223" y="1882"/>
                    <a:pt x="743" y="2209"/>
                    <a:pt x="1359" y="2209"/>
                  </a:cubicBezTo>
                  <a:cubicBezTo>
                    <a:pt x="1477" y="2209"/>
                    <a:pt x="1599" y="2197"/>
                    <a:pt x="1721" y="2172"/>
                  </a:cubicBezTo>
                  <a:cubicBezTo>
                    <a:pt x="2485" y="2017"/>
                    <a:pt x="3265" y="1360"/>
                    <a:pt x="3146" y="771"/>
                  </a:cubicBezTo>
                  <a:cubicBezTo>
                    <a:pt x="3046" y="288"/>
                    <a:pt x="2368" y="1"/>
                    <a:pt x="17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2"/>
            <p:cNvSpPr/>
            <p:nvPr/>
          </p:nvSpPr>
          <p:spPr>
            <a:xfrm>
              <a:off x="1236694" y="1502754"/>
              <a:ext cx="95811" cy="89677"/>
            </a:xfrm>
            <a:custGeom>
              <a:avLst/>
              <a:gdLst/>
              <a:ahLst/>
              <a:cxnLst/>
              <a:rect l="l" t="t" r="r" b="b"/>
              <a:pathLst>
                <a:path w="453" h="424" extrusionOk="0">
                  <a:moveTo>
                    <a:pt x="259" y="1"/>
                  </a:moveTo>
                  <a:cubicBezTo>
                    <a:pt x="193" y="1"/>
                    <a:pt x="124" y="34"/>
                    <a:pt x="76" y="96"/>
                  </a:cubicBezTo>
                  <a:cubicBezTo>
                    <a:pt x="1" y="194"/>
                    <a:pt x="7" y="325"/>
                    <a:pt x="89" y="390"/>
                  </a:cubicBezTo>
                  <a:cubicBezTo>
                    <a:pt x="119" y="413"/>
                    <a:pt x="156" y="424"/>
                    <a:pt x="194" y="424"/>
                  </a:cubicBezTo>
                  <a:cubicBezTo>
                    <a:pt x="259" y="424"/>
                    <a:pt x="328" y="391"/>
                    <a:pt x="376" y="328"/>
                  </a:cubicBezTo>
                  <a:cubicBezTo>
                    <a:pt x="452" y="231"/>
                    <a:pt x="446" y="100"/>
                    <a:pt x="364" y="36"/>
                  </a:cubicBezTo>
                  <a:cubicBezTo>
                    <a:pt x="333" y="12"/>
                    <a:pt x="297" y="1"/>
                    <a:pt x="259" y="1"/>
                  </a:cubicBezTo>
                  <a:close/>
                </a:path>
              </a:pathLst>
            </a:custGeom>
            <a:solidFill>
              <a:srgbClr val="F8F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2"/>
            <p:cNvSpPr/>
            <p:nvPr/>
          </p:nvSpPr>
          <p:spPr>
            <a:xfrm>
              <a:off x="1320026" y="1461300"/>
              <a:ext cx="46531" cy="43781"/>
            </a:xfrm>
            <a:custGeom>
              <a:avLst/>
              <a:gdLst/>
              <a:ahLst/>
              <a:cxnLst/>
              <a:rect l="l" t="t" r="r" b="b"/>
              <a:pathLst>
                <a:path w="220" h="207" extrusionOk="0">
                  <a:moveTo>
                    <a:pt x="126" y="0"/>
                  </a:moveTo>
                  <a:cubicBezTo>
                    <a:pt x="94" y="0"/>
                    <a:pt x="61" y="17"/>
                    <a:pt x="37" y="48"/>
                  </a:cubicBezTo>
                  <a:cubicBezTo>
                    <a:pt x="0" y="95"/>
                    <a:pt x="2" y="159"/>
                    <a:pt x="42" y="190"/>
                  </a:cubicBezTo>
                  <a:cubicBezTo>
                    <a:pt x="57" y="201"/>
                    <a:pt x="75" y="207"/>
                    <a:pt x="93" y="207"/>
                  </a:cubicBezTo>
                  <a:cubicBezTo>
                    <a:pt x="125" y="207"/>
                    <a:pt x="159" y="190"/>
                    <a:pt x="182" y="160"/>
                  </a:cubicBezTo>
                  <a:cubicBezTo>
                    <a:pt x="219" y="113"/>
                    <a:pt x="217" y="49"/>
                    <a:pt x="176" y="17"/>
                  </a:cubicBezTo>
                  <a:cubicBezTo>
                    <a:pt x="161" y="6"/>
                    <a:pt x="144" y="0"/>
                    <a:pt x="126" y="0"/>
                  </a:cubicBezTo>
                  <a:close/>
                </a:path>
              </a:pathLst>
            </a:custGeom>
            <a:solidFill>
              <a:srgbClr val="F8F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2"/>
            <p:cNvSpPr/>
            <p:nvPr/>
          </p:nvSpPr>
          <p:spPr>
            <a:xfrm>
              <a:off x="1374382" y="1085036"/>
              <a:ext cx="521354" cy="644448"/>
            </a:xfrm>
            <a:custGeom>
              <a:avLst/>
              <a:gdLst/>
              <a:ahLst/>
              <a:cxnLst/>
              <a:rect l="l" t="t" r="r" b="b"/>
              <a:pathLst>
                <a:path w="2465" h="3047" extrusionOk="0">
                  <a:moveTo>
                    <a:pt x="999" y="1"/>
                  </a:moveTo>
                  <a:cubicBezTo>
                    <a:pt x="953" y="1"/>
                    <a:pt x="907" y="6"/>
                    <a:pt x="862" y="16"/>
                  </a:cubicBezTo>
                  <a:cubicBezTo>
                    <a:pt x="276" y="149"/>
                    <a:pt x="0" y="1131"/>
                    <a:pt x="171" y="1890"/>
                  </a:cubicBezTo>
                  <a:cubicBezTo>
                    <a:pt x="324" y="2569"/>
                    <a:pt x="831" y="3047"/>
                    <a:pt x="1354" y="3047"/>
                  </a:cubicBezTo>
                  <a:cubicBezTo>
                    <a:pt x="1417" y="3047"/>
                    <a:pt x="1480" y="3040"/>
                    <a:pt x="1543" y="3026"/>
                  </a:cubicBezTo>
                  <a:cubicBezTo>
                    <a:pt x="2129" y="2893"/>
                    <a:pt x="2465" y="2169"/>
                    <a:pt x="2292" y="1410"/>
                  </a:cubicBezTo>
                  <a:cubicBezTo>
                    <a:pt x="2135" y="709"/>
                    <a:pt x="1549" y="1"/>
                    <a:pt x="9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2"/>
            <p:cNvSpPr/>
            <p:nvPr/>
          </p:nvSpPr>
          <p:spPr>
            <a:xfrm>
              <a:off x="1621206" y="1141931"/>
              <a:ext cx="102790" cy="85870"/>
            </a:xfrm>
            <a:custGeom>
              <a:avLst/>
              <a:gdLst/>
              <a:ahLst/>
              <a:cxnLst/>
              <a:rect l="l" t="t" r="r" b="b"/>
              <a:pathLst>
                <a:path w="486" h="406" extrusionOk="0">
                  <a:moveTo>
                    <a:pt x="210" y="1"/>
                  </a:moveTo>
                  <a:cubicBezTo>
                    <a:pt x="151" y="1"/>
                    <a:pt x="97" y="24"/>
                    <a:pt x="63" y="70"/>
                  </a:cubicBezTo>
                  <a:cubicBezTo>
                    <a:pt x="1" y="154"/>
                    <a:pt x="30" y="282"/>
                    <a:pt x="130" y="355"/>
                  </a:cubicBezTo>
                  <a:cubicBezTo>
                    <a:pt x="176" y="389"/>
                    <a:pt x="228" y="406"/>
                    <a:pt x="277" y="406"/>
                  </a:cubicBezTo>
                  <a:cubicBezTo>
                    <a:pt x="335" y="406"/>
                    <a:pt x="389" y="382"/>
                    <a:pt x="423" y="337"/>
                  </a:cubicBezTo>
                  <a:cubicBezTo>
                    <a:pt x="485" y="253"/>
                    <a:pt x="456" y="125"/>
                    <a:pt x="356" y="51"/>
                  </a:cubicBezTo>
                  <a:cubicBezTo>
                    <a:pt x="310" y="17"/>
                    <a:pt x="259" y="1"/>
                    <a:pt x="210" y="1"/>
                  </a:cubicBezTo>
                  <a:close/>
                </a:path>
              </a:pathLst>
            </a:custGeom>
            <a:solidFill>
              <a:srgbClr val="F8F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2"/>
            <p:cNvSpPr/>
            <p:nvPr/>
          </p:nvSpPr>
          <p:spPr>
            <a:xfrm>
              <a:off x="1582078" y="1107244"/>
              <a:ext cx="50126" cy="41877"/>
            </a:xfrm>
            <a:custGeom>
              <a:avLst/>
              <a:gdLst/>
              <a:ahLst/>
              <a:cxnLst/>
              <a:rect l="l" t="t" r="r" b="b"/>
              <a:pathLst>
                <a:path w="237" h="198" extrusionOk="0">
                  <a:moveTo>
                    <a:pt x="102" y="0"/>
                  </a:moveTo>
                  <a:cubicBezTo>
                    <a:pt x="73" y="0"/>
                    <a:pt x="47" y="12"/>
                    <a:pt x="31" y="34"/>
                  </a:cubicBezTo>
                  <a:cubicBezTo>
                    <a:pt x="0" y="74"/>
                    <a:pt x="15" y="136"/>
                    <a:pt x="64" y="173"/>
                  </a:cubicBezTo>
                  <a:cubicBezTo>
                    <a:pt x="86" y="189"/>
                    <a:pt x="111" y="197"/>
                    <a:pt x="134" y="197"/>
                  </a:cubicBezTo>
                  <a:cubicBezTo>
                    <a:pt x="163" y="197"/>
                    <a:pt x="189" y="186"/>
                    <a:pt x="206" y="163"/>
                  </a:cubicBezTo>
                  <a:cubicBezTo>
                    <a:pt x="236" y="123"/>
                    <a:pt x="222" y="60"/>
                    <a:pt x="173" y="24"/>
                  </a:cubicBezTo>
                  <a:cubicBezTo>
                    <a:pt x="151" y="8"/>
                    <a:pt x="126" y="0"/>
                    <a:pt x="102" y="0"/>
                  </a:cubicBezTo>
                  <a:close/>
                </a:path>
              </a:pathLst>
            </a:custGeom>
            <a:solidFill>
              <a:srgbClr val="F8F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2"/>
            <p:cNvSpPr/>
            <p:nvPr/>
          </p:nvSpPr>
          <p:spPr>
            <a:xfrm>
              <a:off x="2923639" y="761226"/>
              <a:ext cx="892541" cy="263532"/>
            </a:xfrm>
            <a:custGeom>
              <a:avLst/>
              <a:gdLst/>
              <a:ahLst/>
              <a:cxnLst/>
              <a:rect l="l" t="t" r="r" b="b"/>
              <a:pathLst>
                <a:path w="4220" h="1246" extrusionOk="0">
                  <a:moveTo>
                    <a:pt x="3547" y="0"/>
                  </a:moveTo>
                  <a:lnTo>
                    <a:pt x="651" y="32"/>
                  </a:lnTo>
                  <a:lnTo>
                    <a:pt x="652" y="153"/>
                  </a:lnTo>
                  <a:cubicBezTo>
                    <a:pt x="653" y="235"/>
                    <a:pt x="615" y="313"/>
                    <a:pt x="550" y="361"/>
                  </a:cubicBezTo>
                  <a:lnTo>
                    <a:pt x="348" y="514"/>
                  </a:lnTo>
                  <a:cubicBezTo>
                    <a:pt x="129" y="680"/>
                    <a:pt x="1" y="940"/>
                    <a:pt x="4" y="1216"/>
                  </a:cubicBezTo>
                  <a:lnTo>
                    <a:pt x="4" y="1246"/>
                  </a:lnTo>
                  <a:lnTo>
                    <a:pt x="4219" y="1199"/>
                  </a:lnTo>
                  <a:lnTo>
                    <a:pt x="4219" y="1171"/>
                  </a:lnTo>
                  <a:cubicBezTo>
                    <a:pt x="4216" y="896"/>
                    <a:pt x="4082" y="638"/>
                    <a:pt x="3860" y="476"/>
                  </a:cubicBezTo>
                  <a:lnTo>
                    <a:pt x="3654" y="326"/>
                  </a:lnTo>
                  <a:cubicBezTo>
                    <a:pt x="3589" y="279"/>
                    <a:pt x="3549" y="203"/>
                    <a:pt x="3548" y="121"/>
                  </a:cubicBezTo>
                  <a:lnTo>
                    <a:pt x="35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2"/>
            <p:cNvSpPr/>
            <p:nvPr/>
          </p:nvSpPr>
          <p:spPr>
            <a:xfrm>
              <a:off x="2924485" y="1014818"/>
              <a:ext cx="899309" cy="704938"/>
            </a:xfrm>
            <a:custGeom>
              <a:avLst/>
              <a:gdLst/>
              <a:ahLst/>
              <a:cxnLst/>
              <a:rect l="l" t="t" r="r" b="b"/>
              <a:pathLst>
                <a:path w="4252" h="3333" extrusionOk="0">
                  <a:moveTo>
                    <a:pt x="4216" y="0"/>
                  </a:moveTo>
                  <a:lnTo>
                    <a:pt x="1" y="47"/>
                  </a:lnTo>
                  <a:lnTo>
                    <a:pt x="31" y="2827"/>
                  </a:lnTo>
                  <a:cubicBezTo>
                    <a:pt x="35" y="3108"/>
                    <a:pt x="262" y="3332"/>
                    <a:pt x="541" y="3332"/>
                  </a:cubicBezTo>
                  <a:cubicBezTo>
                    <a:pt x="543" y="3332"/>
                    <a:pt x="546" y="3332"/>
                    <a:pt x="548" y="3332"/>
                  </a:cubicBezTo>
                  <a:lnTo>
                    <a:pt x="2145" y="3316"/>
                  </a:lnTo>
                  <a:lnTo>
                    <a:pt x="3742" y="3299"/>
                  </a:lnTo>
                  <a:cubicBezTo>
                    <a:pt x="4025" y="3296"/>
                    <a:pt x="4251" y="3064"/>
                    <a:pt x="4247" y="2782"/>
                  </a:cubicBezTo>
                  <a:lnTo>
                    <a:pt x="42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2"/>
            <p:cNvSpPr/>
            <p:nvPr/>
          </p:nvSpPr>
          <p:spPr>
            <a:xfrm>
              <a:off x="3083323" y="1217860"/>
              <a:ext cx="582266" cy="337558"/>
            </a:xfrm>
            <a:custGeom>
              <a:avLst/>
              <a:gdLst/>
              <a:ahLst/>
              <a:cxnLst/>
              <a:rect l="l" t="t" r="r" b="b"/>
              <a:pathLst>
                <a:path w="2753" h="1596" extrusionOk="0">
                  <a:moveTo>
                    <a:pt x="2698" y="0"/>
                  </a:moveTo>
                  <a:lnTo>
                    <a:pt x="38" y="29"/>
                  </a:lnTo>
                  <a:cubicBezTo>
                    <a:pt x="17" y="29"/>
                    <a:pt x="1" y="46"/>
                    <a:pt x="1" y="67"/>
                  </a:cubicBezTo>
                  <a:lnTo>
                    <a:pt x="16" y="1557"/>
                  </a:lnTo>
                  <a:cubicBezTo>
                    <a:pt x="16" y="1578"/>
                    <a:pt x="33" y="1595"/>
                    <a:pt x="54" y="1595"/>
                  </a:cubicBezTo>
                  <a:lnTo>
                    <a:pt x="2714" y="1566"/>
                  </a:lnTo>
                  <a:cubicBezTo>
                    <a:pt x="2735" y="1566"/>
                    <a:pt x="2753" y="1549"/>
                    <a:pt x="2752" y="1528"/>
                  </a:cubicBezTo>
                  <a:lnTo>
                    <a:pt x="2737" y="38"/>
                  </a:lnTo>
                  <a:cubicBezTo>
                    <a:pt x="2737" y="17"/>
                    <a:pt x="2719" y="0"/>
                    <a:pt x="26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2"/>
            <p:cNvSpPr/>
            <p:nvPr/>
          </p:nvSpPr>
          <p:spPr>
            <a:xfrm>
              <a:off x="3261197" y="1275177"/>
              <a:ext cx="246612" cy="226096"/>
            </a:xfrm>
            <a:custGeom>
              <a:avLst/>
              <a:gdLst/>
              <a:ahLst/>
              <a:cxnLst/>
              <a:rect l="l" t="t" r="r" b="b"/>
              <a:pathLst>
                <a:path w="1166" h="1069" extrusionOk="0">
                  <a:moveTo>
                    <a:pt x="515" y="0"/>
                  </a:moveTo>
                  <a:cubicBezTo>
                    <a:pt x="412" y="0"/>
                    <a:pt x="315" y="52"/>
                    <a:pt x="228" y="177"/>
                  </a:cubicBezTo>
                  <a:cubicBezTo>
                    <a:pt x="61" y="417"/>
                    <a:pt x="1" y="873"/>
                    <a:pt x="213" y="1020"/>
                  </a:cubicBezTo>
                  <a:cubicBezTo>
                    <a:pt x="261" y="1054"/>
                    <a:pt x="319" y="1068"/>
                    <a:pt x="382" y="1068"/>
                  </a:cubicBezTo>
                  <a:cubicBezTo>
                    <a:pt x="597" y="1068"/>
                    <a:pt x="868" y="897"/>
                    <a:pt x="998" y="711"/>
                  </a:cubicBezTo>
                  <a:cubicBezTo>
                    <a:pt x="1165" y="470"/>
                    <a:pt x="1025" y="263"/>
                    <a:pt x="813" y="116"/>
                  </a:cubicBezTo>
                  <a:cubicBezTo>
                    <a:pt x="712" y="45"/>
                    <a:pt x="611" y="0"/>
                    <a:pt x="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2"/>
            <p:cNvSpPr/>
            <p:nvPr/>
          </p:nvSpPr>
          <p:spPr>
            <a:xfrm>
              <a:off x="3396347" y="1281734"/>
              <a:ext cx="77410" cy="61124"/>
            </a:xfrm>
            <a:custGeom>
              <a:avLst/>
              <a:gdLst/>
              <a:ahLst/>
              <a:cxnLst/>
              <a:rect l="l" t="t" r="r" b="b"/>
              <a:pathLst>
                <a:path w="366" h="289" extrusionOk="0">
                  <a:moveTo>
                    <a:pt x="37" y="0"/>
                  </a:moveTo>
                  <a:cubicBezTo>
                    <a:pt x="28" y="0"/>
                    <a:pt x="22" y="12"/>
                    <a:pt x="28" y="20"/>
                  </a:cubicBezTo>
                  <a:lnTo>
                    <a:pt x="93" y="91"/>
                  </a:lnTo>
                  <a:cubicBezTo>
                    <a:pt x="99" y="99"/>
                    <a:pt x="96" y="107"/>
                    <a:pt x="88" y="109"/>
                  </a:cubicBezTo>
                  <a:lnTo>
                    <a:pt x="12" y="159"/>
                  </a:lnTo>
                  <a:cubicBezTo>
                    <a:pt x="1" y="162"/>
                    <a:pt x="1" y="179"/>
                    <a:pt x="12" y="180"/>
                  </a:cubicBezTo>
                  <a:lnTo>
                    <a:pt x="144" y="153"/>
                  </a:lnTo>
                  <a:cubicBezTo>
                    <a:pt x="149" y="154"/>
                    <a:pt x="153" y="159"/>
                    <a:pt x="153" y="164"/>
                  </a:cubicBezTo>
                  <a:lnTo>
                    <a:pt x="159" y="279"/>
                  </a:lnTo>
                  <a:cubicBezTo>
                    <a:pt x="159" y="285"/>
                    <a:pt x="164" y="288"/>
                    <a:pt x="169" y="288"/>
                  </a:cubicBezTo>
                  <a:cubicBezTo>
                    <a:pt x="172" y="288"/>
                    <a:pt x="175" y="287"/>
                    <a:pt x="178" y="285"/>
                  </a:cubicBezTo>
                  <a:lnTo>
                    <a:pt x="238" y="221"/>
                  </a:lnTo>
                  <a:cubicBezTo>
                    <a:pt x="240" y="218"/>
                    <a:pt x="244" y="217"/>
                    <a:pt x="247" y="217"/>
                  </a:cubicBezTo>
                  <a:cubicBezTo>
                    <a:pt x="248" y="217"/>
                    <a:pt x="248" y="217"/>
                    <a:pt x="249" y="217"/>
                  </a:cubicBezTo>
                  <a:lnTo>
                    <a:pt x="347" y="260"/>
                  </a:lnTo>
                  <a:cubicBezTo>
                    <a:pt x="349" y="260"/>
                    <a:pt x="350" y="260"/>
                    <a:pt x="352" y="260"/>
                  </a:cubicBezTo>
                  <a:cubicBezTo>
                    <a:pt x="360" y="260"/>
                    <a:pt x="365" y="251"/>
                    <a:pt x="359" y="243"/>
                  </a:cubicBezTo>
                  <a:lnTo>
                    <a:pt x="263" y="133"/>
                  </a:lnTo>
                  <a:lnTo>
                    <a:pt x="261" y="132"/>
                  </a:lnTo>
                  <a:lnTo>
                    <a:pt x="165" y="65"/>
                  </a:lnTo>
                  <a:lnTo>
                    <a:pt x="42" y="2"/>
                  </a:lnTo>
                  <a:cubicBezTo>
                    <a:pt x="40" y="1"/>
                    <a:pt x="39" y="0"/>
                    <a:pt x="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2"/>
            <p:cNvSpPr/>
            <p:nvPr/>
          </p:nvSpPr>
          <p:spPr>
            <a:xfrm>
              <a:off x="3431879" y="1258680"/>
              <a:ext cx="32148" cy="62182"/>
            </a:xfrm>
            <a:custGeom>
              <a:avLst/>
              <a:gdLst/>
              <a:ahLst/>
              <a:cxnLst/>
              <a:rect l="l" t="t" r="r" b="b"/>
              <a:pathLst>
                <a:path w="152" h="294" extrusionOk="0">
                  <a:moveTo>
                    <a:pt x="55" y="1"/>
                  </a:moveTo>
                  <a:cubicBezTo>
                    <a:pt x="49" y="1"/>
                    <a:pt x="43" y="2"/>
                    <a:pt x="39" y="5"/>
                  </a:cubicBezTo>
                  <a:cubicBezTo>
                    <a:pt x="28" y="14"/>
                    <a:pt x="26" y="31"/>
                    <a:pt x="34" y="41"/>
                  </a:cubicBezTo>
                  <a:cubicBezTo>
                    <a:pt x="103" y="135"/>
                    <a:pt x="11" y="246"/>
                    <a:pt x="6" y="252"/>
                  </a:cubicBezTo>
                  <a:cubicBezTo>
                    <a:pt x="1" y="258"/>
                    <a:pt x="0" y="266"/>
                    <a:pt x="1" y="274"/>
                  </a:cubicBezTo>
                  <a:cubicBezTo>
                    <a:pt x="1" y="278"/>
                    <a:pt x="5" y="283"/>
                    <a:pt x="11" y="288"/>
                  </a:cubicBezTo>
                  <a:cubicBezTo>
                    <a:pt x="15" y="292"/>
                    <a:pt x="21" y="294"/>
                    <a:pt x="26" y="294"/>
                  </a:cubicBezTo>
                  <a:cubicBezTo>
                    <a:pt x="34" y="294"/>
                    <a:pt x="41" y="290"/>
                    <a:pt x="46" y="284"/>
                  </a:cubicBezTo>
                  <a:cubicBezTo>
                    <a:pt x="90" y="235"/>
                    <a:pt x="152" y="111"/>
                    <a:pt x="75" y="11"/>
                  </a:cubicBezTo>
                  <a:cubicBezTo>
                    <a:pt x="71" y="4"/>
                    <a:pt x="63" y="1"/>
                    <a:pt x="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2"/>
            <p:cNvSpPr/>
            <p:nvPr/>
          </p:nvSpPr>
          <p:spPr>
            <a:xfrm>
              <a:off x="3438436" y="1383044"/>
              <a:ext cx="15017" cy="18401"/>
            </a:xfrm>
            <a:custGeom>
              <a:avLst/>
              <a:gdLst/>
              <a:ahLst/>
              <a:cxnLst/>
              <a:rect l="l" t="t" r="r" b="b"/>
              <a:pathLst>
                <a:path w="71" h="87" extrusionOk="0">
                  <a:moveTo>
                    <a:pt x="61" y="0"/>
                  </a:moveTo>
                  <a:cubicBezTo>
                    <a:pt x="49" y="0"/>
                    <a:pt x="18" y="34"/>
                    <a:pt x="10" y="48"/>
                  </a:cubicBezTo>
                  <a:cubicBezTo>
                    <a:pt x="1" y="63"/>
                    <a:pt x="1" y="79"/>
                    <a:pt x="8" y="84"/>
                  </a:cubicBezTo>
                  <a:cubicBezTo>
                    <a:pt x="10" y="85"/>
                    <a:pt x="13" y="86"/>
                    <a:pt x="15" y="86"/>
                  </a:cubicBezTo>
                  <a:cubicBezTo>
                    <a:pt x="23" y="86"/>
                    <a:pt x="33" y="79"/>
                    <a:pt x="40" y="68"/>
                  </a:cubicBezTo>
                  <a:cubicBezTo>
                    <a:pt x="49" y="53"/>
                    <a:pt x="70" y="6"/>
                    <a:pt x="63" y="1"/>
                  </a:cubicBezTo>
                  <a:cubicBezTo>
                    <a:pt x="62" y="0"/>
                    <a:pt x="62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2"/>
            <p:cNvSpPr/>
            <p:nvPr/>
          </p:nvSpPr>
          <p:spPr>
            <a:xfrm>
              <a:off x="3405018" y="1364220"/>
              <a:ext cx="15017" cy="18401"/>
            </a:xfrm>
            <a:custGeom>
              <a:avLst/>
              <a:gdLst/>
              <a:ahLst/>
              <a:cxnLst/>
              <a:rect l="l" t="t" r="r" b="b"/>
              <a:pathLst>
                <a:path w="71" h="87" extrusionOk="0">
                  <a:moveTo>
                    <a:pt x="61" y="1"/>
                  </a:moveTo>
                  <a:cubicBezTo>
                    <a:pt x="49" y="1"/>
                    <a:pt x="18" y="36"/>
                    <a:pt x="10" y="49"/>
                  </a:cubicBezTo>
                  <a:cubicBezTo>
                    <a:pt x="1" y="63"/>
                    <a:pt x="1" y="79"/>
                    <a:pt x="8" y="84"/>
                  </a:cubicBezTo>
                  <a:cubicBezTo>
                    <a:pt x="10" y="86"/>
                    <a:pt x="13" y="87"/>
                    <a:pt x="15" y="87"/>
                  </a:cubicBezTo>
                  <a:cubicBezTo>
                    <a:pt x="23" y="87"/>
                    <a:pt x="33" y="80"/>
                    <a:pt x="40" y="69"/>
                  </a:cubicBezTo>
                  <a:cubicBezTo>
                    <a:pt x="49" y="54"/>
                    <a:pt x="70" y="6"/>
                    <a:pt x="63" y="1"/>
                  </a:cubicBezTo>
                  <a:cubicBezTo>
                    <a:pt x="62" y="1"/>
                    <a:pt x="62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2"/>
            <p:cNvSpPr/>
            <p:nvPr/>
          </p:nvSpPr>
          <p:spPr>
            <a:xfrm>
              <a:off x="3378158" y="1336513"/>
              <a:ext cx="14805" cy="18401"/>
            </a:xfrm>
            <a:custGeom>
              <a:avLst/>
              <a:gdLst/>
              <a:ahLst/>
              <a:cxnLst/>
              <a:rect l="l" t="t" r="r" b="b"/>
              <a:pathLst>
                <a:path w="70" h="87" extrusionOk="0">
                  <a:moveTo>
                    <a:pt x="60" y="0"/>
                  </a:moveTo>
                  <a:cubicBezTo>
                    <a:pt x="49" y="0"/>
                    <a:pt x="18" y="35"/>
                    <a:pt x="9" y="48"/>
                  </a:cubicBezTo>
                  <a:cubicBezTo>
                    <a:pt x="0" y="63"/>
                    <a:pt x="0" y="78"/>
                    <a:pt x="8" y="84"/>
                  </a:cubicBezTo>
                  <a:cubicBezTo>
                    <a:pt x="10" y="85"/>
                    <a:pt x="12" y="86"/>
                    <a:pt x="15" y="86"/>
                  </a:cubicBezTo>
                  <a:cubicBezTo>
                    <a:pt x="23" y="86"/>
                    <a:pt x="32" y="79"/>
                    <a:pt x="39" y="68"/>
                  </a:cubicBezTo>
                  <a:cubicBezTo>
                    <a:pt x="49" y="53"/>
                    <a:pt x="70" y="6"/>
                    <a:pt x="61" y="1"/>
                  </a:cubicBezTo>
                  <a:cubicBezTo>
                    <a:pt x="61" y="0"/>
                    <a:pt x="60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2"/>
            <p:cNvSpPr/>
            <p:nvPr/>
          </p:nvSpPr>
          <p:spPr>
            <a:xfrm>
              <a:off x="3341991" y="1320862"/>
              <a:ext cx="15228" cy="18401"/>
            </a:xfrm>
            <a:custGeom>
              <a:avLst/>
              <a:gdLst/>
              <a:ahLst/>
              <a:cxnLst/>
              <a:rect l="l" t="t" r="r" b="b"/>
              <a:pathLst>
                <a:path w="72" h="87" extrusionOk="0">
                  <a:moveTo>
                    <a:pt x="61" y="0"/>
                  </a:moveTo>
                  <a:cubicBezTo>
                    <a:pt x="49" y="0"/>
                    <a:pt x="19" y="35"/>
                    <a:pt x="10" y="48"/>
                  </a:cubicBezTo>
                  <a:cubicBezTo>
                    <a:pt x="1" y="63"/>
                    <a:pt x="1" y="79"/>
                    <a:pt x="9" y="84"/>
                  </a:cubicBezTo>
                  <a:cubicBezTo>
                    <a:pt x="11" y="86"/>
                    <a:pt x="13" y="86"/>
                    <a:pt x="16" y="86"/>
                  </a:cubicBezTo>
                  <a:cubicBezTo>
                    <a:pt x="24" y="86"/>
                    <a:pt x="34" y="79"/>
                    <a:pt x="41" y="68"/>
                  </a:cubicBezTo>
                  <a:cubicBezTo>
                    <a:pt x="51" y="54"/>
                    <a:pt x="71" y="6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2"/>
            <p:cNvSpPr/>
            <p:nvPr/>
          </p:nvSpPr>
          <p:spPr>
            <a:xfrm>
              <a:off x="3405230" y="1402714"/>
              <a:ext cx="15440" cy="18401"/>
            </a:xfrm>
            <a:custGeom>
              <a:avLst/>
              <a:gdLst/>
              <a:ahLst/>
              <a:cxnLst/>
              <a:rect l="l" t="t" r="r" b="b"/>
              <a:pathLst>
                <a:path w="73" h="87" extrusionOk="0">
                  <a:moveTo>
                    <a:pt x="61" y="1"/>
                  </a:moveTo>
                  <a:cubicBezTo>
                    <a:pt x="49" y="1"/>
                    <a:pt x="19" y="35"/>
                    <a:pt x="10" y="49"/>
                  </a:cubicBezTo>
                  <a:cubicBezTo>
                    <a:pt x="1" y="63"/>
                    <a:pt x="1" y="79"/>
                    <a:pt x="9" y="85"/>
                  </a:cubicBezTo>
                  <a:cubicBezTo>
                    <a:pt x="11" y="86"/>
                    <a:pt x="13" y="87"/>
                    <a:pt x="15" y="87"/>
                  </a:cubicBezTo>
                  <a:cubicBezTo>
                    <a:pt x="23" y="87"/>
                    <a:pt x="34" y="79"/>
                    <a:pt x="41" y="69"/>
                  </a:cubicBezTo>
                  <a:cubicBezTo>
                    <a:pt x="49" y="54"/>
                    <a:pt x="72" y="7"/>
                    <a:pt x="63" y="1"/>
                  </a:cubicBezTo>
                  <a:cubicBezTo>
                    <a:pt x="62" y="1"/>
                    <a:pt x="62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2"/>
            <p:cNvSpPr/>
            <p:nvPr/>
          </p:nvSpPr>
          <p:spPr>
            <a:xfrm>
              <a:off x="3369486" y="1387485"/>
              <a:ext cx="14805" cy="18401"/>
            </a:xfrm>
            <a:custGeom>
              <a:avLst/>
              <a:gdLst/>
              <a:ahLst/>
              <a:cxnLst/>
              <a:rect l="l" t="t" r="r" b="b"/>
              <a:pathLst>
                <a:path w="70" h="87" extrusionOk="0">
                  <a:moveTo>
                    <a:pt x="60" y="0"/>
                  </a:moveTo>
                  <a:cubicBezTo>
                    <a:pt x="49" y="0"/>
                    <a:pt x="18" y="34"/>
                    <a:pt x="10" y="48"/>
                  </a:cubicBezTo>
                  <a:cubicBezTo>
                    <a:pt x="0" y="63"/>
                    <a:pt x="0" y="79"/>
                    <a:pt x="8" y="84"/>
                  </a:cubicBezTo>
                  <a:cubicBezTo>
                    <a:pt x="10" y="85"/>
                    <a:pt x="12" y="86"/>
                    <a:pt x="15" y="86"/>
                  </a:cubicBezTo>
                  <a:cubicBezTo>
                    <a:pt x="23" y="86"/>
                    <a:pt x="33" y="79"/>
                    <a:pt x="39" y="68"/>
                  </a:cubicBezTo>
                  <a:cubicBezTo>
                    <a:pt x="49" y="53"/>
                    <a:pt x="70" y="6"/>
                    <a:pt x="62" y="1"/>
                  </a:cubicBezTo>
                  <a:cubicBezTo>
                    <a:pt x="62" y="0"/>
                    <a:pt x="61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2"/>
            <p:cNvSpPr/>
            <p:nvPr/>
          </p:nvSpPr>
          <p:spPr>
            <a:xfrm>
              <a:off x="3367583" y="1423229"/>
              <a:ext cx="15228" cy="18401"/>
            </a:xfrm>
            <a:custGeom>
              <a:avLst/>
              <a:gdLst/>
              <a:ahLst/>
              <a:cxnLst/>
              <a:rect l="l" t="t" r="r" b="b"/>
              <a:pathLst>
                <a:path w="72" h="87" extrusionOk="0">
                  <a:moveTo>
                    <a:pt x="61" y="1"/>
                  </a:moveTo>
                  <a:cubicBezTo>
                    <a:pt x="49" y="1"/>
                    <a:pt x="19" y="36"/>
                    <a:pt x="10" y="49"/>
                  </a:cubicBezTo>
                  <a:cubicBezTo>
                    <a:pt x="1" y="63"/>
                    <a:pt x="1" y="79"/>
                    <a:pt x="9" y="84"/>
                  </a:cubicBezTo>
                  <a:cubicBezTo>
                    <a:pt x="11" y="86"/>
                    <a:pt x="13" y="87"/>
                    <a:pt x="16" y="87"/>
                  </a:cubicBezTo>
                  <a:cubicBezTo>
                    <a:pt x="24" y="87"/>
                    <a:pt x="34" y="80"/>
                    <a:pt x="41" y="69"/>
                  </a:cubicBezTo>
                  <a:cubicBezTo>
                    <a:pt x="50" y="54"/>
                    <a:pt x="71" y="6"/>
                    <a:pt x="63" y="1"/>
                  </a:cubicBezTo>
                  <a:cubicBezTo>
                    <a:pt x="62" y="1"/>
                    <a:pt x="62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2"/>
            <p:cNvSpPr/>
            <p:nvPr/>
          </p:nvSpPr>
          <p:spPr>
            <a:xfrm>
              <a:off x="3326128" y="1450090"/>
              <a:ext cx="14805" cy="18189"/>
            </a:xfrm>
            <a:custGeom>
              <a:avLst/>
              <a:gdLst/>
              <a:ahLst/>
              <a:cxnLst/>
              <a:rect l="l" t="t" r="r" b="b"/>
              <a:pathLst>
                <a:path w="70" h="86" extrusionOk="0">
                  <a:moveTo>
                    <a:pt x="60" y="0"/>
                  </a:moveTo>
                  <a:cubicBezTo>
                    <a:pt x="48" y="0"/>
                    <a:pt x="17" y="35"/>
                    <a:pt x="10" y="48"/>
                  </a:cubicBezTo>
                  <a:cubicBezTo>
                    <a:pt x="0" y="63"/>
                    <a:pt x="0" y="78"/>
                    <a:pt x="7" y="84"/>
                  </a:cubicBezTo>
                  <a:cubicBezTo>
                    <a:pt x="9" y="85"/>
                    <a:pt x="12" y="86"/>
                    <a:pt x="15" y="86"/>
                  </a:cubicBezTo>
                  <a:cubicBezTo>
                    <a:pt x="23" y="86"/>
                    <a:pt x="33" y="79"/>
                    <a:pt x="39" y="68"/>
                  </a:cubicBezTo>
                  <a:cubicBezTo>
                    <a:pt x="48" y="53"/>
                    <a:pt x="70" y="6"/>
                    <a:pt x="62" y="1"/>
                  </a:cubicBezTo>
                  <a:cubicBezTo>
                    <a:pt x="62" y="0"/>
                    <a:pt x="61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2"/>
            <p:cNvSpPr/>
            <p:nvPr/>
          </p:nvSpPr>
          <p:spPr>
            <a:xfrm>
              <a:off x="3332050" y="1407790"/>
              <a:ext cx="15228" cy="18189"/>
            </a:xfrm>
            <a:custGeom>
              <a:avLst/>
              <a:gdLst/>
              <a:ahLst/>
              <a:cxnLst/>
              <a:rect l="l" t="t" r="r" b="b"/>
              <a:pathLst>
                <a:path w="72" h="86" extrusionOk="0">
                  <a:moveTo>
                    <a:pt x="61" y="0"/>
                  </a:moveTo>
                  <a:cubicBezTo>
                    <a:pt x="49" y="0"/>
                    <a:pt x="19" y="35"/>
                    <a:pt x="10" y="48"/>
                  </a:cubicBezTo>
                  <a:cubicBezTo>
                    <a:pt x="0" y="63"/>
                    <a:pt x="0" y="78"/>
                    <a:pt x="9" y="84"/>
                  </a:cubicBezTo>
                  <a:cubicBezTo>
                    <a:pt x="11" y="85"/>
                    <a:pt x="13" y="86"/>
                    <a:pt x="15" y="86"/>
                  </a:cubicBezTo>
                  <a:cubicBezTo>
                    <a:pt x="23" y="86"/>
                    <a:pt x="33" y="79"/>
                    <a:pt x="41" y="68"/>
                  </a:cubicBezTo>
                  <a:cubicBezTo>
                    <a:pt x="50" y="53"/>
                    <a:pt x="71" y="6"/>
                    <a:pt x="63" y="0"/>
                  </a:cubicBezTo>
                  <a:cubicBezTo>
                    <a:pt x="62" y="0"/>
                    <a:pt x="61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2"/>
            <p:cNvSpPr/>
            <p:nvPr/>
          </p:nvSpPr>
          <p:spPr>
            <a:xfrm>
              <a:off x="3304978" y="1375007"/>
              <a:ext cx="14805" cy="18401"/>
            </a:xfrm>
            <a:custGeom>
              <a:avLst/>
              <a:gdLst/>
              <a:ahLst/>
              <a:cxnLst/>
              <a:rect l="l" t="t" r="r" b="b"/>
              <a:pathLst>
                <a:path w="70" h="87" extrusionOk="0">
                  <a:moveTo>
                    <a:pt x="60" y="0"/>
                  </a:moveTo>
                  <a:cubicBezTo>
                    <a:pt x="48" y="0"/>
                    <a:pt x="17" y="34"/>
                    <a:pt x="10" y="48"/>
                  </a:cubicBezTo>
                  <a:cubicBezTo>
                    <a:pt x="0" y="63"/>
                    <a:pt x="0" y="79"/>
                    <a:pt x="7" y="84"/>
                  </a:cubicBezTo>
                  <a:cubicBezTo>
                    <a:pt x="9" y="85"/>
                    <a:pt x="12" y="86"/>
                    <a:pt x="14" y="86"/>
                  </a:cubicBezTo>
                  <a:cubicBezTo>
                    <a:pt x="22" y="86"/>
                    <a:pt x="33" y="79"/>
                    <a:pt x="39" y="68"/>
                  </a:cubicBezTo>
                  <a:cubicBezTo>
                    <a:pt x="48" y="53"/>
                    <a:pt x="70" y="6"/>
                    <a:pt x="62" y="1"/>
                  </a:cubicBezTo>
                  <a:cubicBezTo>
                    <a:pt x="62" y="0"/>
                    <a:pt x="61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2"/>
            <p:cNvSpPr/>
            <p:nvPr/>
          </p:nvSpPr>
          <p:spPr>
            <a:xfrm>
              <a:off x="3398885" y="1440361"/>
              <a:ext cx="15017" cy="18401"/>
            </a:xfrm>
            <a:custGeom>
              <a:avLst/>
              <a:gdLst/>
              <a:ahLst/>
              <a:cxnLst/>
              <a:rect l="l" t="t" r="r" b="b"/>
              <a:pathLst>
                <a:path w="71" h="87" extrusionOk="0">
                  <a:moveTo>
                    <a:pt x="60" y="1"/>
                  </a:moveTo>
                  <a:cubicBezTo>
                    <a:pt x="49" y="1"/>
                    <a:pt x="19" y="35"/>
                    <a:pt x="10" y="49"/>
                  </a:cubicBezTo>
                  <a:cubicBezTo>
                    <a:pt x="0" y="62"/>
                    <a:pt x="0" y="78"/>
                    <a:pt x="9" y="83"/>
                  </a:cubicBezTo>
                  <a:cubicBezTo>
                    <a:pt x="11" y="85"/>
                    <a:pt x="13" y="86"/>
                    <a:pt x="16" y="86"/>
                  </a:cubicBezTo>
                  <a:cubicBezTo>
                    <a:pt x="23" y="86"/>
                    <a:pt x="33" y="79"/>
                    <a:pt x="40" y="68"/>
                  </a:cubicBezTo>
                  <a:cubicBezTo>
                    <a:pt x="50" y="54"/>
                    <a:pt x="71" y="4"/>
                    <a:pt x="62" y="1"/>
                  </a:cubicBezTo>
                  <a:cubicBezTo>
                    <a:pt x="62" y="1"/>
                    <a:pt x="61" y="1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2"/>
            <p:cNvSpPr/>
            <p:nvPr/>
          </p:nvSpPr>
          <p:spPr>
            <a:xfrm>
              <a:off x="3342414" y="1359356"/>
              <a:ext cx="15017" cy="18401"/>
            </a:xfrm>
            <a:custGeom>
              <a:avLst/>
              <a:gdLst/>
              <a:ahLst/>
              <a:cxnLst/>
              <a:rect l="l" t="t" r="r" b="b"/>
              <a:pathLst>
                <a:path w="71" h="87" extrusionOk="0">
                  <a:moveTo>
                    <a:pt x="60" y="1"/>
                  </a:moveTo>
                  <a:cubicBezTo>
                    <a:pt x="49" y="1"/>
                    <a:pt x="18" y="35"/>
                    <a:pt x="9" y="48"/>
                  </a:cubicBezTo>
                  <a:cubicBezTo>
                    <a:pt x="1" y="63"/>
                    <a:pt x="1" y="79"/>
                    <a:pt x="8" y="84"/>
                  </a:cubicBezTo>
                  <a:cubicBezTo>
                    <a:pt x="10" y="86"/>
                    <a:pt x="13" y="86"/>
                    <a:pt x="15" y="86"/>
                  </a:cubicBezTo>
                  <a:cubicBezTo>
                    <a:pt x="23" y="86"/>
                    <a:pt x="33" y="79"/>
                    <a:pt x="40" y="68"/>
                  </a:cubicBezTo>
                  <a:cubicBezTo>
                    <a:pt x="49" y="54"/>
                    <a:pt x="70" y="6"/>
                    <a:pt x="62" y="1"/>
                  </a:cubicBezTo>
                  <a:cubicBezTo>
                    <a:pt x="62" y="1"/>
                    <a:pt x="61" y="1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2"/>
            <p:cNvSpPr/>
            <p:nvPr/>
          </p:nvSpPr>
          <p:spPr>
            <a:xfrm>
              <a:off x="3645285" y="851960"/>
              <a:ext cx="130709" cy="262475"/>
            </a:xfrm>
            <a:custGeom>
              <a:avLst/>
              <a:gdLst/>
              <a:ahLst/>
              <a:cxnLst/>
              <a:rect l="l" t="t" r="r" b="b"/>
              <a:pathLst>
                <a:path w="618" h="1241" fill="none" extrusionOk="0">
                  <a:moveTo>
                    <a:pt x="1" y="1"/>
                  </a:moveTo>
                  <a:cubicBezTo>
                    <a:pt x="56" y="70"/>
                    <a:pt x="143" y="156"/>
                    <a:pt x="282" y="246"/>
                  </a:cubicBezTo>
                  <a:cubicBezTo>
                    <a:pt x="618" y="463"/>
                    <a:pt x="583" y="960"/>
                    <a:pt x="583" y="960"/>
                  </a:cubicBezTo>
                  <a:lnTo>
                    <a:pt x="586" y="1241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2"/>
            <p:cNvSpPr/>
            <p:nvPr/>
          </p:nvSpPr>
          <p:spPr>
            <a:xfrm>
              <a:off x="3770283" y="1165619"/>
              <a:ext cx="212" cy="13748"/>
            </a:xfrm>
            <a:custGeom>
              <a:avLst/>
              <a:gdLst/>
              <a:ahLst/>
              <a:cxnLst/>
              <a:rect l="l" t="t" r="r" b="b"/>
              <a:pathLst>
                <a:path w="1" h="65" fill="none" extrusionOk="0">
                  <a:moveTo>
                    <a:pt x="0" y="0"/>
                  </a:moveTo>
                  <a:lnTo>
                    <a:pt x="0" y="64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2"/>
            <p:cNvSpPr/>
            <p:nvPr/>
          </p:nvSpPr>
          <p:spPr>
            <a:xfrm>
              <a:off x="3030447" y="666895"/>
              <a:ext cx="670674" cy="101733"/>
            </a:xfrm>
            <a:custGeom>
              <a:avLst/>
              <a:gdLst/>
              <a:ahLst/>
              <a:cxnLst/>
              <a:rect l="l" t="t" r="r" b="b"/>
              <a:pathLst>
                <a:path w="3171" h="481" extrusionOk="0">
                  <a:moveTo>
                    <a:pt x="3146" y="1"/>
                  </a:moveTo>
                  <a:lnTo>
                    <a:pt x="23" y="34"/>
                  </a:lnTo>
                  <a:cubicBezTo>
                    <a:pt x="10" y="34"/>
                    <a:pt x="1" y="44"/>
                    <a:pt x="1" y="56"/>
                  </a:cubicBezTo>
                  <a:lnTo>
                    <a:pt x="5" y="460"/>
                  </a:lnTo>
                  <a:cubicBezTo>
                    <a:pt x="5" y="471"/>
                    <a:pt x="15" y="481"/>
                    <a:pt x="26" y="481"/>
                  </a:cubicBezTo>
                  <a:lnTo>
                    <a:pt x="3150" y="447"/>
                  </a:lnTo>
                  <a:cubicBezTo>
                    <a:pt x="3162" y="447"/>
                    <a:pt x="3171" y="438"/>
                    <a:pt x="3171" y="426"/>
                  </a:cubicBezTo>
                  <a:lnTo>
                    <a:pt x="3167" y="22"/>
                  </a:lnTo>
                  <a:cubicBezTo>
                    <a:pt x="3167" y="10"/>
                    <a:pt x="3157" y="1"/>
                    <a:pt x="31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2"/>
            <p:cNvSpPr/>
            <p:nvPr/>
          </p:nvSpPr>
          <p:spPr>
            <a:xfrm>
              <a:off x="3091149" y="673241"/>
              <a:ext cx="1269" cy="94542"/>
            </a:xfrm>
            <a:custGeom>
              <a:avLst/>
              <a:gdLst/>
              <a:ahLst/>
              <a:cxnLst/>
              <a:rect l="l" t="t" r="r" b="b"/>
              <a:pathLst>
                <a:path w="6" h="447" fill="none" extrusionOk="0">
                  <a:moveTo>
                    <a:pt x="0" y="0"/>
                  </a:moveTo>
                  <a:lnTo>
                    <a:pt x="6" y="44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2"/>
            <p:cNvSpPr/>
            <p:nvPr/>
          </p:nvSpPr>
          <p:spPr>
            <a:xfrm>
              <a:off x="3182941" y="672606"/>
              <a:ext cx="1269" cy="94119"/>
            </a:xfrm>
            <a:custGeom>
              <a:avLst/>
              <a:gdLst/>
              <a:ahLst/>
              <a:cxnLst/>
              <a:rect l="l" t="t" r="r" b="b"/>
              <a:pathLst>
                <a:path w="6" h="445" fill="none" extrusionOk="0">
                  <a:moveTo>
                    <a:pt x="0" y="0"/>
                  </a:moveTo>
                  <a:lnTo>
                    <a:pt x="5" y="444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2"/>
            <p:cNvSpPr/>
            <p:nvPr/>
          </p:nvSpPr>
          <p:spPr>
            <a:xfrm>
              <a:off x="3274733" y="671337"/>
              <a:ext cx="1058" cy="94753"/>
            </a:xfrm>
            <a:custGeom>
              <a:avLst/>
              <a:gdLst/>
              <a:ahLst/>
              <a:cxnLst/>
              <a:rect l="l" t="t" r="r" b="b"/>
              <a:pathLst>
                <a:path w="5" h="448" fill="none" extrusionOk="0">
                  <a:moveTo>
                    <a:pt x="1" y="1"/>
                  </a:moveTo>
                  <a:lnTo>
                    <a:pt x="4" y="44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2"/>
            <p:cNvSpPr/>
            <p:nvPr/>
          </p:nvSpPr>
          <p:spPr>
            <a:xfrm>
              <a:off x="3366313" y="670279"/>
              <a:ext cx="1269" cy="94542"/>
            </a:xfrm>
            <a:custGeom>
              <a:avLst/>
              <a:gdLst/>
              <a:ahLst/>
              <a:cxnLst/>
              <a:rect l="l" t="t" r="r" b="b"/>
              <a:pathLst>
                <a:path w="6" h="447" fill="none" extrusionOk="0">
                  <a:moveTo>
                    <a:pt x="1" y="1"/>
                  </a:moveTo>
                  <a:lnTo>
                    <a:pt x="6" y="447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2"/>
            <p:cNvSpPr/>
            <p:nvPr/>
          </p:nvSpPr>
          <p:spPr>
            <a:xfrm>
              <a:off x="3458106" y="669433"/>
              <a:ext cx="1269" cy="94119"/>
            </a:xfrm>
            <a:custGeom>
              <a:avLst/>
              <a:gdLst/>
              <a:ahLst/>
              <a:cxnLst/>
              <a:rect l="l" t="t" r="r" b="b"/>
              <a:pathLst>
                <a:path w="6" h="445" fill="none" extrusionOk="0">
                  <a:moveTo>
                    <a:pt x="0" y="0"/>
                  </a:moveTo>
                  <a:lnTo>
                    <a:pt x="6" y="445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2"/>
            <p:cNvSpPr/>
            <p:nvPr/>
          </p:nvSpPr>
          <p:spPr>
            <a:xfrm>
              <a:off x="3550109" y="668376"/>
              <a:ext cx="1269" cy="94542"/>
            </a:xfrm>
            <a:custGeom>
              <a:avLst/>
              <a:gdLst/>
              <a:ahLst/>
              <a:cxnLst/>
              <a:rect l="l" t="t" r="r" b="b"/>
              <a:pathLst>
                <a:path w="6" h="447" fill="none" extrusionOk="0">
                  <a:moveTo>
                    <a:pt x="0" y="0"/>
                  </a:moveTo>
                  <a:lnTo>
                    <a:pt x="5" y="446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2"/>
            <p:cNvSpPr/>
            <p:nvPr/>
          </p:nvSpPr>
          <p:spPr>
            <a:xfrm>
              <a:off x="3641690" y="667318"/>
              <a:ext cx="1481" cy="94542"/>
            </a:xfrm>
            <a:custGeom>
              <a:avLst/>
              <a:gdLst/>
              <a:ahLst/>
              <a:cxnLst/>
              <a:rect l="l" t="t" r="r" b="b"/>
              <a:pathLst>
                <a:path w="7" h="447" fill="none" extrusionOk="0">
                  <a:moveTo>
                    <a:pt x="1" y="1"/>
                  </a:moveTo>
                  <a:lnTo>
                    <a:pt x="6" y="446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05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52"/>
          <p:cNvGrpSpPr/>
          <p:nvPr/>
        </p:nvGrpSpPr>
        <p:grpSpPr>
          <a:xfrm>
            <a:off x="4282683" y="2581086"/>
            <a:ext cx="216823" cy="216819"/>
            <a:chOff x="-223479" y="-1094052"/>
            <a:chExt cx="216823" cy="216819"/>
          </a:xfrm>
        </p:grpSpPr>
        <p:sp>
          <p:nvSpPr>
            <p:cNvPr id="1306" name="Google Shape;1306;p52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2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8" name="Google Shape;1308;p52"/>
          <p:cNvGrpSpPr/>
          <p:nvPr/>
        </p:nvGrpSpPr>
        <p:grpSpPr>
          <a:xfrm>
            <a:off x="1565696" y="539998"/>
            <a:ext cx="216823" cy="216819"/>
            <a:chOff x="-223479" y="-1094052"/>
            <a:chExt cx="216823" cy="216819"/>
          </a:xfrm>
        </p:grpSpPr>
        <p:sp>
          <p:nvSpPr>
            <p:cNvPr id="1309" name="Google Shape;1309;p52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2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11" name="Google Shape;1311;p52"/>
          <p:cNvCxnSpPr/>
          <p:nvPr/>
        </p:nvCxnSpPr>
        <p:spPr>
          <a:xfrm rot="10800000">
            <a:off x="4076850" y="1008275"/>
            <a:ext cx="628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2" name="Google Shape;1312;p52"/>
          <p:cNvCxnSpPr/>
          <p:nvPr/>
        </p:nvCxnSpPr>
        <p:spPr>
          <a:xfrm rot="10800000">
            <a:off x="3314813" y="775500"/>
            <a:ext cx="1016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24" name="Google Shape;1324;p52"/>
          <p:cNvGrpSpPr/>
          <p:nvPr/>
        </p:nvGrpSpPr>
        <p:grpSpPr>
          <a:xfrm>
            <a:off x="116283" y="2996998"/>
            <a:ext cx="216823" cy="216819"/>
            <a:chOff x="-223479" y="-1094052"/>
            <a:chExt cx="216823" cy="216819"/>
          </a:xfrm>
        </p:grpSpPr>
        <p:sp>
          <p:nvSpPr>
            <p:cNvPr id="1325" name="Google Shape;1325;p52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2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130 - Διάγραμμα ροής: Εναλλακτική διεργασία"/>
          <p:cNvSpPr/>
          <p:nvPr/>
        </p:nvSpPr>
        <p:spPr>
          <a:xfrm>
            <a:off x="4929190" y="3143254"/>
            <a:ext cx="3714776" cy="1500198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u="sng" dirty="0" smtClean="0">
                <a:solidFill>
                  <a:schemeClr val="bg2"/>
                </a:solidFill>
                <a:latin typeface="Arial Black" pitchFamily="34" charset="0"/>
              </a:rPr>
              <a:t>YourNutritionist</a:t>
            </a:r>
          </a:p>
          <a:p>
            <a:pPr algn="ctr"/>
            <a:endParaRPr lang="el-GR" dirty="0"/>
          </a:p>
        </p:txBody>
      </p:sp>
      <p:pic>
        <p:nvPicPr>
          <p:cNvPr id="132" name="131 - Εικόνα" descr="avocad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3929072"/>
            <a:ext cx="866459" cy="8664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utrition App Pitch Deck by Slidesgo">
  <a:themeElements>
    <a:clrScheme name="Simple Light">
      <a:dk1>
        <a:srgbClr val="479442"/>
      </a:dk1>
      <a:lt1>
        <a:srgbClr val="233634"/>
      </a:lt1>
      <a:dk2>
        <a:srgbClr val="F6EAD4"/>
      </a:dk2>
      <a:lt2>
        <a:srgbClr val="F8F8EC"/>
      </a:lt2>
      <a:accent1>
        <a:srgbClr val="F1C488"/>
      </a:accent1>
      <a:accent2>
        <a:srgbClr val="BD7B36"/>
      </a:accent2>
      <a:accent3>
        <a:srgbClr val="CAE9D9"/>
      </a:accent3>
      <a:accent4>
        <a:srgbClr val="5BB0AD"/>
      </a:accent4>
      <a:accent5>
        <a:srgbClr val="FAEA3F"/>
      </a:accent5>
      <a:accent6>
        <a:srgbClr val="FE5921"/>
      </a:accent6>
      <a:hlink>
        <a:srgbClr val="4794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231</Words>
  <PresentationFormat>Προβολή στην οθόνη (16:9)</PresentationFormat>
  <Paragraphs>54</Paragraphs>
  <Slides>11</Slides>
  <Notes>5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11</vt:i4>
      </vt:variant>
    </vt:vector>
  </HeadingPairs>
  <TitlesOfParts>
    <vt:vector size="18" baseType="lpstr">
      <vt:lpstr>Arial</vt:lpstr>
      <vt:lpstr>Open Sans</vt:lpstr>
      <vt:lpstr>Cabin</vt:lpstr>
      <vt:lpstr>Raleway</vt:lpstr>
      <vt:lpstr>Times New Roman</vt:lpstr>
      <vt:lpstr>Arial Black</vt:lpstr>
      <vt:lpstr>Nutrition App Pitch Deck by Slidesgo</vt:lpstr>
      <vt:lpstr>YOUR NUTRITIONIST</vt:lpstr>
      <vt:lpstr>Υπηρεσίες που προσφέρει η εφαρμογή μας</vt:lpstr>
      <vt:lpstr>Τι υπηρεσίες προσφέρει η εφαρμογή μας;</vt:lpstr>
      <vt:lpstr>User Interface - Smartphones</vt:lpstr>
      <vt:lpstr>Διαφάνεια 5</vt:lpstr>
      <vt:lpstr>Διαφάνεια 6</vt:lpstr>
      <vt:lpstr>Διαφάνεια 7</vt:lpstr>
      <vt:lpstr>Υλοποίηση Εφαρμογής</vt:lpstr>
      <vt:lpstr>Thanks!</vt:lpstr>
      <vt:lpstr>Micros, Macros και η επιστήμη της Διατροφής (1)</vt:lpstr>
      <vt:lpstr>Micros, Macros και η επιστήμη της Διατροφής (2)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NUTRITIONIST</dc:title>
  <cp:lastModifiedBy>User</cp:lastModifiedBy>
  <cp:revision>33</cp:revision>
  <dcterms:modified xsi:type="dcterms:W3CDTF">2024-05-20T14:29:58Z</dcterms:modified>
</cp:coreProperties>
</file>