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FAE5-8EB6-40E7-9AB7-34B653168807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8BEA-EE39-4CA1-AA67-FA962F9EE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FAE5-8EB6-40E7-9AB7-34B653168807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8BEA-EE39-4CA1-AA67-FA962F9EE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1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FAE5-8EB6-40E7-9AB7-34B653168807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8BEA-EE39-4CA1-AA67-FA962F9EE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35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FAE5-8EB6-40E7-9AB7-34B653168807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8BEA-EE39-4CA1-AA67-FA962F9EE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77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FAE5-8EB6-40E7-9AB7-34B653168807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8BEA-EE39-4CA1-AA67-FA962F9EE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3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FAE5-8EB6-40E7-9AB7-34B653168807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8BEA-EE39-4CA1-AA67-FA962F9EE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9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FAE5-8EB6-40E7-9AB7-34B653168807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8BEA-EE39-4CA1-AA67-FA962F9EE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43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FAE5-8EB6-40E7-9AB7-34B653168807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8BEA-EE39-4CA1-AA67-FA962F9EE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14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FAE5-8EB6-40E7-9AB7-34B653168807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8BEA-EE39-4CA1-AA67-FA962F9EE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63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FAE5-8EB6-40E7-9AB7-34B653168807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8BEA-EE39-4CA1-AA67-FA962F9EE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44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FAE5-8EB6-40E7-9AB7-34B653168807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8BEA-EE39-4CA1-AA67-FA962F9EE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2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FAE5-8EB6-40E7-9AB7-34B653168807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8BEA-EE39-4CA1-AA67-FA962F9EE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9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57998" y="228599"/>
            <a:ext cx="2843213" cy="3629025"/>
          </a:xfrm>
          <a:prstGeom prst="rect">
            <a:avLst/>
          </a:prstGeom>
          <a:blipFill dpi="0" rotWithShape="1">
            <a:blip r:embed="rId3"/>
            <a:srcRect/>
            <a:stretch>
              <a:fillRect l="-4000" t="-6000" r="-3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408193" y="3243263"/>
            <a:ext cx="2964657" cy="3300412"/>
          </a:xfrm>
          <a:prstGeom prst="rect">
            <a:avLst/>
          </a:prstGeom>
          <a:blipFill>
            <a:blip r:embed="rId4"/>
            <a:stretch>
              <a:fillRect l="-4000" t="-6000" r="-3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14409" y="614364"/>
            <a:ext cx="4171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Um pouco sobre quem sou.</a:t>
            </a:r>
            <a:endParaRPr lang="pt-BR" sz="32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14409" y="2428876"/>
            <a:ext cx="47720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Meu nome é Tássia Nataly de Souza Campos;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Tenho 20 anos;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Nasci em São José dos Campos e vivo aqui desde então;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Moro com meus pais e irmãos;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Tenho um cãozinho lindo chamado “Dean”.</a:t>
            </a:r>
          </a:p>
          <a:p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5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14409" y="614364"/>
            <a:ext cx="4171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Sobre meus hobbies e o que faço nos momentos de lazer:</a:t>
            </a:r>
            <a:endParaRPr lang="pt-BR" sz="28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14409" y="2428876"/>
            <a:ext cx="477202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Sou apaixonada por musculação;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Assisto diversos animes;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Aprendo novas receitas culinárias;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Gosto de curtir um pagode/samba;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Fazer um churrasco com amigos e família;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Priorizo meu momento solitário também, sempre que possível.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57998" y="228599"/>
            <a:ext cx="2843213" cy="3629025"/>
          </a:xfrm>
          <a:prstGeom prst="rect">
            <a:avLst/>
          </a:prstGeom>
          <a:blipFill dpi="0" rotWithShape="1">
            <a:blip r:embed="rId3"/>
            <a:srcRect/>
            <a:stretch>
              <a:fillRect t="-15000" b="-1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58040" y="3400426"/>
            <a:ext cx="4057648" cy="3300412"/>
          </a:xfrm>
          <a:prstGeom prst="rect">
            <a:avLst/>
          </a:prstGeom>
          <a:blipFill dpi="0" rotWithShape="1">
            <a:blip r:embed="rId4"/>
            <a:srcRect/>
            <a:stretch>
              <a:fillRect t="-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9515475" y="760454"/>
            <a:ext cx="2614608" cy="3240046"/>
          </a:xfrm>
          <a:prstGeom prst="rect">
            <a:avLst/>
          </a:prstGeom>
          <a:blipFill dpi="0" rotWithShape="1">
            <a:blip r:embed="rId5"/>
            <a:srcRect/>
            <a:stretch>
              <a:fillRect l="-7000" t="-14000" r="-7000" b="-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2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14408" y="614364"/>
            <a:ext cx="498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Minha história acadêmica</a:t>
            </a:r>
            <a:endParaRPr lang="pt-BR" sz="28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14409" y="2428876"/>
            <a:ext cx="611505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Me formei no ensino médio em 2019;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Na metade de 2018 comecei um curso na ETEC sobre administração de empresas, </a:t>
            </a:r>
            <a:r>
              <a:rPr lang="pt-BR" sz="2000" dirty="0"/>
              <a:t>c</a:t>
            </a:r>
            <a:r>
              <a:rPr lang="pt-BR" sz="2000" dirty="0" smtClean="0"/>
              <a:t>om duração de 1 (um) ano e meio, finalizado no mesmo ano do ensino médio;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Atualmente sou aluna da Fatec, do curso de Logística, visando trabalho e carreira voltada a essa área.</a:t>
            </a:r>
          </a:p>
          <a:p>
            <a:r>
              <a:rPr lang="pt-BR" dirty="0" smtClean="0"/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57998" y="228599"/>
            <a:ext cx="2843213" cy="3629025"/>
          </a:xfrm>
          <a:prstGeom prst="rect">
            <a:avLst/>
          </a:prstGeom>
          <a:blipFill dpi="0" rotWithShape="1">
            <a:blip r:embed="rId3"/>
            <a:srcRect/>
            <a:stretch>
              <a:fillRect l="-6000" t="-31000" r="-6000" b="-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329487" y="3243263"/>
            <a:ext cx="4043364" cy="3300412"/>
          </a:xfrm>
          <a:prstGeom prst="rect">
            <a:avLst/>
          </a:prstGeom>
          <a:blipFill dpi="0" rotWithShape="1">
            <a:blip r:embed="rId4"/>
            <a:srcRect/>
            <a:stretch>
              <a:fillRect l="-5000" t="-3000" r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4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14408" y="614364"/>
            <a:ext cx="498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Alguns sonhos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14409" y="2428876"/>
            <a:ext cx="611505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Viajar o mundo;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Estar bem financeiramente;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Conseguir ajudar sempre, quem precisar, principalmente família;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Me dar bem na carreira e conseguir ajudar quem também esteve sem direção;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Viver.</a:t>
            </a:r>
          </a:p>
          <a:p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9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14408" y="614364"/>
            <a:ext cx="4986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Meus planos para o futuro e o que eu estou fazendo agora para mudar lá na frente:</a:t>
            </a:r>
            <a:endParaRPr lang="pt-BR" sz="28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14409" y="2456795"/>
            <a:ext cx="5143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Ainda tenho muitas duvidas sobre o </a:t>
            </a:r>
            <a:r>
              <a:rPr lang="pt-BR" sz="2000" dirty="0"/>
              <a:t>m</a:t>
            </a:r>
            <a:r>
              <a:rPr lang="pt-BR" sz="2000" dirty="0" smtClean="0"/>
              <a:t>eu futuro. O que fazer agora, o que começar, como começar, que carreira seguir, etc.</a:t>
            </a:r>
          </a:p>
          <a:p>
            <a:r>
              <a:rPr lang="pt-BR" sz="2000" dirty="0" smtClean="0"/>
              <a:t>Infelizmente são pontos que me deixam em uma enorme incerteza, já que considero difícil você ser alguém quando nunca confiou em si.</a:t>
            </a:r>
          </a:p>
          <a:p>
            <a:endParaRPr lang="pt-BR" sz="2000" dirty="0"/>
          </a:p>
          <a:p>
            <a:r>
              <a:rPr lang="pt-BR" sz="2000" dirty="0" smtClean="0"/>
              <a:t>De qualquer forma, estou adquirindo mais conhecimentos em algumas áreas adversas que tenho interesse para saber o que posso ser lá na frente. Em resumo, estou caminhando no meu ritmo para ser alguém que eu me orgulhe.</a:t>
            </a:r>
          </a:p>
        </p:txBody>
      </p:sp>
    </p:spTree>
    <p:extLst>
      <p:ext uri="{BB962C8B-B14F-4D97-AF65-F5344CB8AC3E}">
        <p14:creationId xmlns:p14="http://schemas.microsoft.com/office/powerpoint/2010/main" val="28589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14408" y="614364"/>
            <a:ext cx="4986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Conclusão</a:t>
            </a:r>
            <a:endParaRPr lang="pt-BR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14408" y="2471082"/>
            <a:ext cx="5143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Apesar de algumas incertezas, sei que sou capaz de ser alguém mais incrível do que imagino ser. Sou dedicada, tenho vontade de aprender, e nenhum desafio vai me fazer parar. O caminho é longo, mas fica mais longo ainda quando não é começado.</a:t>
            </a:r>
          </a:p>
        </p:txBody>
      </p:sp>
    </p:spTree>
    <p:extLst>
      <p:ext uri="{BB962C8B-B14F-4D97-AF65-F5344CB8AC3E}">
        <p14:creationId xmlns:p14="http://schemas.microsoft.com/office/powerpoint/2010/main" val="20626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Joaquin</dc:creator>
  <cp:lastModifiedBy>Joaquin</cp:lastModifiedBy>
  <cp:revision>8</cp:revision>
  <dcterms:created xsi:type="dcterms:W3CDTF">2023-08-13T20:31:39Z</dcterms:created>
  <dcterms:modified xsi:type="dcterms:W3CDTF">2023-08-13T21:36:11Z</dcterms:modified>
</cp:coreProperties>
</file>