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Tabassum%20khatoon%20M%203rd%20year%20B.%20Com%20general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[Tabassum khatoon M 3rd year B. Com general.xlsx]Sheet1!PivotTable1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EMPLOYEES</a:t>
            </a:r>
            <a:r>
              <a:rPr lang="en-US" baseline="0"/>
              <a:t> NET SALARY DETAILS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Sheet1!$AC$3:$AC$4</c:f>
              <c:strCache>
                <c:ptCount val="1"/>
                <c:pt idx="0">
                  <c:v>Fixed Term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Sheet1!$AC$5:$AC$18</c:f>
              <c:numCache>
                <c:formatCode>General</c:formatCode>
                <c:ptCount val="13"/>
                <c:pt idx="0">
                  <c:v>190308.78700000001</c:v>
                </c:pt>
                <c:pt idx="1">
                  <c:v>243136.17199999999</c:v>
                </c:pt>
                <c:pt idx="2">
                  <c:v>163277.65599999999</c:v>
                </c:pt>
                <c:pt idx="3">
                  <c:v>310615.57233333302</c:v>
                </c:pt>
                <c:pt idx="4">
                  <c:v>95566.666666666701</c:v>
                </c:pt>
                <c:pt idx="5">
                  <c:v>27574.3606666667</c:v>
                </c:pt>
                <c:pt idx="6">
                  <c:v>49459.8576666667</c:v>
                </c:pt>
                <c:pt idx="7">
                  <c:v>268430.30133333401</c:v>
                </c:pt>
                <c:pt idx="8">
                  <c:v>83069.725000000006</c:v>
                </c:pt>
                <c:pt idx="9">
                  <c:v>73319.029333333296</c:v>
                </c:pt>
                <c:pt idx="10">
                  <c:v>113919.84299999999</c:v>
                </c:pt>
                <c:pt idx="11">
                  <c:v>266072.83633333299</c:v>
                </c:pt>
                <c:pt idx="12">
                  <c:v>454263.19966666697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3-E840-9AC9-180745A5FE64}"/>
            </c:ext>
          </c:extLst>
        </c:ser>
        <c:ser>
          <c:idx val="1"/>
          <c:order val="1"/>
          <c:tx>
            <c:strRef>
              <c:f>Sheet1!$AD$3:$AD$4</c:f>
              <c:strCache>
                <c:ptCount val="1"/>
                <c:pt idx="0">
                  <c:v>Permanent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Sheet1!$AD$5:$AD$18</c:f>
              <c:numCache>
                <c:formatCode>General</c:formatCode>
                <c:ptCount val="13"/>
                <c:pt idx="0">
                  <c:v>863950.94766666705</c:v>
                </c:pt>
                <c:pt idx="1">
                  <c:v>1073647.041</c:v>
                </c:pt>
                <c:pt idx="2">
                  <c:v>533560.04433333303</c:v>
                </c:pt>
                <c:pt idx="3">
                  <c:v>379972.24233333301</c:v>
                </c:pt>
                <c:pt idx="4">
                  <c:v>686974.96333333303</c:v>
                </c:pt>
                <c:pt idx="5">
                  <c:v>507410.32866666699</c:v>
                </c:pt>
                <c:pt idx="6">
                  <c:v>487002.35933333298</c:v>
                </c:pt>
                <c:pt idx="7">
                  <c:v>696379.191666667</c:v>
                </c:pt>
                <c:pt idx="8">
                  <c:v>485908.96600000001</c:v>
                </c:pt>
                <c:pt idx="9">
                  <c:v>392707.89733333298</c:v>
                </c:pt>
                <c:pt idx="10">
                  <c:v>822495.91766666702</c:v>
                </c:pt>
                <c:pt idx="11">
                  <c:v>561728.02300000004</c:v>
                </c:pt>
                <c:pt idx="12">
                  <c:v>528640.30066666706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3-E840-9AC9-180745A5F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axId val="898317297"/>
        <c:axId val="974335663"/>
      </c:barChart>
      <c:lineChart>
        <c:grouping val="standard"/>
        <c:varyColors val="0"/>
        <c:ser>
          <c:idx val="2"/>
          <c:order val="2"/>
          <c:tx>
            <c:strRef>
              <c:f>Sheet1!$AE$3:$AE$4</c:f>
              <c:strCache>
                <c:ptCount val="1"/>
                <c:pt idx="0">
                  <c:v>Temporary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Sheet1!$AB$5:$AB$18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Sheet1!$AE$5:$AE$18</c:f>
              <c:numCache>
                <c:formatCode>General</c:formatCode>
                <c:ptCount val="13"/>
                <c:pt idx="0">
                  <c:v>174998.917666667</c:v>
                </c:pt>
                <c:pt idx="1">
                  <c:v>134494.03</c:v>
                </c:pt>
                <c:pt idx="2">
                  <c:v>220421.403666667</c:v>
                </c:pt>
                <c:pt idx="3">
                  <c:v>154393.04199999999</c:v>
                </c:pt>
                <c:pt idx="4">
                  <c:v>220039.82966666701</c:v>
                </c:pt>
                <c:pt idx="5">
                  <c:v>61321.433333333298</c:v>
                </c:pt>
                <c:pt idx="7">
                  <c:v>284054.97166666703</c:v>
                </c:pt>
                <c:pt idx="8">
                  <c:v>168759.03566666701</c:v>
                </c:pt>
                <c:pt idx="9">
                  <c:v>80418.884999999995</c:v>
                </c:pt>
                <c:pt idx="10">
                  <c:v>201267.88200000001</c:v>
                </c:pt>
                <c:pt idx="11">
                  <c:v>150736.46733333301</c:v>
                </c:pt>
                <c:pt idx="12">
                  <c:v>455169.11033333401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D3-E840-9AC9-180745A5F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8317297"/>
        <c:axId val="974335663"/>
      </c:lineChart>
      <c:catAx>
        <c:axId val="89831729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335663"/>
        <c:crosses val="autoZero"/>
        <c:auto val="1"/>
        <c:lblAlgn val="ctr"/>
        <c:lblOffset val="100"/>
        <c:noMultiLvlLbl val="0"/>
      </c:catAx>
      <c:valAx>
        <c:axId val="97433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31729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</a:t>
            </a:r>
            <a:r>
              <a:rPr lang="en-US" altLang="en-US" sz="2400" dirty="0"/>
              <a:t>M. TABASSUM KHATOON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</a:t>
            </a:r>
            <a:r>
              <a:rPr lang="en-US" altLang="en-US" sz="2400" dirty="0"/>
              <a:t>312220420</a:t>
            </a:r>
            <a:r>
              <a:rPr lang="en-IN" altLang="en-US" sz="2400" dirty="0"/>
              <a:t> ; NM USER ID : </a:t>
            </a:r>
            <a:r>
              <a:rPr lang="en-US" altLang="en-US" sz="2400" dirty="0"/>
              <a:t>asunm1725312220420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III B.COM(G)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APOLLO ATRS AND SCIENCE COLLEGE NORTH 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990600" y="16002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altLang="en-US"/>
              <a:t> FEATURES COLLECTION</a:t>
            </a:r>
          </a:p>
          <a:p>
            <a:pPr marL="342900" indent="-342900">
              <a:buFont typeface="+mj-lt"/>
              <a:buAutoNum type="arabicParenR"/>
            </a:pPr>
            <a:r>
              <a:rPr lang="en-IN" altLang="en-US"/>
              <a:t>DATA CLEANING</a:t>
            </a:r>
          </a:p>
          <a:p>
            <a:pPr marL="342900" indent="-342900">
              <a:buFont typeface="+mj-lt"/>
              <a:buAutoNum type="arabicParenR"/>
            </a:pPr>
            <a:r>
              <a:rPr lang="en-IN" altLang="en-US"/>
              <a:t>TO CALCULATE NET SALARY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675D09D-1DBC-9EC5-9AFB-469740833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081835"/>
              </p:ext>
            </p:extLst>
          </p:nvPr>
        </p:nvGraphicFramePr>
        <p:xfrm>
          <a:off x="1280811" y="1695450"/>
          <a:ext cx="5053461" cy="2928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1600" y="16764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Finally we find the employees net salary using attendance analysis with excel sheet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alt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salary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43000" y="16002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To calculate employees net salary with using attendance analysis in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is to find the employees net salary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143000" y="2133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end users are company organizations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505200" y="24384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put total working days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next put present &amp; absecence days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next to calculate net salary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pivot - summary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graph -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9050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Data = edunet dashboard</a:t>
            </a:r>
          </a:p>
          <a:p>
            <a:r>
              <a:rPr lang="en-IN" altLang="en-US"/>
              <a:t>9 features</a:t>
            </a:r>
          </a:p>
          <a:p>
            <a:r>
              <a:rPr lang="en-IN" altLang="en-US"/>
              <a:t>8 features</a:t>
            </a:r>
          </a:p>
          <a:p>
            <a:r>
              <a:rPr lang="en-IN" altLang="en-US"/>
              <a:t>total working days</a:t>
            </a:r>
          </a:p>
          <a:p>
            <a:r>
              <a:rPr lang="en-IN" altLang="en-US"/>
              <a:t>present &amp; absense</a:t>
            </a:r>
          </a:p>
          <a:p>
            <a:r>
              <a:rPr lang="en-IN" altLang="en-US"/>
              <a:t>net salary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 salary = E2/J2*K2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tassumakhan0805@gmail.com</cp:lastModifiedBy>
  <cp:revision>14</cp:revision>
  <dcterms:created xsi:type="dcterms:W3CDTF">2024-03-29T15:07:00Z</dcterms:created>
  <dcterms:modified xsi:type="dcterms:W3CDTF">2024-09-06T04:52:36Z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8097942156F64BA6A93E93A596971FA0_12</vt:lpwstr>
  </property>
  <property fmtid="{D5CDD505-2E9C-101B-9397-08002B2CF9AE}" pid="5" name="KSOProductBuildVer">
    <vt:lpwstr>1033-12.2.0.17562</vt:lpwstr>
  </property>
</Properties>
</file>