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8" r:id="rId4"/>
    <p:sldId id="261" r:id="rId5"/>
    <p:sldId id="259" r:id="rId6"/>
    <p:sldId id="264" r:id="rId7"/>
    <p:sldId id="265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舒 适" userId="156a5e04750dab24" providerId="LiveId" clId="{1E5BBB8E-0CFA-4942-A7D8-B11398844B26}"/>
    <pc:docChg chg="undo custSel addSld delSld modSld sldOrd">
      <pc:chgData name="舒 适" userId="156a5e04750dab24" providerId="LiveId" clId="{1E5BBB8E-0CFA-4942-A7D8-B11398844B26}" dt="2023-02-08T14:56:52.151" v="7083" actId="478"/>
      <pc:docMkLst>
        <pc:docMk/>
      </pc:docMkLst>
      <pc:sldChg chg="addSp delSp modSp new del mod ord">
        <pc:chgData name="舒 适" userId="156a5e04750dab24" providerId="LiveId" clId="{1E5BBB8E-0CFA-4942-A7D8-B11398844B26}" dt="2023-02-08T08:34:05.830" v="3091" actId="47"/>
        <pc:sldMkLst>
          <pc:docMk/>
          <pc:sldMk cId="2009008462" sldId="256"/>
        </pc:sldMkLst>
        <pc:spChg chg="del">
          <ac:chgData name="舒 适" userId="156a5e04750dab24" providerId="LiveId" clId="{1E5BBB8E-0CFA-4942-A7D8-B11398844B26}" dt="2023-02-08T08:00:04.022" v="1" actId="478"/>
          <ac:spMkLst>
            <pc:docMk/>
            <pc:sldMk cId="2009008462" sldId="256"/>
            <ac:spMk id="2" creationId="{1D843599-797D-E448-F4D2-CC753F156205}"/>
          </ac:spMkLst>
        </pc:spChg>
        <pc:spChg chg="del">
          <ac:chgData name="舒 适" userId="156a5e04750dab24" providerId="LiveId" clId="{1E5BBB8E-0CFA-4942-A7D8-B11398844B26}" dt="2023-02-08T08:00:04.664" v="2" actId="478"/>
          <ac:spMkLst>
            <pc:docMk/>
            <pc:sldMk cId="2009008462" sldId="256"/>
            <ac:spMk id="3" creationId="{6B7A4872-9108-46B5-A0F0-B099A5B6D7CE}"/>
          </ac:spMkLst>
        </pc:spChg>
        <pc:spChg chg="add del mod">
          <ac:chgData name="舒 适" userId="156a5e04750dab24" providerId="LiveId" clId="{1E5BBB8E-0CFA-4942-A7D8-B11398844B26}" dt="2023-02-08T08:34:02.514" v="3089"/>
          <ac:spMkLst>
            <pc:docMk/>
            <pc:sldMk cId="2009008462" sldId="256"/>
            <ac:spMk id="4" creationId="{85367A57-33B4-BD4F-3B78-8E4D4BDA61BC}"/>
          </ac:spMkLst>
        </pc:spChg>
      </pc:sldChg>
      <pc:sldChg chg="modSp new del mod">
        <pc:chgData name="舒 适" userId="156a5e04750dab24" providerId="LiveId" clId="{1E5BBB8E-0CFA-4942-A7D8-B11398844B26}" dt="2023-02-08T08:08:21.205" v="990" actId="47"/>
        <pc:sldMkLst>
          <pc:docMk/>
          <pc:sldMk cId="717803166" sldId="257"/>
        </pc:sldMkLst>
        <pc:spChg chg="mod">
          <ac:chgData name="舒 适" userId="156a5e04750dab24" providerId="LiveId" clId="{1E5BBB8E-0CFA-4942-A7D8-B11398844B26}" dt="2023-02-08T08:00:11.865" v="23" actId="20577"/>
          <ac:spMkLst>
            <pc:docMk/>
            <pc:sldMk cId="717803166" sldId="257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8:06:35.456" v="831" actId="20577"/>
          <ac:spMkLst>
            <pc:docMk/>
            <pc:sldMk cId="717803166" sldId="257"/>
            <ac:spMk id="3" creationId="{2A591C89-1F3F-81E8-3F6C-E31C6A920706}"/>
          </ac:spMkLst>
        </pc:spChg>
      </pc:sldChg>
      <pc:sldChg chg="addSp delSp modSp add mod">
        <pc:chgData name="舒 适" userId="156a5e04750dab24" providerId="LiveId" clId="{1E5BBB8E-0CFA-4942-A7D8-B11398844B26}" dt="2023-02-08T09:02:00.302" v="5980" actId="27636"/>
        <pc:sldMkLst>
          <pc:docMk/>
          <pc:sldMk cId="2306013966" sldId="258"/>
        </pc:sldMkLst>
        <pc:spChg chg="mod">
          <ac:chgData name="舒 适" userId="156a5e04750dab24" providerId="LiveId" clId="{1E5BBB8E-0CFA-4942-A7D8-B11398844B26}" dt="2023-02-08T09:00:43.874" v="5822" actId="20577"/>
          <ac:spMkLst>
            <pc:docMk/>
            <pc:sldMk cId="2306013966" sldId="258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02:00.302" v="5980" actId="27636"/>
          <ac:spMkLst>
            <pc:docMk/>
            <pc:sldMk cId="2306013966" sldId="258"/>
            <ac:spMk id="3" creationId="{2A591C89-1F3F-81E8-3F6C-E31C6A920706}"/>
          </ac:spMkLst>
        </pc:spChg>
        <pc:spChg chg="add mod">
          <ac:chgData name="舒 适" userId="156a5e04750dab24" providerId="LiveId" clId="{1E5BBB8E-0CFA-4942-A7D8-B11398844B26}" dt="2023-02-08T08:29:37.008" v="3003" actId="164"/>
          <ac:spMkLst>
            <pc:docMk/>
            <pc:sldMk cId="2306013966" sldId="258"/>
            <ac:spMk id="4" creationId="{6B82890A-F3E1-DAF5-CA89-F3BC6C93D3D4}"/>
          </ac:spMkLst>
        </pc:spChg>
        <pc:spChg chg="add mod">
          <ac:chgData name="舒 适" userId="156a5e04750dab24" providerId="LiveId" clId="{1E5BBB8E-0CFA-4942-A7D8-B11398844B26}" dt="2023-02-08T08:29:37.008" v="3003" actId="164"/>
          <ac:spMkLst>
            <pc:docMk/>
            <pc:sldMk cId="2306013966" sldId="258"/>
            <ac:spMk id="5" creationId="{A3055FBD-3A6F-4D8D-951F-BD766BFE95DE}"/>
          </ac:spMkLst>
        </pc:spChg>
        <pc:spChg chg="add mod">
          <ac:chgData name="舒 适" userId="156a5e04750dab24" providerId="LiveId" clId="{1E5BBB8E-0CFA-4942-A7D8-B11398844B26}" dt="2023-02-08T08:29:37.008" v="3003" actId="164"/>
          <ac:spMkLst>
            <pc:docMk/>
            <pc:sldMk cId="2306013966" sldId="258"/>
            <ac:spMk id="6" creationId="{CCFF5EAA-5EAE-042F-3076-65D0D2104CFD}"/>
          </ac:spMkLst>
        </pc:spChg>
        <pc:spChg chg="add mod">
          <ac:chgData name="舒 适" userId="156a5e04750dab24" providerId="LiveId" clId="{1E5BBB8E-0CFA-4942-A7D8-B11398844B26}" dt="2023-02-08T08:29:37.008" v="3003" actId="164"/>
          <ac:spMkLst>
            <pc:docMk/>
            <pc:sldMk cId="2306013966" sldId="258"/>
            <ac:spMk id="7" creationId="{72EB728D-54EE-9813-3361-A1E4577592F9}"/>
          </ac:spMkLst>
        </pc:spChg>
        <pc:spChg chg="add mod">
          <ac:chgData name="舒 适" userId="156a5e04750dab24" providerId="LiveId" clId="{1E5BBB8E-0CFA-4942-A7D8-B11398844B26}" dt="2023-02-08T08:29:37.008" v="3003" actId="164"/>
          <ac:spMkLst>
            <pc:docMk/>
            <pc:sldMk cId="2306013966" sldId="258"/>
            <ac:spMk id="8" creationId="{6851996D-1F4D-F124-6480-F8F5870BD37A}"/>
          </ac:spMkLst>
        </pc:spChg>
        <pc:spChg chg="add mod">
          <ac:chgData name="舒 适" userId="156a5e04750dab24" providerId="LiveId" clId="{1E5BBB8E-0CFA-4942-A7D8-B11398844B26}" dt="2023-02-08T08:32:36.932" v="3076" actId="164"/>
          <ac:spMkLst>
            <pc:docMk/>
            <pc:sldMk cId="2306013966" sldId="258"/>
            <ac:spMk id="10" creationId="{0DF09A30-A8B0-41A7-2943-83105D55CDAB}"/>
          </ac:spMkLst>
        </pc:spChg>
        <pc:spChg chg="add mod">
          <ac:chgData name="舒 适" userId="156a5e04750dab24" providerId="LiveId" clId="{1E5BBB8E-0CFA-4942-A7D8-B11398844B26}" dt="2023-02-08T08:32:36.932" v="3076" actId="164"/>
          <ac:spMkLst>
            <pc:docMk/>
            <pc:sldMk cId="2306013966" sldId="258"/>
            <ac:spMk id="11" creationId="{7BBD1CD4-C335-FEC3-32F6-6F16BCA4AE58}"/>
          </ac:spMkLst>
        </pc:spChg>
        <pc:spChg chg="add mod">
          <ac:chgData name="舒 适" userId="156a5e04750dab24" providerId="LiveId" clId="{1E5BBB8E-0CFA-4942-A7D8-B11398844B26}" dt="2023-02-08T08:32:36.932" v="3076" actId="164"/>
          <ac:spMkLst>
            <pc:docMk/>
            <pc:sldMk cId="2306013966" sldId="258"/>
            <ac:spMk id="25" creationId="{B9AF000F-EDDC-A471-2F47-A512826AB3CF}"/>
          </ac:spMkLst>
        </pc:spChg>
        <pc:grpChg chg="add mod">
          <ac:chgData name="舒 适" userId="156a5e04750dab24" providerId="LiveId" clId="{1E5BBB8E-0CFA-4942-A7D8-B11398844B26}" dt="2023-02-08T08:32:36.932" v="3076" actId="164"/>
          <ac:grpSpMkLst>
            <pc:docMk/>
            <pc:sldMk cId="2306013966" sldId="258"/>
            <ac:grpSpMk id="9" creationId="{BCE5B9E3-B00F-EFEE-1D32-E8B10EA12036}"/>
          </ac:grpSpMkLst>
        </pc:grpChg>
        <pc:grpChg chg="add del mod">
          <ac:chgData name="舒 适" userId="156a5e04750dab24" providerId="LiveId" clId="{1E5BBB8E-0CFA-4942-A7D8-B11398844B26}" dt="2023-02-08T08:32:53.468" v="3082" actId="478"/>
          <ac:grpSpMkLst>
            <pc:docMk/>
            <pc:sldMk cId="2306013966" sldId="258"/>
            <ac:grpSpMk id="26" creationId="{94375E80-A7AF-94FA-63BE-CA045960F0C5}"/>
          </ac:grpSpMkLst>
        </pc:grpChg>
        <pc:cxnChg chg="add mod">
          <ac:chgData name="舒 适" userId="156a5e04750dab24" providerId="LiveId" clId="{1E5BBB8E-0CFA-4942-A7D8-B11398844B26}" dt="2023-02-08T08:32:53.468" v="3082" actId="478"/>
          <ac:cxnSpMkLst>
            <pc:docMk/>
            <pc:sldMk cId="2306013966" sldId="258"/>
            <ac:cxnSpMk id="13" creationId="{DE9662B4-CF15-5014-5B4E-7CDCB86351A2}"/>
          </ac:cxnSpMkLst>
        </pc:cxnChg>
        <pc:cxnChg chg="add mod">
          <ac:chgData name="舒 适" userId="156a5e04750dab24" providerId="LiveId" clId="{1E5BBB8E-0CFA-4942-A7D8-B11398844B26}" dt="2023-02-08T08:32:36.932" v="3076" actId="164"/>
          <ac:cxnSpMkLst>
            <pc:docMk/>
            <pc:sldMk cId="2306013966" sldId="258"/>
            <ac:cxnSpMk id="14" creationId="{585B0552-F67E-49F2-72F8-B48424F7F5B3}"/>
          </ac:cxnSpMkLst>
        </pc:cxnChg>
        <pc:cxnChg chg="add mod">
          <ac:chgData name="舒 适" userId="156a5e04750dab24" providerId="LiveId" clId="{1E5BBB8E-0CFA-4942-A7D8-B11398844B26}" dt="2023-02-08T08:32:36.932" v="3076" actId="164"/>
          <ac:cxnSpMkLst>
            <pc:docMk/>
            <pc:sldMk cId="2306013966" sldId="258"/>
            <ac:cxnSpMk id="19" creationId="{61DD9BB2-8885-B5CE-8FAF-30F0DBB5B0B8}"/>
          </ac:cxnSpMkLst>
        </pc:cxnChg>
        <pc:cxnChg chg="add mod">
          <ac:chgData name="舒 适" userId="156a5e04750dab24" providerId="LiveId" clId="{1E5BBB8E-0CFA-4942-A7D8-B11398844B26}" dt="2023-02-08T08:32:36.932" v="3076" actId="164"/>
          <ac:cxnSpMkLst>
            <pc:docMk/>
            <pc:sldMk cId="2306013966" sldId="258"/>
            <ac:cxnSpMk id="22" creationId="{9E716316-615E-1B81-EB10-12DA7F07BD88}"/>
          </ac:cxnSpMkLst>
        </pc:cxnChg>
      </pc:sldChg>
      <pc:sldChg chg="addSp modSp add mod">
        <pc:chgData name="舒 适" userId="156a5e04750dab24" providerId="LiveId" clId="{1E5BBB8E-0CFA-4942-A7D8-B11398844B26}" dt="2023-02-08T09:02:15.537" v="5994" actId="20577"/>
        <pc:sldMkLst>
          <pc:docMk/>
          <pc:sldMk cId="2102430260" sldId="259"/>
        </pc:sldMkLst>
        <pc:spChg chg="mod">
          <ac:chgData name="舒 适" userId="156a5e04750dab24" providerId="LiveId" clId="{1E5BBB8E-0CFA-4942-A7D8-B11398844B26}" dt="2023-02-08T09:00:00.290" v="5798" actId="20577"/>
          <ac:spMkLst>
            <pc:docMk/>
            <pc:sldMk cId="2102430260" sldId="259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02:15.537" v="5994" actId="20577"/>
          <ac:spMkLst>
            <pc:docMk/>
            <pc:sldMk cId="2102430260" sldId="259"/>
            <ac:spMk id="3" creationId="{2A591C89-1F3F-81E8-3F6C-E31C6A920706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6" creationId="{93E8565F-6E85-8919-1EA6-59B80FDE4B6E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7" creationId="{1105C707-1FBD-6648-C6AE-E82D8866214E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2" creationId="{F7F4DFB2-1B08-5512-AFC4-7F3F36E7BB3A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3" creationId="{ACD301C7-0702-ADDD-382C-51E74116D9ED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4" creationId="{C87076E8-F2C0-222D-EDC8-3B35002DC9AC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5" creationId="{8EFC5E6D-6B3D-F605-5CB6-C8DE1914DC41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6" creationId="{EE5AE6AB-60F8-BBF7-CD67-8B1D6AD825F5}"/>
          </ac:spMkLst>
        </pc:spChg>
        <pc:spChg chg="mod">
          <ac:chgData name="舒 适" userId="156a5e04750dab24" providerId="LiveId" clId="{1E5BBB8E-0CFA-4942-A7D8-B11398844B26}" dt="2023-02-08T08:32:49.466" v="3080"/>
          <ac:spMkLst>
            <pc:docMk/>
            <pc:sldMk cId="2102430260" sldId="259"/>
            <ac:spMk id="17" creationId="{DFF30415-7B8F-02A4-8C74-40CB122CEE2B}"/>
          </ac:spMkLst>
        </pc:spChg>
        <pc:grpChg chg="add mod">
          <ac:chgData name="舒 适" userId="156a5e04750dab24" providerId="LiveId" clId="{1E5BBB8E-0CFA-4942-A7D8-B11398844B26}" dt="2023-02-08T08:32:50.988" v="3081" actId="1076"/>
          <ac:grpSpMkLst>
            <pc:docMk/>
            <pc:sldMk cId="2102430260" sldId="259"/>
            <ac:grpSpMk id="4" creationId="{FDF75905-C59F-41AF-EA1B-55AEB39C1F66}"/>
          </ac:grpSpMkLst>
        </pc:grpChg>
        <pc:grpChg chg="mod">
          <ac:chgData name="舒 适" userId="156a5e04750dab24" providerId="LiveId" clId="{1E5BBB8E-0CFA-4942-A7D8-B11398844B26}" dt="2023-02-08T08:32:49.466" v="3080"/>
          <ac:grpSpMkLst>
            <pc:docMk/>
            <pc:sldMk cId="2102430260" sldId="259"/>
            <ac:grpSpMk id="5" creationId="{ECB08956-4C90-07C2-EAD7-01CD55C20E32}"/>
          </ac:grpSpMkLst>
        </pc:grpChg>
        <pc:cxnChg chg="mod">
          <ac:chgData name="舒 适" userId="156a5e04750dab24" providerId="LiveId" clId="{1E5BBB8E-0CFA-4942-A7D8-B11398844B26}" dt="2023-02-08T08:32:49.466" v="3080"/>
          <ac:cxnSpMkLst>
            <pc:docMk/>
            <pc:sldMk cId="2102430260" sldId="259"/>
            <ac:cxnSpMk id="8" creationId="{F8C23514-FCEF-6F3C-ED0D-0BEA355A3A37}"/>
          </ac:cxnSpMkLst>
        </pc:cxnChg>
        <pc:cxnChg chg="mod">
          <ac:chgData name="舒 适" userId="156a5e04750dab24" providerId="LiveId" clId="{1E5BBB8E-0CFA-4942-A7D8-B11398844B26}" dt="2023-02-08T08:32:49.466" v="3080"/>
          <ac:cxnSpMkLst>
            <pc:docMk/>
            <pc:sldMk cId="2102430260" sldId="259"/>
            <ac:cxnSpMk id="9" creationId="{252428D6-220F-C3CD-7E02-8E87E092823D}"/>
          </ac:cxnSpMkLst>
        </pc:cxnChg>
        <pc:cxnChg chg="mod">
          <ac:chgData name="舒 适" userId="156a5e04750dab24" providerId="LiveId" clId="{1E5BBB8E-0CFA-4942-A7D8-B11398844B26}" dt="2023-02-08T08:32:49.466" v="3080"/>
          <ac:cxnSpMkLst>
            <pc:docMk/>
            <pc:sldMk cId="2102430260" sldId="259"/>
            <ac:cxnSpMk id="10" creationId="{E202C45F-28CB-8B86-3983-560D162F0A20}"/>
          </ac:cxnSpMkLst>
        </pc:cxnChg>
        <pc:cxnChg chg="mod">
          <ac:chgData name="舒 适" userId="156a5e04750dab24" providerId="LiveId" clId="{1E5BBB8E-0CFA-4942-A7D8-B11398844B26}" dt="2023-02-08T08:32:49.466" v="3080"/>
          <ac:cxnSpMkLst>
            <pc:docMk/>
            <pc:sldMk cId="2102430260" sldId="259"/>
            <ac:cxnSpMk id="11" creationId="{735C5D42-B109-5A6B-CDA4-14BB8735F413}"/>
          </ac:cxnSpMkLst>
        </pc:cxnChg>
      </pc:sldChg>
      <pc:sldChg chg="modSp new del mod">
        <pc:chgData name="舒 适" userId="156a5e04750dab24" providerId="LiveId" clId="{1E5BBB8E-0CFA-4942-A7D8-B11398844B26}" dt="2023-02-08T08:17:56.634" v="2077" actId="47"/>
        <pc:sldMkLst>
          <pc:docMk/>
          <pc:sldMk cId="3688796401" sldId="260"/>
        </pc:sldMkLst>
        <pc:spChg chg="mod">
          <ac:chgData name="舒 适" userId="156a5e04750dab24" providerId="LiveId" clId="{1E5BBB8E-0CFA-4942-A7D8-B11398844B26}" dt="2023-02-08T08:17:51.946" v="2074" actId="21"/>
          <ac:spMkLst>
            <pc:docMk/>
            <pc:sldMk cId="3688796401" sldId="260"/>
            <ac:spMk id="2" creationId="{733F888E-1424-6974-DC24-351D81BED9D7}"/>
          </ac:spMkLst>
        </pc:spChg>
      </pc:sldChg>
      <pc:sldChg chg="addSp modSp add mod ord">
        <pc:chgData name="舒 适" userId="156a5e04750dab24" providerId="LiveId" clId="{1E5BBB8E-0CFA-4942-A7D8-B11398844B26}" dt="2023-02-08T09:02:13.094" v="5990" actId="20577"/>
        <pc:sldMkLst>
          <pc:docMk/>
          <pc:sldMk cId="1993239116" sldId="261"/>
        </pc:sldMkLst>
        <pc:spChg chg="mod">
          <ac:chgData name="舒 适" userId="156a5e04750dab24" providerId="LiveId" clId="{1E5BBB8E-0CFA-4942-A7D8-B11398844B26}" dt="2023-02-08T08:59:50.057" v="5767" actId="20577"/>
          <ac:spMkLst>
            <pc:docMk/>
            <pc:sldMk cId="1993239116" sldId="261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02:13.094" v="5990" actId="20577"/>
          <ac:spMkLst>
            <pc:docMk/>
            <pc:sldMk cId="1993239116" sldId="261"/>
            <ac:spMk id="3" creationId="{2A591C89-1F3F-81E8-3F6C-E31C6A920706}"/>
          </ac:spMkLst>
        </pc:spChg>
        <pc:picChg chg="add mod">
          <ac:chgData name="舒 适" userId="156a5e04750dab24" providerId="LiveId" clId="{1E5BBB8E-0CFA-4942-A7D8-B11398844B26}" dt="2023-02-08T08:26:53.008" v="2915" actId="14100"/>
          <ac:picMkLst>
            <pc:docMk/>
            <pc:sldMk cId="1993239116" sldId="261"/>
            <ac:picMk id="5" creationId="{B84C2F48-36D4-585C-07BB-D897C981BDB0}"/>
          </ac:picMkLst>
        </pc:picChg>
      </pc:sldChg>
      <pc:sldChg chg="delSp modSp add del mod">
        <pc:chgData name="舒 适" userId="156a5e04750dab24" providerId="LiveId" clId="{1E5BBB8E-0CFA-4942-A7D8-B11398844B26}" dt="2023-02-08T08:50:00.204" v="4615" actId="47"/>
        <pc:sldMkLst>
          <pc:docMk/>
          <pc:sldMk cId="2864148301" sldId="262"/>
        </pc:sldMkLst>
        <pc:spChg chg="mod">
          <ac:chgData name="舒 适" userId="156a5e04750dab24" providerId="LiveId" clId="{1E5BBB8E-0CFA-4942-A7D8-B11398844B26}" dt="2023-02-08T08:49:52.282" v="4614" actId="20577"/>
          <ac:spMkLst>
            <pc:docMk/>
            <pc:sldMk cId="2864148301" sldId="262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8:49:40.835" v="4605" actId="20577"/>
          <ac:spMkLst>
            <pc:docMk/>
            <pc:sldMk cId="2864148301" sldId="262"/>
            <ac:spMk id="3" creationId="{2A591C89-1F3F-81E8-3F6C-E31C6A920706}"/>
          </ac:spMkLst>
        </pc:spChg>
        <pc:grpChg chg="del">
          <ac:chgData name="舒 适" userId="156a5e04750dab24" providerId="LiveId" clId="{1E5BBB8E-0CFA-4942-A7D8-B11398844B26}" dt="2023-02-08T08:34:14.453" v="3114" actId="478"/>
          <ac:grpSpMkLst>
            <pc:docMk/>
            <pc:sldMk cId="2864148301" sldId="262"/>
            <ac:grpSpMk id="4" creationId="{FDF75905-C59F-41AF-EA1B-55AEB39C1F66}"/>
          </ac:grpSpMkLst>
        </pc:grpChg>
        <pc:cxnChg chg="mod">
          <ac:chgData name="舒 适" userId="156a5e04750dab24" providerId="LiveId" clId="{1E5BBB8E-0CFA-4942-A7D8-B11398844B26}" dt="2023-02-08T08:34:14.453" v="3114" actId="478"/>
          <ac:cxnSpMkLst>
            <pc:docMk/>
            <pc:sldMk cId="2864148301" sldId="262"/>
            <ac:cxnSpMk id="8" creationId="{F8C23514-FCEF-6F3C-ED0D-0BEA355A3A37}"/>
          </ac:cxnSpMkLst>
        </pc:cxnChg>
      </pc:sldChg>
      <pc:sldChg chg="modSp add mod ord">
        <pc:chgData name="舒 适" userId="156a5e04750dab24" providerId="LiveId" clId="{1E5BBB8E-0CFA-4942-A7D8-B11398844B26}" dt="2023-02-08T08:39:55.100" v="3874" actId="1076"/>
        <pc:sldMkLst>
          <pc:docMk/>
          <pc:sldMk cId="4147097839" sldId="263"/>
        </pc:sldMkLst>
        <pc:spChg chg="mod">
          <ac:chgData name="舒 适" userId="156a5e04750dab24" providerId="LiveId" clId="{1E5BBB8E-0CFA-4942-A7D8-B11398844B26}" dt="2023-02-08T08:38:20.213" v="3736" actId="1076"/>
          <ac:spMkLst>
            <pc:docMk/>
            <pc:sldMk cId="4147097839" sldId="263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8:39:55.100" v="3874" actId="1076"/>
          <ac:spMkLst>
            <pc:docMk/>
            <pc:sldMk cId="4147097839" sldId="263"/>
            <ac:spMk id="3" creationId="{2A591C89-1F3F-81E8-3F6C-E31C6A920706}"/>
          </ac:spMkLst>
        </pc:spChg>
      </pc:sldChg>
      <pc:sldChg chg="modSp add mod">
        <pc:chgData name="舒 适" userId="156a5e04750dab24" providerId="LiveId" clId="{1E5BBB8E-0CFA-4942-A7D8-B11398844B26}" dt="2023-02-08T09:00:06.777" v="5805" actId="20577"/>
        <pc:sldMkLst>
          <pc:docMk/>
          <pc:sldMk cId="4158679054" sldId="264"/>
        </pc:sldMkLst>
        <pc:spChg chg="mod">
          <ac:chgData name="舒 适" userId="156a5e04750dab24" providerId="LiveId" clId="{1E5BBB8E-0CFA-4942-A7D8-B11398844B26}" dt="2023-02-08T09:00:06.777" v="5805" actId="20577"/>
          <ac:spMkLst>
            <pc:docMk/>
            <pc:sldMk cId="4158679054" sldId="264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8:58:32.986" v="5677" actId="20577"/>
          <ac:spMkLst>
            <pc:docMk/>
            <pc:sldMk cId="4158679054" sldId="264"/>
            <ac:spMk id="3" creationId="{2A591C89-1F3F-81E8-3F6C-E31C6A920706}"/>
          </ac:spMkLst>
        </pc:spChg>
      </pc:sldChg>
      <pc:sldChg chg="modSp add mod">
        <pc:chgData name="舒 适" userId="156a5e04750dab24" providerId="LiveId" clId="{1E5BBB8E-0CFA-4942-A7D8-B11398844B26}" dt="2023-02-08T09:11:12.288" v="7040" actId="20577"/>
        <pc:sldMkLst>
          <pc:docMk/>
          <pc:sldMk cId="1076021309" sldId="265"/>
        </pc:sldMkLst>
        <pc:spChg chg="mod">
          <ac:chgData name="舒 适" userId="156a5e04750dab24" providerId="LiveId" clId="{1E5BBB8E-0CFA-4942-A7D8-B11398844B26}" dt="2023-02-08T09:00:09.658" v="5809" actId="20577"/>
          <ac:spMkLst>
            <pc:docMk/>
            <pc:sldMk cId="1076021309" sldId="265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11:12.288" v="7040" actId="20577"/>
          <ac:spMkLst>
            <pc:docMk/>
            <pc:sldMk cId="1076021309" sldId="265"/>
            <ac:spMk id="3" creationId="{2A591C89-1F3F-81E8-3F6C-E31C6A920706}"/>
          </ac:spMkLst>
        </pc:spChg>
      </pc:sldChg>
      <pc:sldChg chg="modSp add mod">
        <pc:chgData name="舒 适" userId="156a5e04750dab24" providerId="LiveId" clId="{1E5BBB8E-0CFA-4942-A7D8-B11398844B26}" dt="2023-02-08T09:08:27.814" v="6708" actId="20577"/>
        <pc:sldMkLst>
          <pc:docMk/>
          <pc:sldMk cId="317058275" sldId="266"/>
        </pc:sldMkLst>
        <pc:spChg chg="mod">
          <ac:chgData name="舒 适" userId="156a5e04750dab24" providerId="LiveId" clId="{1E5BBB8E-0CFA-4942-A7D8-B11398844B26}" dt="2023-02-08T09:00:13.384" v="5813" actId="20577"/>
          <ac:spMkLst>
            <pc:docMk/>
            <pc:sldMk cId="317058275" sldId="266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08:27.814" v="6708" actId="20577"/>
          <ac:spMkLst>
            <pc:docMk/>
            <pc:sldMk cId="317058275" sldId="266"/>
            <ac:spMk id="3" creationId="{2A591C89-1F3F-81E8-3F6C-E31C6A920706}"/>
          </ac:spMkLst>
        </pc:spChg>
      </pc:sldChg>
      <pc:sldChg chg="delSp new del mod">
        <pc:chgData name="舒 适" userId="156a5e04750dab24" providerId="LiveId" clId="{1E5BBB8E-0CFA-4942-A7D8-B11398844B26}" dt="2023-02-08T09:00:50.004" v="5825" actId="47"/>
        <pc:sldMkLst>
          <pc:docMk/>
          <pc:sldMk cId="130961313" sldId="267"/>
        </pc:sldMkLst>
        <pc:spChg chg="del">
          <ac:chgData name="舒 适" userId="156a5e04750dab24" providerId="LiveId" clId="{1E5BBB8E-0CFA-4942-A7D8-B11398844B26}" dt="2023-02-08T09:00:47.408" v="5823" actId="478"/>
          <ac:spMkLst>
            <pc:docMk/>
            <pc:sldMk cId="130961313" sldId="267"/>
            <ac:spMk id="2" creationId="{29F60B75-BECE-BB96-57EC-63BD58395C4D}"/>
          </ac:spMkLst>
        </pc:spChg>
        <pc:spChg chg="del">
          <ac:chgData name="舒 适" userId="156a5e04750dab24" providerId="LiveId" clId="{1E5BBB8E-0CFA-4942-A7D8-B11398844B26}" dt="2023-02-08T09:00:47.408" v="5823" actId="478"/>
          <ac:spMkLst>
            <pc:docMk/>
            <pc:sldMk cId="130961313" sldId="267"/>
            <ac:spMk id="3" creationId="{CE8EDFC1-CC4C-D463-82D3-80D949E4C6CF}"/>
          </ac:spMkLst>
        </pc:spChg>
      </pc:sldChg>
      <pc:sldChg chg="modSp add mod">
        <pc:chgData name="舒 适" userId="156a5e04750dab24" providerId="LiveId" clId="{1E5BBB8E-0CFA-4942-A7D8-B11398844B26}" dt="2023-02-08T09:02:54.076" v="6028" actId="20577"/>
        <pc:sldMkLst>
          <pc:docMk/>
          <pc:sldMk cId="3290166303" sldId="268"/>
        </pc:sldMkLst>
        <pc:spChg chg="mod">
          <ac:chgData name="舒 适" userId="156a5e04750dab24" providerId="LiveId" clId="{1E5BBB8E-0CFA-4942-A7D8-B11398844B26}" dt="2023-02-08T09:00:52.892" v="5830" actId="20577"/>
          <ac:spMkLst>
            <pc:docMk/>
            <pc:sldMk cId="3290166303" sldId="268"/>
            <ac:spMk id="2" creationId="{76085356-CDF3-E1FE-F881-4D63ACBA904B}"/>
          </ac:spMkLst>
        </pc:spChg>
        <pc:spChg chg="mod">
          <ac:chgData name="舒 适" userId="156a5e04750dab24" providerId="LiveId" clId="{1E5BBB8E-0CFA-4942-A7D8-B11398844B26}" dt="2023-02-08T09:02:54.076" v="6028" actId="20577"/>
          <ac:spMkLst>
            <pc:docMk/>
            <pc:sldMk cId="3290166303" sldId="268"/>
            <ac:spMk id="3" creationId="{2A591C89-1F3F-81E8-3F6C-E31C6A920706}"/>
          </ac:spMkLst>
        </pc:spChg>
      </pc:sldChg>
      <pc:sldChg chg="addSp delSp modSp add mod">
        <pc:chgData name="舒 适" userId="156a5e04750dab24" providerId="LiveId" clId="{1E5BBB8E-0CFA-4942-A7D8-B11398844B26}" dt="2023-02-08T14:56:52.151" v="7083" actId="478"/>
        <pc:sldMkLst>
          <pc:docMk/>
          <pc:sldMk cId="3687355770" sldId="269"/>
        </pc:sldMkLst>
        <pc:spChg chg="mod">
          <ac:chgData name="舒 适" userId="156a5e04750dab24" providerId="LiveId" clId="{1E5BBB8E-0CFA-4942-A7D8-B11398844B26}" dt="2023-02-08T14:56:45.066" v="7079" actId="20577"/>
          <ac:spMkLst>
            <pc:docMk/>
            <pc:sldMk cId="3687355770" sldId="269"/>
            <ac:spMk id="2" creationId="{76085356-CDF3-E1FE-F881-4D63ACBA904B}"/>
          </ac:spMkLst>
        </pc:spChg>
        <pc:spChg chg="del">
          <ac:chgData name="舒 适" userId="156a5e04750dab24" providerId="LiveId" clId="{1E5BBB8E-0CFA-4942-A7D8-B11398844B26}" dt="2023-02-08T14:56:47.382" v="7080" actId="478"/>
          <ac:spMkLst>
            <pc:docMk/>
            <pc:sldMk cId="3687355770" sldId="269"/>
            <ac:spMk id="3" creationId="{2A591C89-1F3F-81E8-3F6C-E31C6A920706}"/>
          </ac:spMkLst>
        </pc:spChg>
        <pc:spChg chg="add del mod">
          <ac:chgData name="舒 适" userId="156a5e04750dab24" providerId="LiveId" clId="{1E5BBB8E-0CFA-4942-A7D8-B11398844B26}" dt="2023-02-08T14:56:52.151" v="7083" actId="478"/>
          <ac:spMkLst>
            <pc:docMk/>
            <pc:sldMk cId="3687355770" sldId="269"/>
            <ac:spMk id="5" creationId="{723FBD28-9C98-3031-24D3-0B845610D5D7}"/>
          </ac:spMkLst>
        </pc:spChg>
      </pc:sldChg>
      <pc:sldChg chg="addSp delSp modSp add mod">
        <pc:chgData name="舒 适" userId="156a5e04750dab24" providerId="LiveId" clId="{1E5BBB8E-0CFA-4942-A7D8-B11398844B26}" dt="2023-02-08T14:56:50.191" v="7082" actId="478"/>
        <pc:sldMkLst>
          <pc:docMk/>
          <pc:sldMk cId="1553894029" sldId="270"/>
        </pc:sldMkLst>
        <pc:spChg chg="mod">
          <ac:chgData name="舒 适" userId="156a5e04750dab24" providerId="LiveId" clId="{1E5BBB8E-0CFA-4942-A7D8-B11398844B26}" dt="2023-02-08T14:56:41.877" v="7075" actId="20577"/>
          <ac:spMkLst>
            <pc:docMk/>
            <pc:sldMk cId="1553894029" sldId="270"/>
            <ac:spMk id="2" creationId="{76085356-CDF3-E1FE-F881-4D63ACBA904B}"/>
          </ac:spMkLst>
        </pc:spChg>
        <pc:spChg chg="del">
          <ac:chgData name="舒 适" userId="156a5e04750dab24" providerId="LiveId" clId="{1E5BBB8E-0CFA-4942-A7D8-B11398844B26}" dt="2023-02-08T14:56:49.341" v="7081" actId="478"/>
          <ac:spMkLst>
            <pc:docMk/>
            <pc:sldMk cId="1553894029" sldId="270"/>
            <ac:spMk id="3" creationId="{2A591C89-1F3F-81E8-3F6C-E31C6A920706}"/>
          </ac:spMkLst>
        </pc:spChg>
        <pc:spChg chg="add del mod">
          <ac:chgData name="舒 适" userId="156a5e04750dab24" providerId="LiveId" clId="{1E5BBB8E-0CFA-4942-A7D8-B11398844B26}" dt="2023-02-08T14:56:50.191" v="7082" actId="478"/>
          <ac:spMkLst>
            <pc:docMk/>
            <pc:sldMk cId="1553894029" sldId="270"/>
            <ac:spMk id="5" creationId="{B00930E5-1E15-F8FC-A0E3-9C4A403ED8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2949-2E82-B30C-B01E-822EBD5F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E256E-DE6A-078B-8140-B4E73B9E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B778B-7496-439E-E095-C5AA055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840C9-F884-FA0E-D95B-6F7F7D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FFFBA-8AC1-CB66-3182-05EF53F9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6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A2BD-A549-F216-A1BB-A08E3CA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0AE5D-1ECD-419C-3F76-681204D7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82F86-D8C4-373F-4004-F365A983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7DE13-D5F9-3592-9CE4-C120834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9D30B-8AB9-E441-581D-3A06874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41AA5-AEFF-9270-C3E1-26BBAD13C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AE1EE-FD2A-3407-DC35-C61BECFC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A1CAE-8037-BA04-04F1-416A7825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64640-5A21-770A-D23D-02AAC25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E0DBE-8F89-9DDE-B631-0F5E5F6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BEA4-882A-B595-647C-C079F68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01E7B-3365-40F2-852E-96BE40FF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2CBF-8CFE-1A44-99A5-A3CBE9E3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C0DA4-B7EB-6FEC-448B-975A83F7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1BAA9-FD4E-12B4-6C17-BA3C1BD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7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8BE7-C122-4397-15F5-167C3004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DEA20-9E96-7994-9B93-0019DD93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11941-823B-BE4E-F515-7E9B12D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E8F00-EA3D-F8AB-0468-A6C045FE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23F1A-C109-ECF1-1AD7-F0294BD6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B44A-F5C5-6FA1-A94B-251B77BF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9ADA3-A132-1535-F2D0-7D65D38A8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23120-C571-64C8-170B-3D361A416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8298D-A0C0-0F50-58A9-A0C501DD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D74E5-2019-6C34-52E6-94C5AD34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E70F9-1880-3C85-E04E-F7730C3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05776-7606-70F1-1BB9-957685CB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FF66F-FBBE-7A12-E5DF-13690D5A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C47B5-92B0-8F70-8A6E-7E1F0D36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D52654-BDD2-D52C-0C22-B6EBF5A74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D8E61-34C5-8021-B79B-60A81452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A6DCC-98AD-EDEB-C0B7-5B2AB370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94F7B4-BBCB-D2D1-B703-DD5A45DB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E03AE-9664-D334-BC98-0ADCC58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A17C-5CF0-EC83-9033-AE298AC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1B8F6-0E77-5D41-BF94-802BEFD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7B712-B023-BC97-1F72-D0FAC27C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20EDF-7BD5-9406-E69A-D10C3C0D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3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19AD8-321D-C1C5-1F86-9B107161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C5252-745C-112B-BCA2-FF3C5005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C09D0-2B4B-CDBB-EB2F-29537990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0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1424-BC0B-540E-2347-25396023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0AAEE-E726-48E6-157D-CE574739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4E2F0-3A41-FA4E-9733-38F7B7264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F423A-DB71-DD5A-2C60-F955D41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7B6D4-F9C2-01F7-357E-18E00B30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46106-EFE4-3197-BB5A-C7417821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00C6-BAE5-0E38-C759-FE575BB4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CB8332-A7DC-E871-A440-4A0A8B932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D646E-6F8B-6060-653A-37FAE59D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8823B-7315-0F3B-087E-67F863E3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C086A-A5EB-6514-5588-AECB1FE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B2FFE-A798-AED3-DD89-2F0E09DF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5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CE684-3B1A-DBF5-5588-28DBBD4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8A19E-246A-3A0D-7F3B-E9F3FEEB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71685-17E5-50FD-EE5E-878E80629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30FE-D695-44A0-9530-DBE899D68DB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3614-D0EA-A31E-0E89-6CFE61155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AD36E-F831-A591-B7B7-90521C82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B863-8D2E-4DDD-904D-62CE03D9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45"/>
            <a:ext cx="10515600" cy="1325563"/>
          </a:xfrm>
        </p:spPr>
        <p:txBody>
          <a:bodyPr/>
          <a:lstStyle/>
          <a:p>
            <a:r>
              <a:rPr lang="zh-CN" altLang="en-US" dirty="0"/>
              <a:t>〇、预备部分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784"/>
            <a:ext cx="10515599" cy="483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一、分层规范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重构了原本的代码架构。删除了 </a:t>
            </a:r>
            <a:r>
              <a:rPr lang="en-US" altLang="zh-CN" dirty="0" err="1"/>
              <a:t>proto.h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global.h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增添了 依赖规范</a:t>
            </a:r>
            <a:r>
              <a:rPr lang="en-US" altLang="zh-CN" dirty="0"/>
              <a:t>.md 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添加了层级的 </a:t>
            </a:r>
            <a:r>
              <a:rPr lang="en-US" altLang="zh-CN" dirty="0" err="1"/>
              <a:t>makefile</a:t>
            </a:r>
            <a:r>
              <a:rPr lang="zh-CN" altLang="en-US" dirty="0"/>
              <a:t>，便于每一层单独更新文件，且保证了不可逆着层级调用。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二、代码书写规范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添加了用于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.clang-format </a:t>
            </a:r>
            <a:r>
              <a:rPr lang="zh-CN" altLang="en-US" dirty="0"/>
              <a:t>自动排版文件。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增添了 代码规范</a:t>
            </a:r>
            <a:r>
              <a:rPr lang="en-US" altLang="zh-CN" dirty="0"/>
              <a:t>.md </a:t>
            </a:r>
            <a:r>
              <a:rPr lang="zh-CN" altLang="en-US" dirty="0"/>
              <a:t>文档，代码与注释必须符合规范。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09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七、网桥</a:t>
            </a:r>
          </a:p>
        </p:txBody>
      </p:sp>
    </p:spTree>
    <p:extLst>
      <p:ext uri="{BB962C8B-B14F-4D97-AF65-F5344CB8AC3E}">
        <p14:creationId xmlns:p14="http://schemas.microsoft.com/office/powerpoint/2010/main" val="36873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一、初始化部分（上）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076"/>
            <a:ext cx="10515600" cy="42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PCI </a:t>
            </a:r>
            <a:r>
              <a:rPr lang="zh-CN" altLang="en-US" dirty="0"/>
              <a:t>读写总线。做两件事：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找到 </a:t>
            </a:r>
            <a:r>
              <a:rPr lang="en-US" altLang="zh-CN" dirty="0"/>
              <a:t>e1000</a:t>
            </a:r>
            <a:r>
              <a:rPr lang="zh-CN" altLang="en-US" dirty="0"/>
              <a:t>，读取 </a:t>
            </a:r>
            <a:r>
              <a:rPr lang="en-US" altLang="zh-CN" dirty="0"/>
              <a:t>e1000 </a:t>
            </a:r>
            <a:r>
              <a:rPr lang="zh-CN" altLang="en-US" dirty="0"/>
              <a:t>的基础寄存器的值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比如即将用到的 </a:t>
            </a:r>
            <a:r>
              <a:rPr lang="en-US" altLang="zh-CN" dirty="0" err="1"/>
              <a:t>mmio</a:t>
            </a:r>
            <a:r>
              <a:rPr lang="en-US" altLang="zh-CN" dirty="0"/>
              <a:t> </a:t>
            </a:r>
            <a:r>
              <a:rPr lang="zh-CN" altLang="en-US" dirty="0"/>
              <a:t>映射基址（在内存之外）、映射长度、连接 </a:t>
            </a:r>
            <a:r>
              <a:rPr lang="en-US" altLang="zh-CN" dirty="0"/>
              <a:t>PIC</a:t>
            </a:r>
            <a:r>
              <a:rPr lang="zh-CN" altLang="en-US" dirty="0"/>
              <a:t>（这里是 </a:t>
            </a:r>
            <a:r>
              <a:rPr lang="en-US" altLang="zh-CN" dirty="0"/>
              <a:t>8259A </a:t>
            </a:r>
            <a:r>
              <a:rPr lang="zh-CN" altLang="en-US" dirty="0"/>
              <a:t>从片）的中断引脚号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PCI attach</a:t>
            </a:r>
            <a:r>
              <a:rPr lang="zh-CN" altLang="en-US" dirty="0"/>
              <a:t> </a:t>
            </a:r>
            <a:r>
              <a:rPr lang="en-US" altLang="zh-CN" dirty="0"/>
              <a:t>e1000 </a:t>
            </a:r>
            <a:r>
              <a:rPr lang="zh-CN" altLang="en-US" dirty="0"/>
              <a:t>初始化。做四件事：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使能设备、创建 </a:t>
            </a:r>
            <a:r>
              <a:rPr lang="en-US" altLang="zh-CN" dirty="0" err="1"/>
              <a:t>mmio</a:t>
            </a:r>
            <a:r>
              <a:rPr lang="en-US" altLang="zh-CN" dirty="0"/>
              <a:t> </a:t>
            </a:r>
            <a:r>
              <a:rPr lang="zh-CN" altLang="en-US" dirty="0"/>
              <a:t>页表映射、注册中断、</a:t>
            </a:r>
            <a:r>
              <a:rPr lang="en-US" altLang="zh-CN" dirty="0"/>
              <a:t>e1000_init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最后一件事情是利用 </a:t>
            </a:r>
            <a:r>
              <a:rPr lang="en-US" altLang="zh-CN" dirty="0" err="1"/>
              <a:t>mmio</a:t>
            </a: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e1000 </a:t>
            </a:r>
            <a:r>
              <a:rPr lang="zh-CN" altLang="en-US" dirty="0"/>
              <a:t>的其他寄存器初始化。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0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一、初始化部分（下）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7"/>
            <a:ext cx="10515600" cy="480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e1000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初始化发送和接收 </a:t>
            </a:r>
            <a:r>
              <a:rPr lang="en-US" altLang="zh-CN" dirty="0"/>
              <a:t>DMA </a:t>
            </a:r>
            <a:r>
              <a:rPr lang="zh-CN" altLang="en-US" dirty="0"/>
              <a:t>的 </a:t>
            </a:r>
            <a:r>
              <a:rPr lang="en-US" altLang="zh-CN" dirty="0" err="1"/>
              <a:t>mbuf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初始化 </a:t>
            </a:r>
            <a:r>
              <a:rPr lang="en-US" altLang="zh-CN" dirty="0"/>
              <a:t>mac 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初始化收发控制信号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控制信号：如接收长度、书写 </a:t>
            </a:r>
            <a:r>
              <a:rPr lang="en-US" altLang="zh-CN" dirty="0"/>
              <a:t>DMA </a:t>
            </a:r>
            <a:r>
              <a:rPr lang="zh-CN" altLang="en-US" dirty="0"/>
              <a:t>的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的地址、收发过滤类型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16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二、中断部分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610"/>
            <a:ext cx="6868886" cy="52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8259A </a:t>
            </a:r>
            <a:r>
              <a:rPr lang="zh-CN" altLang="en-US" dirty="0"/>
              <a:t>中断控制器的中断注册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这一部分的代码在 </a:t>
            </a:r>
            <a:r>
              <a:rPr lang="en-US" altLang="zh-CN" dirty="0"/>
              <a:t>i8259.c </a:t>
            </a:r>
            <a:r>
              <a:rPr lang="zh-CN" altLang="en-US" dirty="0"/>
              <a:t>中已经写完。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pci</a:t>
            </a:r>
            <a:r>
              <a:rPr lang="en-US" altLang="zh-CN" dirty="0"/>
              <a:t> </a:t>
            </a:r>
            <a:r>
              <a:rPr lang="zh-CN" altLang="en-US" dirty="0"/>
              <a:t>在初始化时读取最后几个寄存器就能获得 </a:t>
            </a:r>
            <a:r>
              <a:rPr lang="en-US" altLang="zh-CN" dirty="0"/>
              <a:t>e1000 </a:t>
            </a:r>
            <a:r>
              <a:rPr lang="zh-CN" altLang="en-US" dirty="0"/>
              <a:t>的物理引脚中断号 </a:t>
            </a:r>
            <a:r>
              <a:rPr lang="en-US" altLang="zh-CN" dirty="0" err="1"/>
              <a:t>irq</a:t>
            </a:r>
            <a:r>
              <a:rPr lang="en-US" altLang="zh-CN" dirty="0"/>
              <a:t> = 11</a:t>
            </a:r>
            <a:r>
              <a:rPr lang="zh-CN" altLang="en-US" dirty="0"/>
              <a:t>，</a:t>
            </a:r>
            <a:r>
              <a:rPr lang="en-US" altLang="zh-CN" dirty="0"/>
              <a:t>8259A </a:t>
            </a:r>
            <a:r>
              <a:rPr lang="zh-CN" altLang="en-US" dirty="0"/>
              <a:t>将其映射到了虚拟中断号 </a:t>
            </a:r>
            <a:r>
              <a:rPr lang="en-US" altLang="zh-CN" dirty="0" err="1"/>
              <a:t>irq</a:t>
            </a:r>
            <a:r>
              <a:rPr lang="en-US" altLang="zh-CN" dirty="0"/>
              <a:t> – 8 + INT_VECTOR_IRQ8 </a:t>
            </a:r>
            <a:r>
              <a:rPr lang="zh-CN" altLang="en-US" dirty="0"/>
              <a:t>中（从片，主片则是 </a:t>
            </a:r>
            <a:r>
              <a:rPr lang="en-US" altLang="zh-CN" dirty="0" err="1"/>
              <a:t>irq</a:t>
            </a:r>
            <a:r>
              <a:rPr lang="en-US" altLang="zh-CN" dirty="0"/>
              <a:t> + INT_VECTOR_IRQ0</a:t>
            </a:r>
            <a:r>
              <a:rPr lang="zh-CN" altLang="en-US" dirty="0"/>
              <a:t>），不过这一部分已经封装好了，调用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put_irq_handler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61AFEF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然后使能就可以。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唯一一点要注意的是，如果是从片引脚，还需要同时使能主从接口，即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enable_irq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CASCADE_IRQ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4C2F48-36D4-585C-07BB-D897C981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7" y="2329403"/>
            <a:ext cx="4629648" cy="28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3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三、内存映射部分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9383"/>
            <a:ext cx="7552174" cy="4808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mmio</a:t>
            </a:r>
            <a:r>
              <a:rPr lang="en-US" altLang="zh-CN" dirty="0"/>
              <a:t> </a:t>
            </a:r>
            <a:r>
              <a:rPr lang="zh-CN" altLang="en-US" dirty="0"/>
              <a:t>页表映射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我们的映射使用了紧贴着内存 </a:t>
            </a:r>
            <a:r>
              <a:rPr lang="en-US" altLang="zh-CN" dirty="0"/>
              <a:t>3GB </a:t>
            </a:r>
            <a:r>
              <a:rPr lang="zh-CN" altLang="en-US" dirty="0"/>
              <a:t>下面的一小段区域（</a:t>
            </a:r>
            <a:r>
              <a:rPr lang="en-US" altLang="zh-CN" dirty="0"/>
              <a:t>2GB 1020MB – 4KB </a:t>
            </a:r>
            <a:r>
              <a:rPr lang="zh-CN" altLang="en-US" dirty="0"/>
              <a:t>到 </a:t>
            </a:r>
            <a:r>
              <a:rPr lang="en-US" altLang="zh-CN" dirty="0"/>
              <a:t>3GB – 4KB</a:t>
            </a:r>
            <a:r>
              <a:rPr lang="zh-CN" altLang="en-US" dirty="0"/>
              <a:t>）来指向 </a:t>
            </a:r>
            <a:r>
              <a:rPr lang="en-US" altLang="zh-CN" dirty="0"/>
              <a:t>e1000 </a:t>
            </a:r>
            <a:r>
              <a:rPr lang="zh-CN" altLang="en-US" dirty="0"/>
              <a:t>所在的不在内存中的物理地址。然后，将这一部分写入页表。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我们的初始化操作是在第一个 </a:t>
            </a:r>
            <a:r>
              <a:rPr lang="en-US" altLang="zh-CN" dirty="0" err="1"/>
              <a:t>pcb</a:t>
            </a:r>
            <a:r>
              <a:rPr lang="en-US" altLang="zh-CN" dirty="0"/>
              <a:t> </a:t>
            </a:r>
            <a:r>
              <a:rPr lang="zh-CN" altLang="en-US" dirty="0"/>
              <a:t>创建之前进行的，所以我们用到的页表的 </a:t>
            </a:r>
            <a:r>
              <a:rPr lang="en-US" altLang="zh-CN" dirty="0"/>
              <a:t>cr3</a:t>
            </a:r>
            <a:r>
              <a:rPr lang="zh-CN" altLang="en-US" dirty="0"/>
              <a:t>（页目录指针）的值时 </a:t>
            </a:r>
            <a:r>
              <a:rPr lang="en-US" altLang="zh-CN" dirty="0"/>
              <a:t>loader </a:t>
            </a:r>
            <a:r>
              <a:rPr lang="zh-CN" altLang="en-US" dirty="0"/>
              <a:t>时创建出的，值位 </a:t>
            </a:r>
            <a:r>
              <a:rPr lang="en-US" altLang="zh-CN" dirty="0"/>
              <a:t>0x200000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但是进入 </a:t>
            </a:r>
            <a:r>
              <a:rPr lang="en-US" altLang="zh-CN" dirty="0" err="1"/>
              <a:t>pcb</a:t>
            </a:r>
            <a:r>
              <a:rPr lang="en-US" altLang="zh-CN" dirty="0"/>
              <a:t> </a:t>
            </a:r>
            <a:r>
              <a:rPr lang="zh-CN" altLang="en-US" dirty="0"/>
              <a:t>以后，这个映射就会丢掉，那怎么办呢？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类似 </a:t>
            </a:r>
            <a:r>
              <a:rPr lang="en-US" altLang="zh-CN" dirty="0"/>
              <a:t>kernel </a:t>
            </a:r>
            <a:r>
              <a:rPr lang="zh-CN" altLang="en-US" dirty="0"/>
              <a:t>映射的想法，我们把这一块也作为默认映射保存下来，之后任何新的 </a:t>
            </a:r>
            <a:r>
              <a:rPr lang="en-US" altLang="zh-CN" dirty="0" err="1"/>
              <a:t>pcb</a:t>
            </a:r>
            <a:r>
              <a:rPr lang="en-US" altLang="zh-CN" dirty="0"/>
              <a:t> </a:t>
            </a:r>
            <a:r>
              <a:rPr lang="zh-CN" altLang="en-US" dirty="0"/>
              <a:t>创建时必须进行这一块页表的映射。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F75905-C59F-41AF-EA1B-55AEB39C1F66}"/>
              </a:ext>
            </a:extLst>
          </p:cNvPr>
          <p:cNvGrpSpPr/>
          <p:nvPr/>
        </p:nvGrpSpPr>
        <p:grpSpPr>
          <a:xfrm>
            <a:off x="8862646" y="1485759"/>
            <a:ext cx="2642716" cy="3886482"/>
            <a:chOff x="9294725" y="1480363"/>
            <a:chExt cx="2642716" cy="388648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CB08956-4C90-07C2-EAD7-01CD55C20E32}"/>
                </a:ext>
              </a:extLst>
            </p:cNvPr>
            <p:cNvGrpSpPr/>
            <p:nvPr/>
          </p:nvGrpSpPr>
          <p:grpSpPr>
            <a:xfrm>
              <a:off x="9294725" y="1491154"/>
              <a:ext cx="1195754" cy="3875691"/>
              <a:chOff x="9495692" y="1542529"/>
              <a:chExt cx="1195754" cy="387569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D301C7-0702-ADDD-382C-51E74116D9ED}"/>
                  </a:ext>
                </a:extLst>
              </p:cNvPr>
              <p:cNvSpPr/>
              <p:nvPr/>
            </p:nvSpPr>
            <p:spPr>
              <a:xfrm>
                <a:off x="9495692" y="1962050"/>
                <a:ext cx="1195754" cy="87420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内核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87076E8-F2C0-222D-EDC8-3B35002DC9AC}"/>
                  </a:ext>
                </a:extLst>
              </p:cNvPr>
              <p:cNvSpPr txBox="1"/>
              <p:nvPr/>
            </p:nvSpPr>
            <p:spPr>
              <a:xfrm>
                <a:off x="9811280" y="1542529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Lin</a:t>
                </a:r>
                <a:endParaRPr lang="zh-CN" altLang="en-US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FC5E6D-6B3D-F605-5CB6-C8DE1914DC41}"/>
                  </a:ext>
                </a:extLst>
              </p:cNvPr>
              <p:cNvSpPr/>
              <p:nvPr/>
            </p:nvSpPr>
            <p:spPr>
              <a:xfrm>
                <a:off x="9495692" y="2830415"/>
                <a:ext cx="1195754" cy="1465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E5AE6AB-60F8-BBF7-CD67-8B1D6AD825F5}"/>
                  </a:ext>
                </a:extLst>
              </p:cNvPr>
              <p:cNvSpPr/>
              <p:nvPr/>
            </p:nvSpPr>
            <p:spPr>
              <a:xfrm>
                <a:off x="9495692" y="2956839"/>
                <a:ext cx="1195754" cy="47180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mmio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F30415-7B8F-02A4-8C74-40CB122CEE2B}"/>
                  </a:ext>
                </a:extLst>
              </p:cNvPr>
              <p:cNvSpPr/>
              <p:nvPr/>
            </p:nvSpPr>
            <p:spPr>
              <a:xfrm>
                <a:off x="9495692" y="3406559"/>
                <a:ext cx="1195754" cy="20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用户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E8565F-6E85-8919-1EA6-59B80FDE4B6E}"/>
                </a:ext>
              </a:extLst>
            </p:cNvPr>
            <p:cNvSpPr/>
            <p:nvPr/>
          </p:nvSpPr>
          <p:spPr>
            <a:xfrm>
              <a:off x="10932607" y="1910675"/>
              <a:ext cx="964641" cy="4506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E1000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05C707-1FBD-6648-C6AE-E82D8866214E}"/>
                </a:ext>
              </a:extLst>
            </p:cNvPr>
            <p:cNvSpPr/>
            <p:nvPr/>
          </p:nvSpPr>
          <p:spPr>
            <a:xfrm>
              <a:off x="10972800" y="4361013"/>
              <a:ext cx="964641" cy="1005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物理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内存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8C23514-FCEF-6F3C-ED0D-0BEA355A3A37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0490479" y="2136019"/>
              <a:ext cx="442128" cy="124125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2428D6-220F-C3CD-7E02-8E87E0928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0479" y="2051354"/>
              <a:ext cx="442128" cy="8742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202C45F-28CB-8B86-3983-560D162F0A20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479" y="1910675"/>
              <a:ext cx="482321" cy="2450338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35C5D42-B109-5A6B-CDA4-14BB8735F4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479" y="2779040"/>
              <a:ext cx="482321" cy="258780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7F4DFB2-1B08-5512-AFC4-7F3F36E7BB3A}"/>
                </a:ext>
              </a:extLst>
            </p:cNvPr>
            <p:cNvSpPr txBox="1"/>
            <p:nvPr/>
          </p:nvSpPr>
          <p:spPr>
            <a:xfrm>
              <a:off x="11132640" y="1480363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  <a:ea typeface="宋体" panose="02010600030101010101" pitchFamily="2" charset="-122"/>
                </a:rPr>
                <a:t>Phy</a:t>
              </a:r>
              <a:endParaRPr lang="zh-CN" altLang="en-US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3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四、发送部分（上）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83"/>
            <a:ext cx="10515599" cy="480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系统调用（以 </a:t>
            </a:r>
            <a:r>
              <a:rPr lang="en-US" altLang="zh-CN" dirty="0" err="1"/>
              <a:t>net_arp</a:t>
            </a:r>
            <a:r>
              <a:rPr lang="en-US" altLang="zh-CN" dirty="0"/>
              <a:t>() </a:t>
            </a:r>
            <a:r>
              <a:rPr lang="zh-CN" altLang="en-US" dirty="0"/>
              <a:t>为例）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 err="1"/>
              <a:t>userlib</a:t>
            </a:r>
            <a:r>
              <a:rPr lang="en-US" altLang="zh-CN" dirty="0"/>
              <a:t>/</a:t>
            </a:r>
            <a:r>
              <a:rPr lang="en-US" altLang="zh-CN" dirty="0" err="1"/>
              <a:t>stdlib.h</a:t>
            </a:r>
            <a:r>
              <a:rPr lang="en-US" altLang="zh-CN" dirty="0"/>
              <a:t> </a:t>
            </a:r>
            <a:r>
              <a:rPr lang="zh-CN" altLang="en-US" dirty="0"/>
              <a:t>书写系统调用入口，进行 </a:t>
            </a:r>
            <a:r>
              <a:rPr lang="en-US" altLang="zh-CN" dirty="0"/>
              <a:t>int </a:t>
            </a:r>
            <a:r>
              <a:rPr lang="zh-CN" altLang="en-US" dirty="0"/>
              <a:t>中断并携带中断号。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kernel/core.asm </a:t>
            </a:r>
            <a:r>
              <a:rPr lang="zh-CN" altLang="en-US" dirty="0"/>
              <a:t>使用 </a:t>
            </a:r>
            <a:r>
              <a:rPr lang="en-US" altLang="zh-CN" dirty="0" err="1"/>
              <a:t>syscall_handler</a:t>
            </a:r>
            <a:r>
              <a:rPr lang="en-US" altLang="zh-CN" dirty="0"/>
              <a:t>() </a:t>
            </a:r>
            <a:r>
              <a:rPr lang="zh-CN" altLang="en-US" dirty="0"/>
              <a:t>对该中断进行处理，然后进入对应的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函数列表中的 </a:t>
            </a:r>
            <a:r>
              <a:rPr lang="en-US" altLang="zh-CN" dirty="0" err="1"/>
              <a:t>sys_net_arp</a:t>
            </a:r>
            <a:r>
              <a:rPr lang="en-US" altLang="zh-CN" dirty="0"/>
              <a:t>() </a:t>
            </a:r>
            <a:r>
              <a:rPr lang="zh-CN" altLang="en-US" dirty="0"/>
              <a:t>函数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sys_net_arp</a:t>
            </a:r>
            <a:r>
              <a:rPr lang="en-US" altLang="zh-CN" dirty="0"/>
              <a:t>() </a:t>
            </a:r>
            <a:r>
              <a:rPr lang="zh-CN" altLang="en-US" dirty="0"/>
              <a:t>跳转到 </a:t>
            </a:r>
            <a:r>
              <a:rPr lang="en-US" altLang="zh-CN" dirty="0" err="1"/>
              <a:t>kern_net_arp</a:t>
            </a:r>
            <a:r>
              <a:rPr lang="en-US" altLang="zh-CN" dirty="0"/>
              <a:t>() </a:t>
            </a:r>
            <a:r>
              <a:rPr lang="zh-CN" altLang="en-US" dirty="0"/>
              <a:t>（一个是跳转表里的函数，一个是 </a:t>
            </a:r>
            <a:r>
              <a:rPr lang="en-US" altLang="zh-CN" dirty="0" err="1"/>
              <a:t>network.c</a:t>
            </a:r>
            <a:r>
              <a:rPr lang="en-US" altLang="zh-CN" dirty="0"/>
              <a:t> </a:t>
            </a:r>
            <a:r>
              <a:rPr lang="zh-CN" altLang="en-US" dirty="0"/>
              <a:t>里的函数，这样可以方便 </a:t>
            </a:r>
            <a:r>
              <a:rPr lang="en-US" altLang="zh-CN" dirty="0" err="1"/>
              <a:t>kern_net_arp</a:t>
            </a:r>
            <a:r>
              <a:rPr lang="en-US" altLang="zh-CN" dirty="0"/>
              <a:t>() </a:t>
            </a:r>
            <a:r>
              <a:rPr lang="zh-CN" altLang="en-US" dirty="0"/>
              <a:t>在内核态独立使用，不影响语义）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kern_net_arp</a:t>
            </a:r>
            <a:r>
              <a:rPr lang="en-US" altLang="zh-CN" dirty="0"/>
              <a:t>() </a:t>
            </a:r>
            <a:r>
              <a:rPr lang="zh-CN" altLang="en-US" dirty="0"/>
              <a:t>调用 </a:t>
            </a:r>
            <a:r>
              <a:rPr lang="en-US" altLang="zh-CN" dirty="0" err="1"/>
              <a:t>arp</a:t>
            </a:r>
            <a:r>
              <a:rPr lang="en-US" altLang="zh-CN" dirty="0"/>
              <a:t>, ethernet, e1000 </a:t>
            </a:r>
            <a:r>
              <a:rPr lang="zh-CN" altLang="en-US" dirty="0"/>
              <a:t>相关函数广播 </a:t>
            </a:r>
            <a:r>
              <a:rPr lang="en-US" altLang="zh-CN" dirty="0" err="1"/>
              <a:t>arp</a:t>
            </a:r>
            <a:r>
              <a:rPr lang="en-US" altLang="zh-CN" dirty="0"/>
              <a:t> </a:t>
            </a:r>
            <a:r>
              <a:rPr lang="zh-CN" altLang="en-US" dirty="0"/>
              <a:t>请求。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867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四、发送部分（下）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9383"/>
            <a:ext cx="10515599" cy="5066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kern_net_arp</a:t>
            </a:r>
            <a:r>
              <a:rPr lang="en-US" altLang="zh-CN" dirty="0"/>
              <a:t>() </a:t>
            </a:r>
            <a:r>
              <a:rPr lang="zh-CN" altLang="en-US" dirty="0"/>
              <a:t>中的具体实现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进入 </a:t>
            </a:r>
            <a:r>
              <a:rPr lang="en-US" altLang="zh-CN" dirty="0" err="1"/>
              <a:t>kern_net_arp</a:t>
            </a:r>
            <a:r>
              <a:rPr lang="en-US" altLang="zh-CN" dirty="0"/>
              <a:t>() </a:t>
            </a:r>
            <a:r>
              <a:rPr lang="zh-CN" altLang="en-US" dirty="0"/>
              <a:t>后，首先创建一个 </a:t>
            </a:r>
            <a:r>
              <a:rPr lang="en-US" altLang="zh-CN" dirty="0"/>
              <a:t>DMA </a:t>
            </a:r>
            <a:r>
              <a:rPr lang="zh-CN" altLang="en-US" dirty="0"/>
              <a:t>用到的 </a:t>
            </a:r>
            <a:r>
              <a:rPr lang="en-US" altLang="zh-CN" dirty="0" err="1"/>
              <a:t>mbuf</a:t>
            </a:r>
            <a:r>
              <a:rPr lang="zh-CN" altLang="en-US" dirty="0"/>
              <a:t>，然后对这个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header, buffer, tail </a:t>
            </a:r>
            <a:r>
              <a:rPr lang="zh-CN" altLang="en-US" dirty="0"/>
              <a:t>进行书写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经过层层封装，询问值先写，然后包一层 </a:t>
            </a:r>
            <a:r>
              <a:rPr lang="en-US" altLang="zh-CN" dirty="0" err="1"/>
              <a:t>arp</a:t>
            </a:r>
            <a:r>
              <a:rPr lang="zh-CN" altLang="en-US" dirty="0"/>
              <a:t>，然后包一层 </a:t>
            </a:r>
            <a:r>
              <a:rPr lang="en-US" altLang="zh-CN" dirty="0"/>
              <a:t>ethernet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写完后调用 </a:t>
            </a:r>
            <a:r>
              <a:rPr lang="en-US" altLang="zh-CN" dirty="0"/>
              <a:t>e1000_transmit()</a:t>
            </a:r>
            <a:r>
              <a:rPr lang="zh-CN" altLang="en-US" dirty="0"/>
              <a:t>，将这个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挂到 </a:t>
            </a:r>
            <a:r>
              <a:rPr lang="en-US" altLang="zh-CN" dirty="0"/>
              <a:t>e1000 </a:t>
            </a:r>
            <a:r>
              <a:rPr lang="zh-CN" altLang="en-US" dirty="0"/>
              <a:t>网卡的 </a:t>
            </a:r>
            <a:r>
              <a:rPr lang="en-US" altLang="zh-CN" dirty="0"/>
              <a:t>DMA </a:t>
            </a:r>
            <a:r>
              <a:rPr lang="zh-CN" altLang="en-US" dirty="0"/>
              <a:t>所用到的 </a:t>
            </a:r>
            <a:r>
              <a:rPr lang="en-US" altLang="zh-CN" dirty="0" err="1"/>
              <a:t>tx</a:t>
            </a:r>
            <a:r>
              <a:rPr lang="en-US" altLang="zh-CN" dirty="0"/>
              <a:t> </a:t>
            </a:r>
            <a:r>
              <a:rPr lang="zh-CN" altLang="en-US" dirty="0"/>
              <a:t>环上，并且把物理地址、长度等信息通知 </a:t>
            </a:r>
            <a:r>
              <a:rPr lang="en-US" altLang="zh-CN" dirty="0"/>
              <a:t>e1000 </a:t>
            </a:r>
            <a:r>
              <a:rPr lang="zh-CN" altLang="en-US" dirty="0"/>
              <a:t>寄存器。之后就和软件无关了，</a:t>
            </a:r>
            <a:r>
              <a:rPr lang="en-US" altLang="zh-CN" dirty="0"/>
              <a:t>e1000 </a:t>
            </a:r>
            <a:r>
              <a:rPr lang="zh-CN" altLang="en-US"/>
              <a:t>网卡空闲的话就会</a:t>
            </a:r>
            <a:r>
              <a:rPr lang="zh-CN" altLang="en-US" dirty="0"/>
              <a:t>发送这个消息，并给这个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标记为已发送。下一次 </a:t>
            </a:r>
            <a:r>
              <a:rPr lang="en-US" altLang="zh-CN" dirty="0"/>
              <a:t>e1000_transmit() </a:t>
            </a:r>
            <a:r>
              <a:rPr lang="zh-CN" altLang="en-US" dirty="0"/>
              <a:t>挂进 </a:t>
            </a:r>
            <a:r>
              <a:rPr lang="en-US" altLang="zh-CN" dirty="0" err="1"/>
              <a:t>tx</a:t>
            </a:r>
            <a:r>
              <a:rPr lang="en-US" altLang="zh-CN" dirty="0"/>
              <a:t> </a:t>
            </a:r>
            <a:r>
              <a:rPr lang="zh-CN" altLang="en-US" dirty="0"/>
              <a:t>环时，如果碰到这个</a:t>
            </a:r>
            <a:r>
              <a:rPr lang="en-US" altLang="zh-CN" dirty="0"/>
              <a:t>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就会销毁它。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0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五、接收部分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1C89-1F3F-81E8-3F6C-E31C6A92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83"/>
            <a:ext cx="10515599" cy="4808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中断过程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中断的注册在初始化讲了。这里讲接收过程。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E1000 </a:t>
            </a:r>
            <a:r>
              <a:rPr lang="zh-CN" altLang="en-US" dirty="0"/>
              <a:t>网卡收到消息，根据初始化的控制信号值判断是否接收这个消息。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接收以后，同样是 </a:t>
            </a:r>
            <a:r>
              <a:rPr lang="en-US" altLang="zh-CN" dirty="0" err="1"/>
              <a:t>dma</a:t>
            </a:r>
            <a:r>
              <a:rPr lang="en-US" altLang="zh-CN" dirty="0"/>
              <a:t> </a:t>
            </a:r>
            <a:r>
              <a:rPr lang="zh-CN" altLang="en-US" dirty="0"/>
              <a:t>方式，</a:t>
            </a:r>
            <a:r>
              <a:rPr lang="en-US" altLang="zh-CN" dirty="0"/>
              <a:t>e1000 </a:t>
            </a:r>
            <a:r>
              <a:rPr lang="zh-CN" altLang="en-US" dirty="0"/>
              <a:t>网卡将内容写入 </a:t>
            </a:r>
            <a:r>
              <a:rPr lang="en-US" altLang="zh-CN" dirty="0" err="1"/>
              <a:t>rx</a:t>
            </a:r>
            <a:r>
              <a:rPr lang="en-US" altLang="zh-CN" dirty="0"/>
              <a:t> </a:t>
            </a:r>
            <a:r>
              <a:rPr lang="zh-CN" altLang="en-US" dirty="0"/>
              <a:t>环提供的指针中（这个指针即是一系列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串成的 </a:t>
            </a:r>
            <a:r>
              <a:rPr lang="en-US" altLang="zh-CN" dirty="0" err="1"/>
              <a:t>rx</a:t>
            </a:r>
            <a:r>
              <a:rPr lang="en-US" altLang="zh-CN" dirty="0"/>
              <a:t> </a:t>
            </a:r>
            <a:r>
              <a:rPr lang="zh-CN" altLang="en-US" dirty="0"/>
              <a:t>环的某个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的物理地址）。写完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以后通过引脚发送中断信号提供给 </a:t>
            </a:r>
            <a:r>
              <a:rPr lang="en-US" altLang="zh-CN" dirty="0"/>
              <a:t>PIC</a:t>
            </a:r>
            <a:r>
              <a:rPr lang="zh-CN" altLang="en-US" dirty="0"/>
              <a:t>，</a:t>
            </a:r>
            <a:r>
              <a:rPr lang="en-US" altLang="zh-CN" dirty="0"/>
              <a:t>PIC </a:t>
            </a:r>
            <a:r>
              <a:rPr lang="zh-CN" altLang="en-US" dirty="0"/>
              <a:t>再发送给 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CPU </a:t>
            </a:r>
            <a:r>
              <a:rPr lang="zh-CN" altLang="en-US" dirty="0"/>
              <a:t>触发中断进入 </a:t>
            </a:r>
            <a:r>
              <a:rPr lang="en-US" altLang="zh-CN" dirty="0"/>
              <a:t>e1000_receive_pack_handler() </a:t>
            </a:r>
            <a:r>
              <a:rPr lang="zh-CN" altLang="en-US" dirty="0"/>
              <a:t>函数，该函数读取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并把有写东西的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取出来，拿一个新的空的 </a:t>
            </a:r>
            <a:r>
              <a:rPr lang="en-US" altLang="zh-CN" dirty="0" err="1"/>
              <a:t>mbuf</a:t>
            </a:r>
            <a:r>
              <a:rPr lang="en-US" altLang="zh-CN" dirty="0"/>
              <a:t> </a:t>
            </a:r>
            <a:r>
              <a:rPr lang="zh-CN" altLang="en-US" dirty="0"/>
              <a:t>填充它（保证这个环不变），然后解析刚刚拿到的这个 </a:t>
            </a:r>
            <a:r>
              <a:rPr lang="en-US" altLang="zh-CN" dirty="0" err="1"/>
              <a:t>mbuf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5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5356-CDF3-E1FE-F881-4D63ACB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20"/>
            <a:ext cx="10515600" cy="1325563"/>
          </a:xfrm>
        </p:spPr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55389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973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Consolas</vt:lpstr>
      <vt:lpstr>Office 主题​​</vt:lpstr>
      <vt:lpstr>〇、预备部分</vt:lpstr>
      <vt:lpstr>一、初始化部分（上）</vt:lpstr>
      <vt:lpstr>一、初始化部分（下）</vt:lpstr>
      <vt:lpstr>二、中断部分</vt:lpstr>
      <vt:lpstr>三、内存映射部分</vt:lpstr>
      <vt:lpstr>四、发送部分（上）</vt:lpstr>
      <vt:lpstr>四、发送部分（下）</vt:lpstr>
      <vt:lpstr>五、接收部分</vt:lpstr>
      <vt:lpstr>六、qemu 接口</vt:lpstr>
      <vt:lpstr>七、网桥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〇、预备部分</dc:title>
  <dc:creator>舒 适</dc:creator>
  <cp:lastModifiedBy>舒 适</cp:lastModifiedBy>
  <cp:revision>1</cp:revision>
  <dcterms:created xsi:type="dcterms:W3CDTF">2023-02-08T08:00:00Z</dcterms:created>
  <dcterms:modified xsi:type="dcterms:W3CDTF">2023-02-08T14:56:53Z</dcterms:modified>
</cp:coreProperties>
</file>