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d3437cc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3d3437cc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3d3437cc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3d3437cc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3d3437cc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3d3437cc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d3437cc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3d3437cc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3d3437cc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3d3437cc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3d3437cc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3d3437cc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3d3437cc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3d3437cc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2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1"/>
              <a:buFont typeface="Roboto"/>
              <a:buChar char="●"/>
            </a:pP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Accuracy increases when the number of nodes increases, great start of 88%  a 2-by-2. 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1"/>
              <a:buFont typeface="Roboto"/>
              <a:buChar char="●"/>
            </a:pP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Diminishing returns after 5-by-5 nodes and approaches 100% accuracy at 10-by-10 nodes. 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1"/>
              <a:buFont typeface="Roboto"/>
              <a:buChar char="●"/>
            </a:pP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 100 nodes, each node only contains </a:t>
            </a:r>
            <a:r>
              <a:rPr lang="en" sz="1380">
                <a:solidFill>
                  <a:srgbClr val="434343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1%</a:t>
            </a: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of the sample size, around </a:t>
            </a:r>
            <a:r>
              <a:rPr lang="en" sz="1380">
                <a:solidFill>
                  <a:srgbClr val="434343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1-2 elements</a:t>
            </a: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per node. Not meaningful because elements are clustered at a near 1-to-1 grouping without relating similar elements under the same node. 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1"/>
              <a:buFont typeface="Roboto"/>
              <a:buChar char="●"/>
            </a:pP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Exponentially decreasing graph of the number of elements per node, distribution dropped to </a:t>
            </a:r>
            <a:r>
              <a:rPr lang="en" sz="1380">
                <a:solidFill>
                  <a:srgbClr val="434343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4% (6 elements per node)</a:t>
            </a: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and below starting at the dimension of </a:t>
            </a:r>
            <a:r>
              <a:rPr lang="en" sz="1380">
                <a:solidFill>
                  <a:srgbClr val="434343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5-by-5</a:t>
            </a: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1"/>
              <a:buFont typeface="Roboto"/>
              <a:buChar char="●"/>
            </a:pPr>
            <a:r>
              <a:rPr lang="en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At 4 nodes with an accuracy of 88% and a high element-per-node ratio of around 25%, the square dimension of a 2-by-2 seems to be the optimal setting for SOM on the iris data set. </a:t>
            </a:r>
            <a:endParaRPr sz="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3d3437cc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3d3437cc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3d3437cc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3d3437cc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3d3437cc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3d3437cc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d3437cc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d3437cc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d3437cc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3d3437cc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3d3437cc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3d3437cc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3d3437cc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3d3437cc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3d3437cc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3d3437cc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3d3437cc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3d3437cc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3d3437cc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3d3437cc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5"/>
            <a:ext cx="8222100" cy="16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K-means and Self-Organizing Maps on Topological Preservation and their Performance on Increased Number of Clusters and Nodes.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325" y="665625"/>
            <a:ext cx="3530651" cy="343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Setup: SOM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selforgmap() </a:t>
            </a:r>
            <a:r>
              <a:rPr lang="en"/>
              <a:t>&amp; </a:t>
            </a:r>
            <a:r>
              <a:rPr i="1" lang="en"/>
              <a:t>train()</a:t>
            </a:r>
            <a:r>
              <a:rPr lang="en"/>
              <a:t> library functions from MATLAB was used to implement the SOM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each node, the most occurring species label was selected to represent the node as a whole.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accuracy by comparing frequencies of correct node labels in regards to each element's label.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estimated distribution ratio of elements in nodes at the given dimensions.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with square dimensions of 4, 9, 16, … to 100.</a:t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725" y="70950"/>
            <a:ext cx="47625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K-means Graphs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50" y="1215750"/>
            <a:ext cx="5731575" cy="32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5" y="157950"/>
            <a:ext cx="4261201" cy="34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675" y="157950"/>
            <a:ext cx="4534450" cy="354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K-means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727650" y="1017800"/>
            <a:ext cx="76887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203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80"/>
              <a:t>Increasing the number of clusters in the iris dataset leads to more accurate classification of the data points.</a:t>
            </a:r>
            <a:endParaRPr sz="5780"/>
          </a:p>
          <a:p>
            <a:pPr indent="-3203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80"/>
              <a:t>Testing the number of clusters from 3 to 100 reveals a steady increase in accuracy from 84.67% to 100%.</a:t>
            </a:r>
            <a:endParaRPr sz="5780"/>
          </a:p>
          <a:p>
            <a:pPr indent="-3203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80"/>
              <a:t>However, beyond a certain point, increasing the number of clusters may result in overfitting and smaller clusters that are harder to draw meaningful conclusions from.</a:t>
            </a:r>
            <a:endParaRPr sz="5780"/>
          </a:p>
          <a:p>
            <a:pPr indent="-3203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80"/>
              <a:t>A balance between accuracy and generalizability can be achieved by selecting a meaningful K value, such as K=10, which has an accuracy of over 95% while keeping the clustering somewhat distinguishable.</a:t>
            </a:r>
            <a:endParaRPr sz="57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SOM Graphs</a:t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6122350" cy="389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 rotWithShape="1">
          <a:blip r:embed="rId4">
            <a:alphaModFix/>
          </a:blip>
          <a:srcRect b="0" l="16106" r="14765" t="0"/>
          <a:stretch/>
        </p:blipFill>
        <p:spPr>
          <a:xfrm>
            <a:off x="6200300" y="265700"/>
            <a:ext cx="2801475" cy="23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9"/>
          <p:cNvPicPr preferRelativeResize="0"/>
          <p:nvPr/>
        </p:nvPicPr>
        <p:blipFill rotWithShape="1">
          <a:blip r:embed="rId5">
            <a:alphaModFix/>
          </a:blip>
          <a:srcRect b="0" l="17448" r="14764" t="0"/>
          <a:stretch/>
        </p:blipFill>
        <p:spPr>
          <a:xfrm>
            <a:off x="6231475" y="2651100"/>
            <a:ext cx="2739123" cy="23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SOM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76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80"/>
              <a:t>Accuracy increases when the number of nodes increases, great start of 88%  a 2-by-2. </a:t>
            </a:r>
            <a:endParaRPr sz="4980"/>
          </a:p>
          <a:p>
            <a:pPr indent="-3076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80"/>
              <a:t>Diminishing returns after 5-by-5 nodes and approaches 100% accuracy at 10-by-10 nodes. </a:t>
            </a:r>
            <a:endParaRPr sz="4980"/>
          </a:p>
          <a:p>
            <a:pPr indent="-3076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80"/>
              <a:t>At 100 nodes, each node only contains 1% of the sample size, around 1-2 elements per node. Not meaningful because elements are clustered at a near 1-to-1 grouping without relating similar elements under the same node. </a:t>
            </a:r>
            <a:endParaRPr sz="4980"/>
          </a:p>
          <a:p>
            <a:pPr indent="-3076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80"/>
              <a:t>Exponentially decreasing graph of the number of elements per node, distribution dropped to 4% (6 elements per node) and below starting at the dimension of 5-by-5. </a:t>
            </a:r>
            <a:endParaRPr sz="4980"/>
          </a:p>
          <a:p>
            <a:pPr indent="-3076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80"/>
              <a:t>At 4 nodes with an accuracy of 88% and a high element-per-node ratio of around 25%, the square dimension of a 2-by-2 seems to be the optimal setting for SOM on the iris data set. </a:t>
            </a:r>
            <a:endParaRPr sz="49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and Conclusion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727650" y="1017800"/>
            <a:ext cx="76887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Contribution: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Demonstrate the differences between SOM and K-means clustering algorithms and their impact on the accuracy of clustering on the iris dataset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Increasing the number of clusters in K-means and SOM can improve accuracy, but it's important to find the right balance between accuracy and meaningful classification.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 provides a 2D neighbor weight distance visualization that is topologically preserving, offering an alternative to K-means' focus on high dimensional distances.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K-means is more flexible with its number of clusters, while SOM is limited to a quad for the number of nodes.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Motivation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Related Work and Background Material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Approach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Experiment set-up (including Metrics, Benchmarks, Data collection)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 and Discussion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Contributions and 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2" name="Google Shape;142;p27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Compare two popular clustering algorithms, Self-Organizing Maps (SOMs) and K-means:</a:t>
            </a:r>
            <a:endParaRPr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Ability to group similar objects or data points together. Clustering is an important technique in machine learning and data analysis, and is used in a wide range of applications such as customer segmentation, image processing, and natural language processing. </a:t>
            </a:r>
            <a:br>
              <a:rPr lang="en" sz="2000"/>
            </a:b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Gain insights into the strengths and weaknesses, and their performance for different types of datasets and applications. </a:t>
            </a:r>
            <a:br>
              <a:rPr lang="en" sz="2000"/>
            </a:b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Contribute to a broader understanding of clustering algorithms and inform the choice of algorithm for different use cases.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demonstrate this difference between the two algorithms in regards to topology preservation.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investigate the effect of increasing the number of output SOM nodes and the number of K-means clusters in relation to their clustering performance on the Fisher's Iris data set.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54" name="Google Shape;154;p29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10"/>
              <a:t>Sueli A. Mingoti and Joab O. Lima. “Comparing SOM neural network with Fuzzy c-means, K-means and traditional hierarchical clustering algorithms”.European Journal of Operational Research, Volume 174, Issue 3, 2006, Pages 1742-1759, ISSN 0377-2217.</a:t>
            </a:r>
            <a:endParaRPr sz="1510"/>
          </a:p>
          <a:p>
            <a:pPr indent="-324485" lvl="0" marL="457200" rtl="0" algn="l">
              <a:spcBef>
                <a:spcPts val="1200"/>
              </a:spcBef>
              <a:spcAft>
                <a:spcPts val="0"/>
              </a:spcAft>
              <a:buSzPts val="1510"/>
              <a:buChar char="●"/>
            </a:pPr>
            <a:r>
              <a:rPr lang="en" sz="1510"/>
              <a:t>Compares the performance of SOM neural network with traditional hierarchical clustering algorithms such as Fuzzy c-means and K-means</a:t>
            </a:r>
            <a:endParaRPr sz="1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10"/>
              <a:t>Chen, Y., Qin, B., Liu, T., Liu, Y., &amp;amp; Li, S. “The comparison of SOM and K-means for text clustering. Computer and Information Science”. 3(2). 2010. </a:t>
            </a:r>
            <a:endParaRPr sz="1510"/>
          </a:p>
          <a:p>
            <a:pPr indent="-324485" lvl="0" marL="457200" rtl="0" algn="l">
              <a:spcBef>
                <a:spcPts val="1200"/>
              </a:spcBef>
              <a:spcAft>
                <a:spcPts val="0"/>
              </a:spcAft>
              <a:buSzPts val="1510"/>
              <a:buChar char="●"/>
            </a:pPr>
            <a:r>
              <a:rPr lang="en" sz="1510"/>
              <a:t>compares the effectiveness of SOM and K-means algorithms for text clustering, using a variety of evaluation metrics and datasets, and provides insights into the strengths and weaknesses of each method.</a:t>
            </a:r>
            <a:endParaRPr sz="15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Clustering Algorithms? 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17800"/>
            <a:ext cx="85206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similar objects or data points together based on their attributes, without prior knowledge of the groupings or labels.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for data exploration, pre-processing, segmentation, and business intelligence.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explore the underlying structure of a dataset, reduce complexity, manage and analyze data, and inform decision-making in various applications such as customer segmentation and product recommendation systems.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6" name="Google Shape;166;p31"/>
          <p:cNvSpPr txBox="1"/>
          <p:nvPr>
            <p:ph idx="4294967295" type="body"/>
          </p:nvPr>
        </p:nvSpPr>
        <p:spPr>
          <a:xfrm>
            <a:off x="208600" y="1017800"/>
            <a:ext cx="8889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project utilizes MATLAB R2022b to test the performance of K-means and Self-Organizing Maps (SOMs) algorithms.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performance of K-means is tested with different values of clusters, k, while the performance of SOMs is tested with different sizes of square dimensions.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K-means approach is tested with k = 2, 3, 4,..., 100, while the SOMs approach is tested with square dimensions of 4, 9, 16,..., 100.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elements within each cluster are given shared labels (species), and the new labels are compared against their originals to evaluate the models' accuracy.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set-up: Data &amp; Measurement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727650" y="1017800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data set used in the project is the Fisher's Iris data set, which contains 150 iris specimens from 3 species (setosa, versicolor, virginica), with 50 specimens from each species.</a:t>
            </a:r>
            <a:br>
              <a:rPr lang="en" sz="1300"/>
            </a:br>
            <a:endParaRPr sz="1300"/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SzPts val="1292"/>
              <a:buChar char="●"/>
            </a:pPr>
            <a:r>
              <a:rPr lang="en" sz="1300"/>
              <a:t>Each specimen in the data set has 4 features that the algorithms may utilize for clustering.</a:t>
            </a:r>
            <a:br>
              <a:rPr lang="en" sz="1291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Measurement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Graphs of the models' accuracy across the different numbers of clusters/nodes and the number of elements per cluster/node ratio were plotted.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set-up: K-means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727650" y="1017800"/>
            <a:ext cx="76887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46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48"/>
              <a:t>Starts by randomly selecting K number of points as centroids</a:t>
            </a:r>
            <a:endParaRPr sz="2748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48"/>
          </a:p>
          <a:p>
            <a:pPr indent="-32460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48"/>
              <a:t>Assign each point to their nearest centroid by calculating the Euclidean distance. </a:t>
            </a:r>
            <a:endParaRPr sz="2748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48"/>
          </a:p>
          <a:p>
            <a:pPr indent="-32460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48"/>
              <a:t>After all points are assigned to centroids, the mean of the data points belonging to each cluster is computed and used to update the centroid of that cluster </a:t>
            </a:r>
            <a:endParaRPr sz="2748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48"/>
              <a:t>                                      </a:t>
            </a:r>
            <a:endParaRPr sz="2748"/>
          </a:p>
          <a:p>
            <a:pPr indent="-32460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48"/>
              <a:t>Loop and reassign points to their nearest centroid while updating the centroids every iteration. (100)</a:t>
            </a:r>
            <a:endParaRPr sz="274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