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0" autoAdjust="0"/>
    <p:restoredTop sz="94660"/>
  </p:normalViewPr>
  <p:slideViewPr>
    <p:cSldViewPr snapToGrid="0">
      <p:cViewPr>
        <p:scale>
          <a:sx n="66" d="100"/>
          <a:sy n="66" d="100"/>
        </p:scale>
        <p:origin x="2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5F8D-B621-FA85-8B96-19A46A619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A920-35F3-5D6E-EC8C-9D26474F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F0C21-1BCE-A7B4-7FAF-A91FA828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F7E8B-A6F0-DAA1-82F3-3C56CEE9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BB12-E53C-C678-C803-CBDFAD8D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03DE7-B231-7486-A4B4-4979DDF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05BF-6B10-EF34-C39F-4FFF3887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6AE0-2CAF-AE4C-0F00-A6F668EE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4E95-EE60-FD65-D910-AD3DCDC3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4346D-4EC1-1966-3256-F5C213E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5E370-24E8-A3A8-17F6-D7840DFD2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67133-FB08-CE67-5A0E-27201ADF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C78D1-C687-4901-5E00-5464F8F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41033-2E2E-35FC-0762-0AB41D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230F3-0697-9F2D-5C7F-77633C3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F1FAA-4DED-FA71-1F28-79563F7E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6D55-5A7C-9186-B49F-38A030A5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ABE6-3C25-A63A-3698-7C946253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00A86-5A6B-D61C-42E9-E5F2D69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6E21F-A2DE-0ED6-8141-2549612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D42C-1492-C40D-94A0-47098E79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6DFD-A192-EFB5-69E7-A6C696E1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B5753-8D47-31C4-8B76-A4E7385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980-4AE2-21C1-361F-83CB959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069C5-8E3B-91C6-F023-7FA582C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5E7A-213C-429A-D835-3D5B18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9D7B-498A-3120-687B-3CA9C8443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64329-9A2C-DC7C-42CB-FA485CA3E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E8945-EED2-1545-56FB-C0476243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D5E6-434E-0FBB-0706-9E8160F6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B6CFF-75FE-2789-93EC-67CDF48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9EF9-8606-F7A2-5950-50F3577F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FFDA-1427-5174-9BF2-48CA4A5C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DFA86-88DB-D52C-1DFD-177B6375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47F19-37EA-A182-6B01-538F9C67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CBC61D-2A28-0F33-5466-795B56507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55358-E192-A862-181B-DA2A27AC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B209A9-1AFE-3029-E4E1-C4C9A02D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B9E1C5-570B-D313-237F-1773E281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2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869C-F097-07C3-A1A9-C74A873C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41B01A-C663-01A6-30CC-635A7FD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A143-0281-D3CB-1CAA-A59AED8B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801D-A0DD-05B9-CD09-4E19A13C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79EDE-5577-0A81-DCD0-1021D5E2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37346-FACE-A235-B425-DA333C1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7397B-F6D1-B7C7-7CC1-02EE427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48E9C-6D5E-FD5A-7B17-3B4D2A52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098DC-91C1-8E27-0809-46BABDE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90426-791A-9141-FC7D-1B8FE751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1A80C-9BE2-E59B-4ECA-F8B8CA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646F8-56DD-C1D5-BB17-0EAD9165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63D2-3F08-BED0-4150-FF9D5E5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604C-515A-350B-8544-96F02DFA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F78F4-ACFF-84E4-BDEC-5F3FA455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C19E1-C30A-C072-C35E-AFC027B8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6A5A6-6650-337F-A669-2035AF53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6E80C-4157-96DA-AA0D-EEFA7EA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E9350-9C39-C524-77A2-9D89E92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2A24A-6C7D-4E46-61F2-1BE33681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C193A-C16A-8FEC-8075-88410D71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3E63D-EECE-87E6-CB11-C3D44F5D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1158-0E34-4120-9E9D-39DF41EA7255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811F-C8AF-A061-89D8-EA595FFC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F90A-0044-ADE5-8F7A-0D5A30998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E01A-02BB-43B2-9491-A8AD21C7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B5E4-F1C6-9B47-77B7-93A6E76528C1}"/>
              </a:ext>
            </a:extLst>
          </p:cNvPr>
          <p:cNvSpPr txBox="1"/>
          <p:nvPr/>
        </p:nvSpPr>
        <p:spPr>
          <a:xfrm>
            <a:off x="264784" y="174172"/>
            <a:ext cx="5570756" cy="704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Infinite Int Calculator Report</a:t>
            </a:r>
            <a:endParaRPr lang="ko-KR" altLang="ko-KR" sz="2800" dirty="0">
              <a:solidFill>
                <a:schemeClr val="bg1">
                  <a:lumMod val="9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8EC7C-F27F-CE1D-8C5A-7BC9F037ABC3}"/>
              </a:ext>
            </a:extLst>
          </p:cNvPr>
          <p:cNvSpPr txBox="1"/>
          <p:nvPr/>
        </p:nvSpPr>
        <p:spPr>
          <a:xfrm>
            <a:off x="-6276" y="1496724"/>
            <a:ext cx="503818" cy="53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2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4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5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6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7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8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9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11</a:t>
            </a:r>
          </a:p>
          <a:p>
            <a:pPr algn="r" latinLnBrk="0">
              <a:lnSpc>
                <a:spcPct val="160000"/>
              </a:lnSpc>
              <a:tabLst>
                <a:tab pos="1630680" algn="l"/>
              </a:tabLst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+mj-lt"/>
                <a:ea typeface="함초롬바탕" panose="02030504000101010101" pitchFamily="18" charset="-127"/>
                <a:cs typeface="Times New Roman" panose="02020603050405020304" pitchFamily="18" charset="0"/>
              </a:rPr>
              <a:t>12</a:t>
            </a:r>
            <a:endParaRPr lang="ko-KR" altLang="ko-KR" dirty="0">
              <a:solidFill>
                <a:schemeClr val="bg1">
                  <a:lumMod val="75000"/>
                </a:schemeClr>
              </a:solidFill>
              <a:effectLst/>
              <a:latin typeface="+mj-lt"/>
              <a:ea typeface="함초롬바탕" panose="02030504000101010101" pitchFamily="18" charset="-127"/>
              <a:cs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6C42AD-2D7E-0999-4003-3DA097A36D65}"/>
              </a:ext>
            </a:extLst>
          </p:cNvPr>
          <p:cNvCxnSpPr>
            <a:cxnSpLocks/>
          </p:cNvCxnSpPr>
          <p:nvPr/>
        </p:nvCxnSpPr>
        <p:spPr>
          <a:xfrm>
            <a:off x="551330" y="1519519"/>
            <a:ext cx="0" cy="535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9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59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규성 이</dc:creator>
  <cp:lastModifiedBy>규성 이</cp:lastModifiedBy>
  <cp:revision>15</cp:revision>
  <dcterms:created xsi:type="dcterms:W3CDTF">2023-11-05T06:37:10Z</dcterms:created>
  <dcterms:modified xsi:type="dcterms:W3CDTF">2023-11-05T06:45:43Z</dcterms:modified>
</cp:coreProperties>
</file>