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B3B"/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12" autoAdjust="0"/>
    <p:restoredTop sz="94660"/>
  </p:normalViewPr>
  <p:slideViewPr>
    <p:cSldViewPr snapToGrid="0">
      <p:cViewPr>
        <p:scale>
          <a:sx n="66" d="100"/>
          <a:sy n="66" d="100"/>
        </p:scale>
        <p:origin x="798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D5F8D-B621-FA85-8B96-19A46A619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1FA920-35F3-5D6E-EC8C-9D26474FB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F0C21-1BCE-A7B4-7FAF-A91FA828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F7E8B-A6F0-DAA1-82F3-3C56CEE9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3BB12-E53C-C678-C803-CBDFAD8D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45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03DE7-B231-7486-A4B4-4979DDF7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7505BF-6B10-EF34-C39F-4FFF38876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566AE0-2CAF-AE4C-0F00-A6F668EE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E4E95-EE60-FD65-D910-AD3DCDC3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4346D-4EC1-1966-3256-F5C213E5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62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15E370-24E8-A3A8-17F6-D7840DFD2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B67133-FB08-CE67-5A0E-27201ADF8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C78D1-C687-4901-5E00-5464F8F2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41033-2E2E-35FC-0762-0AB41D3F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7230F3-0697-9F2D-5C7F-77633C35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8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F1FAA-4DED-FA71-1F28-79563F7E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A46D55-5A7C-9186-B49F-38A030A50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4ABE6-3C25-A63A-3698-7C946253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C00A86-5A6B-D61C-42E9-E5F2D699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C6E21F-A2DE-0ED6-8141-25496125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5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4D42C-1492-C40D-94A0-47098E79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F26DFD-A192-EFB5-69E7-A6C696E14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B5753-8D47-31C4-8B76-A4E73851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B35980-4AE2-21C1-361F-83CB9599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069C5-8E3B-91C6-F023-7FA582C8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58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55E7A-213C-429A-D835-3D5B18E8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F99D7B-498A-3120-687B-3CA9C8443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364329-9A2C-DC7C-42CB-FA485CA3E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8E8945-EED2-1545-56FB-C0476243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0D5E6-434E-0FBB-0706-9E8160F6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5B6CFF-75FE-2789-93EC-67CDF482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B9EF9-8606-F7A2-5950-50F3577F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5AFFDA-1427-5174-9BF2-48CA4A5C7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8DFA86-88DB-D52C-1DFD-177B6375B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E47F19-37EA-A182-6B01-538F9C67D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CBC61D-2A28-0F33-5466-795B56507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955358-E192-A862-181B-DA2A27AC6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B209A9-1AFE-3029-E4E1-C4C9A02D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B9E1C5-570B-D313-237F-1773E281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22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8869C-F097-07C3-A1A9-C74A873C3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41B01A-C663-01A6-30CC-635A7FD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3A143-0281-D3CB-1CAA-A59AED8B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9B801D-A0DD-05B9-CD09-4E19A13C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6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279EDE-5577-0A81-DCD0-1021D5E2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537346-FACE-A235-B425-DA333C1C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87397B-F6D1-B7C7-7CC1-02EE4271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1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48E9C-6D5E-FD5A-7B17-3B4D2A52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A098DC-91C1-8E27-0809-46BABDE09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390426-791A-9141-FC7D-1B8FE751F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71A80C-9BE2-E59B-4ECA-F8B8CA60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1646F8-56DD-C1D5-BB17-0EAD9165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A463D2-3F08-BED0-4150-FF9D5E5F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1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8604C-515A-350B-8544-96F02DFA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AF78F4-ACFF-84E4-BDEC-5F3FA4552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FC19E1-C30A-C072-C35E-AFC027B84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A6A5A6-6650-337F-A669-2035AF53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46E80C-4157-96DA-AA0D-EEFA7EAB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4E9350-9C39-C524-77A2-9D89E921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48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B2A24A-6C7D-4E46-61F2-1BE33681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9C193A-C16A-8FEC-8075-88410D719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3E63D-EECE-87E6-CB11-C3D44F5D4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10811F-C8AF-A061-89D8-EA595FFC0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1F90A-0044-ADE5-8F7A-0D5A30998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86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stypotato245/OOP_Project0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age.skku.edu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4EB5E4-F1C6-9B47-77B7-93A6E76528C1}"/>
              </a:ext>
            </a:extLst>
          </p:cNvPr>
          <p:cNvSpPr txBox="1"/>
          <p:nvPr/>
        </p:nvSpPr>
        <p:spPr>
          <a:xfrm>
            <a:off x="17043" y="0"/>
            <a:ext cx="6827510" cy="704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Infinite Int Calculator Presentation</a:t>
            </a:r>
            <a:endParaRPr lang="ko-KR" altLang="ko-KR" sz="28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8EC7C-F27F-CE1D-8C5A-7BC9F037ABC3}"/>
              </a:ext>
            </a:extLst>
          </p:cNvPr>
          <p:cNvSpPr txBox="1"/>
          <p:nvPr/>
        </p:nvSpPr>
        <p:spPr>
          <a:xfrm>
            <a:off x="-6276" y="1496724"/>
            <a:ext cx="503818" cy="5035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1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2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3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4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5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6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7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8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9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10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11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12</a:t>
            </a:r>
            <a:endParaRPr lang="ko-KR" altLang="ko-KR" dirty="0">
              <a:solidFill>
                <a:schemeClr val="bg1">
                  <a:lumMod val="7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6C42AD-2D7E-0999-4003-3DA097A36D65}"/>
              </a:ext>
            </a:extLst>
          </p:cNvPr>
          <p:cNvCxnSpPr>
            <a:cxnSpLocks/>
          </p:cNvCxnSpPr>
          <p:nvPr/>
        </p:nvCxnSpPr>
        <p:spPr>
          <a:xfrm>
            <a:off x="536816" y="1519519"/>
            <a:ext cx="0" cy="53519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05C672-E1E0-7DF4-4E3C-3B02260F67F1}"/>
              </a:ext>
            </a:extLst>
          </p:cNvPr>
          <p:cNvSpPr txBox="1"/>
          <p:nvPr/>
        </p:nvSpPr>
        <p:spPr>
          <a:xfrm>
            <a:off x="551330" y="1519519"/>
            <a:ext cx="6293223" cy="5035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499CD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 </a:t>
            </a:r>
            <a:r>
              <a:rPr lang="en-US" altLang="ko-KR" sz="1800" dirty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>
                <a:solidFill>
                  <a:srgbClr val="499CD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4CC9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Team </a:t>
            </a:r>
            <a:r>
              <a:rPr lang="en-US" altLang="ko-KR" sz="1800" dirty="0">
                <a:solidFill>
                  <a:srgbClr val="94DBF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team07 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sz="1800" dirty="0">
                <a:solidFill>
                  <a:srgbClr val="499CD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 </a:t>
            </a:r>
            <a:r>
              <a:rPr lang="en-US" altLang="ko-KR" sz="1800" dirty="0">
                <a:solidFill>
                  <a:srgbClr val="DBDB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Team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94DBF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team07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dirty="0">
                <a:solidFill>
                  <a:srgbClr val="DBDB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add_member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"20204946"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이규성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94DBF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team07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dirty="0">
                <a:solidFill>
                  <a:srgbClr val="DBDB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add_member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"20203436"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800" dirty="0" err="1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이병구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94DBF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team07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dirty="0">
                <a:solidFill>
                  <a:srgbClr val="DBDB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add_member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"20203458"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조영호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94DBF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team07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dirty="0">
                <a:solidFill>
                  <a:srgbClr val="DBDB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set_project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800" dirty="0" err="1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inf_int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calculator"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94DBF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team07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dirty="0">
                <a:solidFill>
                  <a:srgbClr val="DBDB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start_presentation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499CD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 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>
                <a:solidFill>
                  <a:srgbClr val="B4CDA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25FBCF-46AD-19E6-1FB3-C8574DB33503}"/>
              </a:ext>
            </a:extLst>
          </p:cNvPr>
          <p:cNvSpPr txBox="1"/>
          <p:nvPr/>
        </p:nvSpPr>
        <p:spPr>
          <a:xfrm>
            <a:off x="8211423" y="5627791"/>
            <a:ext cx="3980577" cy="1230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CAU CSE 23-2</a:t>
            </a:r>
          </a:p>
          <a:p>
            <a:pPr algn="r"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Team #7</a:t>
            </a:r>
          </a:p>
          <a:p>
            <a:pPr algn="r"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Object Or</a:t>
            </a: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iented Programming Project02</a:t>
            </a:r>
            <a:endParaRPr lang="ko-KR" altLang="ko-KR" sz="16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038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6C7EE5-6F25-1E72-0204-44384DD90E8E}"/>
              </a:ext>
            </a:extLst>
          </p:cNvPr>
          <p:cNvSpPr txBox="1"/>
          <p:nvPr/>
        </p:nvSpPr>
        <p:spPr>
          <a:xfrm>
            <a:off x="4208303" y="3076563"/>
            <a:ext cx="3775393" cy="704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Code Review and Demo</a:t>
            </a:r>
            <a:endParaRPr lang="ko-KR" altLang="ko-KR" sz="28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417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F8687B-DF9F-3ABD-B296-52BB83E79372}"/>
              </a:ext>
            </a:extLst>
          </p:cNvPr>
          <p:cNvSpPr txBox="1"/>
          <p:nvPr/>
        </p:nvSpPr>
        <p:spPr>
          <a:xfrm>
            <a:off x="116114" y="0"/>
            <a:ext cx="1980029" cy="704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Conclusion</a:t>
            </a:r>
            <a:endParaRPr lang="ko-KR" altLang="ko-KR" sz="28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AA450-5858-A76A-A041-785533F3724B}"/>
              </a:ext>
            </a:extLst>
          </p:cNvPr>
          <p:cNvSpPr txBox="1"/>
          <p:nvPr/>
        </p:nvSpPr>
        <p:spPr>
          <a:xfrm>
            <a:off x="329126" y="2425423"/>
            <a:ext cx="6724918" cy="2007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1. Operator Overloading</a:t>
            </a:r>
          </a:p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2. Constructor and Destructor</a:t>
            </a:r>
          </a:p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3. Copy Constructor and Assign Operator Overloading</a:t>
            </a:r>
          </a:p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4. Encapsulation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5973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F3506E-0546-F9AC-4995-8E3A7CB5FB44}"/>
              </a:ext>
            </a:extLst>
          </p:cNvPr>
          <p:cNvSpPr txBox="1"/>
          <p:nvPr/>
        </p:nvSpPr>
        <p:spPr>
          <a:xfrm>
            <a:off x="11237893" y="5890619"/>
            <a:ext cx="954107" cy="967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E</a:t>
            </a: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OF</a:t>
            </a:r>
            <a:endParaRPr lang="en-US" altLang="ko-KR" sz="40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98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59F9A-2FCD-DE57-6598-1BE3D947B8DC}"/>
              </a:ext>
            </a:extLst>
          </p:cNvPr>
          <p:cNvSpPr txBox="1"/>
          <p:nvPr/>
        </p:nvSpPr>
        <p:spPr>
          <a:xfrm>
            <a:off x="141777" y="0"/>
            <a:ext cx="3153427" cy="704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Project Managing</a:t>
            </a:r>
            <a:endParaRPr lang="ko-KR" altLang="ko-KR" sz="28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69720A-52D5-8189-9D1D-EA6ECE2E4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7" y="704873"/>
            <a:ext cx="9889570" cy="5993877"/>
          </a:xfrm>
          <a:prstGeom prst="roundRect">
            <a:avLst>
              <a:gd name="adj" fmla="val 2075"/>
            </a:avLst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087C76-4F21-8E34-FA7A-16F269355651}"/>
              </a:ext>
            </a:extLst>
          </p:cNvPr>
          <p:cNvSpPr txBox="1"/>
          <p:nvPr/>
        </p:nvSpPr>
        <p:spPr>
          <a:xfrm>
            <a:off x="135916" y="6188297"/>
            <a:ext cx="6566221" cy="52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  <a:hlinkClick r:id="rId3"/>
              </a:rPr>
              <a:t>https://github.com/Tastypotato245/OOP_Project02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ko-KR" sz="20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094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59F9A-2FCD-DE57-6598-1BE3D947B8DC}"/>
              </a:ext>
            </a:extLst>
          </p:cNvPr>
          <p:cNvSpPr txBox="1"/>
          <p:nvPr/>
        </p:nvSpPr>
        <p:spPr>
          <a:xfrm>
            <a:off x="141777" y="0"/>
            <a:ext cx="3153427" cy="704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Project Managing</a:t>
            </a:r>
            <a:endParaRPr lang="ko-KR" altLang="ko-KR" sz="28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E01D52-A01B-5609-2946-E4FF140E3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416" y="1794949"/>
            <a:ext cx="7101167" cy="326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3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7EBF06-2277-8CDD-7051-FC57179ABF0E}"/>
              </a:ext>
            </a:extLst>
          </p:cNvPr>
          <p:cNvSpPr txBox="1"/>
          <p:nvPr/>
        </p:nvSpPr>
        <p:spPr>
          <a:xfrm>
            <a:off x="116114" y="0"/>
            <a:ext cx="1800493" cy="704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Class UML</a:t>
            </a:r>
            <a:endParaRPr lang="ko-KR" altLang="ko-KR" sz="28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85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186738-1BF1-BB66-67A8-AFD124A8ED81}"/>
              </a:ext>
            </a:extLst>
          </p:cNvPr>
          <p:cNvSpPr txBox="1"/>
          <p:nvPr/>
        </p:nvSpPr>
        <p:spPr>
          <a:xfrm>
            <a:off x="116114" y="0"/>
            <a:ext cx="2877711" cy="704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Functionalities</a:t>
            </a:r>
            <a:endParaRPr lang="ko-KR" altLang="ko-KR" sz="28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C9D5DAD-17EE-F8E9-44BE-1C80F0BA5CBA}"/>
              </a:ext>
            </a:extLst>
          </p:cNvPr>
          <p:cNvGrpSpPr/>
          <p:nvPr/>
        </p:nvGrpSpPr>
        <p:grpSpPr>
          <a:xfrm>
            <a:off x="407125" y="2506376"/>
            <a:ext cx="11377749" cy="2474828"/>
            <a:chOff x="391882" y="2402067"/>
            <a:chExt cx="11377749" cy="247482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9ACBDF6-A690-BC92-82B5-4F8C72C4C64C}"/>
                </a:ext>
              </a:extLst>
            </p:cNvPr>
            <p:cNvGrpSpPr/>
            <p:nvPr/>
          </p:nvGrpSpPr>
          <p:grpSpPr>
            <a:xfrm>
              <a:off x="391882" y="2431096"/>
              <a:ext cx="2877711" cy="2431285"/>
              <a:chOff x="1374256" y="2380827"/>
              <a:chExt cx="2877711" cy="2431285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FDC69717-7C9C-A516-77F0-A130DF6C9354}"/>
                  </a:ext>
                </a:extLst>
              </p:cNvPr>
              <p:cNvSpPr/>
              <p:nvPr/>
            </p:nvSpPr>
            <p:spPr>
              <a:xfrm>
                <a:off x="1968140" y="2380827"/>
                <a:ext cx="1689944" cy="1689944"/>
              </a:xfrm>
              <a:prstGeom prst="ellipse">
                <a:avLst/>
              </a:prstGeom>
              <a:solidFill>
                <a:srgbClr val="3B3B3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==</a:t>
                </a:r>
              </a:p>
              <a:p>
                <a:pPr algn="ctr"/>
                <a:r>
                  <a:rPr lang="en-US" altLang="ko-KR" dirty="0"/>
                  <a:t>!=</a:t>
                </a:r>
              </a:p>
              <a:p>
                <a:pPr algn="ctr"/>
                <a:r>
                  <a:rPr lang="en-US" altLang="ko-KR" dirty="0"/>
                  <a:t>&lt;</a:t>
                </a:r>
              </a:p>
              <a:p>
                <a:pPr algn="ctr"/>
                <a:r>
                  <a:rPr lang="en-US" altLang="ko-KR" dirty="0"/>
                  <a:t>&gt;</a:t>
                </a:r>
                <a:endParaRPr lang="ko-KR" alt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A2A685-DA17-01AA-909A-1B11CB85C596}"/>
                  </a:ext>
                </a:extLst>
              </p:cNvPr>
              <p:cNvSpPr txBox="1"/>
              <p:nvPr/>
            </p:nvSpPr>
            <p:spPr>
              <a:xfrm>
                <a:off x="1374256" y="4442780"/>
                <a:ext cx="28777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D2Coding"/>
                    <a:ea typeface="D2Coding"/>
                    <a:cs typeface="+mn-cs"/>
                  </a:rPr>
                  <a:t>Comparison </a:t>
                </a:r>
                <a:r>
                  <a:rPr lang="en-US" altLang="ko-KR" dirty="0">
                    <a:solidFill>
                      <a:prstClr val="white"/>
                    </a:solidFill>
                    <a:latin typeface="D2Coding"/>
                    <a:ea typeface="D2Coding"/>
                  </a:rPr>
                  <a:t>O</a:t>
                </a:r>
                <a:r>
                  <a:rPr kumimoji="0" lang="en-US" altLang="ko-KR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D2Coding"/>
                    <a:ea typeface="D2Coding"/>
                    <a:cs typeface="+mn-cs"/>
                  </a:rPr>
                  <a:t>perator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2Coding"/>
                  <a:ea typeface="D2Coding"/>
                  <a:cs typeface="+mn-cs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3493380-4270-A576-90BE-F786D61D15C9}"/>
                </a:ext>
              </a:extLst>
            </p:cNvPr>
            <p:cNvGrpSpPr/>
            <p:nvPr/>
          </p:nvGrpSpPr>
          <p:grpSpPr>
            <a:xfrm>
              <a:off x="3225228" y="2431096"/>
              <a:ext cx="2877711" cy="2431285"/>
              <a:chOff x="1294914" y="2380826"/>
              <a:chExt cx="2877711" cy="2431285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B2606C68-1404-B539-9738-B3715F22B910}"/>
                  </a:ext>
                </a:extLst>
              </p:cNvPr>
              <p:cNvSpPr/>
              <p:nvPr/>
            </p:nvSpPr>
            <p:spPr>
              <a:xfrm>
                <a:off x="1888798" y="2380826"/>
                <a:ext cx="1689945" cy="1689945"/>
              </a:xfrm>
              <a:prstGeom prst="ellipse">
                <a:avLst/>
              </a:prstGeom>
              <a:solidFill>
                <a:srgbClr val="3B3B3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+</a:t>
                </a:r>
              </a:p>
              <a:p>
                <a:pPr algn="ctr"/>
                <a:r>
                  <a:rPr lang="en-US" altLang="ko-KR" dirty="0"/>
                  <a:t>-</a:t>
                </a:r>
              </a:p>
              <a:p>
                <a:pPr algn="ctr"/>
                <a:r>
                  <a:rPr lang="en-US" altLang="ko-KR" dirty="0"/>
                  <a:t>*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A22F38-5240-2453-D2DA-8DCE3F2A0F62}"/>
                  </a:ext>
                </a:extLst>
              </p:cNvPr>
              <p:cNvSpPr txBox="1"/>
              <p:nvPr/>
            </p:nvSpPr>
            <p:spPr>
              <a:xfrm>
                <a:off x="1294914" y="4442779"/>
                <a:ext cx="28777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>
                    <a:solidFill>
                      <a:prstClr val="white"/>
                    </a:solidFill>
                    <a:latin typeface="D2Coding"/>
                    <a:ea typeface="D2Coding"/>
                  </a:rPr>
                  <a:t>Arithmetic Operator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2Coding"/>
                  <a:ea typeface="D2Coding"/>
                  <a:cs typeface="+mn-cs"/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5ECE25E-92DF-16F1-7F7C-005301A60422}"/>
                </a:ext>
              </a:extLst>
            </p:cNvPr>
            <p:cNvGrpSpPr/>
            <p:nvPr/>
          </p:nvGrpSpPr>
          <p:grpSpPr>
            <a:xfrm>
              <a:off x="6058574" y="2402067"/>
              <a:ext cx="2877711" cy="2474828"/>
              <a:chOff x="1425542" y="2322769"/>
              <a:chExt cx="2877711" cy="2474828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92F4041-BA9A-C0A1-4CD4-074E1838675E}"/>
                  </a:ext>
                </a:extLst>
              </p:cNvPr>
              <p:cNvSpPr/>
              <p:nvPr/>
            </p:nvSpPr>
            <p:spPr>
              <a:xfrm>
                <a:off x="2019426" y="2322769"/>
                <a:ext cx="1689945" cy="1689945"/>
              </a:xfrm>
              <a:prstGeom prst="ellipse">
                <a:avLst/>
              </a:prstGeom>
              <a:solidFill>
                <a:srgbClr val="3B3B3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=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B4E870-ED38-D026-5C20-17B16014CC2B}"/>
                  </a:ext>
                </a:extLst>
              </p:cNvPr>
              <p:cNvSpPr txBox="1"/>
              <p:nvPr/>
            </p:nvSpPr>
            <p:spPr>
              <a:xfrm>
                <a:off x="1425542" y="4428265"/>
                <a:ext cx="28777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>
                    <a:solidFill>
                      <a:prstClr val="white"/>
                    </a:solidFill>
                    <a:latin typeface="D2Coding"/>
                    <a:ea typeface="D2Coding"/>
                  </a:rPr>
                  <a:t>Assignment Operator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2Coding"/>
                  <a:ea typeface="D2Coding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314E209-21CC-7BA2-2B9D-39548419671A}"/>
                </a:ext>
              </a:extLst>
            </p:cNvPr>
            <p:cNvGrpSpPr/>
            <p:nvPr/>
          </p:nvGrpSpPr>
          <p:grpSpPr>
            <a:xfrm>
              <a:off x="8891920" y="2431096"/>
              <a:ext cx="2877711" cy="2431285"/>
              <a:chOff x="1483600" y="2380826"/>
              <a:chExt cx="2877711" cy="2431285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CD835328-0449-E5C9-757B-CABB29143596}"/>
                  </a:ext>
                </a:extLst>
              </p:cNvPr>
              <p:cNvSpPr/>
              <p:nvPr/>
            </p:nvSpPr>
            <p:spPr>
              <a:xfrm>
                <a:off x="2077484" y="2380826"/>
                <a:ext cx="1689945" cy="1689945"/>
              </a:xfrm>
              <a:prstGeom prst="ellipse">
                <a:avLst/>
              </a:prstGeom>
              <a:solidFill>
                <a:srgbClr val="3B3B3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&lt;&lt;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F499E1-ED97-D984-5D32-24698E99F2FA}"/>
                  </a:ext>
                </a:extLst>
              </p:cNvPr>
              <p:cNvSpPr txBox="1"/>
              <p:nvPr/>
            </p:nvSpPr>
            <p:spPr>
              <a:xfrm>
                <a:off x="1483600" y="4442779"/>
                <a:ext cx="28777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 err="1">
                    <a:solidFill>
                      <a:prstClr val="white"/>
                    </a:solidFill>
                    <a:latin typeface="D2Coding"/>
                    <a:ea typeface="D2Coding"/>
                  </a:rPr>
                  <a:t>Ostream</a:t>
                </a:r>
                <a:r>
                  <a:rPr lang="en-US" altLang="ko-KR" dirty="0">
                    <a:solidFill>
                      <a:prstClr val="white"/>
                    </a:solidFill>
                    <a:latin typeface="D2Coding"/>
                    <a:ea typeface="D2Coding"/>
                  </a:rPr>
                  <a:t> Operator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2Coding"/>
                  <a:ea typeface="D2Coding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690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856CC1-67DF-D2B7-2862-704626C3D540}"/>
              </a:ext>
            </a:extLst>
          </p:cNvPr>
          <p:cNvSpPr txBox="1"/>
          <p:nvPr/>
        </p:nvSpPr>
        <p:spPr>
          <a:xfrm>
            <a:off x="116114" y="0"/>
            <a:ext cx="2877711" cy="704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Functionalities</a:t>
            </a:r>
            <a:endParaRPr lang="ko-KR" altLang="ko-KR" sz="28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C8B719-EC07-B938-6B3F-C222546812E6}"/>
              </a:ext>
            </a:extLst>
          </p:cNvPr>
          <p:cNvSpPr txBox="1"/>
          <p:nvPr/>
        </p:nvSpPr>
        <p:spPr>
          <a:xfrm>
            <a:off x="116114" y="1033156"/>
            <a:ext cx="44716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D2Coding"/>
                <a:ea typeface="D2Coding"/>
              </a:rPr>
              <a:t>Single Operation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2Coding"/>
              <a:ea typeface="D2Coding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748868-81FB-BB1E-613F-262ED8AEB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"/>
          <a:stretch/>
        </p:blipFill>
        <p:spPr>
          <a:xfrm>
            <a:off x="274761" y="1603386"/>
            <a:ext cx="8911769" cy="1632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EA1DFC-66A0-106D-0A2F-78903225E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61" y="3879609"/>
            <a:ext cx="5054477" cy="239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9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856CC1-67DF-D2B7-2862-704626C3D540}"/>
              </a:ext>
            </a:extLst>
          </p:cNvPr>
          <p:cNvSpPr txBox="1"/>
          <p:nvPr/>
        </p:nvSpPr>
        <p:spPr>
          <a:xfrm>
            <a:off x="116114" y="0"/>
            <a:ext cx="2877711" cy="704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Functionalities</a:t>
            </a:r>
            <a:endParaRPr lang="ko-KR" altLang="ko-KR" sz="28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C8B719-EC07-B938-6B3F-C222546812E6}"/>
              </a:ext>
            </a:extLst>
          </p:cNvPr>
          <p:cNvSpPr txBox="1"/>
          <p:nvPr/>
        </p:nvSpPr>
        <p:spPr>
          <a:xfrm>
            <a:off x="116114" y="1033156"/>
            <a:ext cx="44716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D2Coding"/>
                <a:ea typeface="D2Coding"/>
              </a:rPr>
              <a:t>Multiple Operation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2Coding"/>
              <a:ea typeface="D2Coding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96EC97-5338-D3EF-AB3D-8BF51C0B5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5" y="1890465"/>
            <a:ext cx="11076600" cy="14817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38C943-658F-9EE6-E0E7-DEED6DFC7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65" y="4100572"/>
            <a:ext cx="8375424" cy="126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64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5ADFBC-076D-5086-41B3-3FC29E9F4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52" y="1145864"/>
            <a:ext cx="6943882" cy="5581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3AD9F1-C378-C887-0EB9-C141E60AA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127" y="4334794"/>
            <a:ext cx="9726236" cy="14717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2B1E26-29A0-4843-14F7-E69CFCA489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" t="90930" r="73471" b="2371"/>
          <a:stretch/>
        </p:blipFill>
        <p:spPr>
          <a:xfrm>
            <a:off x="3217968" y="5317491"/>
            <a:ext cx="3906557" cy="8075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843133-0215-538C-A5EC-B1BAF2396421}"/>
              </a:ext>
            </a:extLst>
          </p:cNvPr>
          <p:cNvSpPr txBox="1"/>
          <p:nvPr/>
        </p:nvSpPr>
        <p:spPr>
          <a:xfrm>
            <a:off x="5893363" y="62417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KR" dirty="0">
                <a:hlinkClick r:id="rId4"/>
              </a:rPr>
              <a:t>http://sage.skku.edu/</a:t>
            </a:r>
            <a:r>
              <a:rPr lang="en-KR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3B6174-1EB5-4103-22F1-A0C924793FEA}"/>
              </a:ext>
            </a:extLst>
          </p:cNvPr>
          <p:cNvSpPr txBox="1"/>
          <p:nvPr/>
        </p:nvSpPr>
        <p:spPr>
          <a:xfrm>
            <a:off x="116114" y="0"/>
            <a:ext cx="2044149" cy="704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Comparison</a:t>
            </a:r>
            <a:endParaRPr lang="ko-KR" altLang="ko-KR" sz="28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493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FD2A3-4EE1-C360-BDC0-24F7F1D8691C}"/>
              </a:ext>
            </a:extLst>
          </p:cNvPr>
          <p:cNvSpPr txBox="1"/>
          <p:nvPr/>
        </p:nvSpPr>
        <p:spPr>
          <a:xfrm>
            <a:off x="116114" y="0"/>
            <a:ext cx="2518638" cy="704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Build and Run</a:t>
            </a:r>
            <a:endParaRPr lang="ko-KR" altLang="ko-KR" sz="28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03704-3A1E-52D4-1600-CCE73D99FEFD}"/>
              </a:ext>
            </a:extLst>
          </p:cNvPr>
          <p:cNvSpPr txBox="1"/>
          <p:nvPr/>
        </p:nvSpPr>
        <p:spPr>
          <a:xfrm>
            <a:off x="574055" y="2180896"/>
            <a:ext cx="8353569" cy="3976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#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Build</a:t>
            </a:r>
          </a:p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$ make</a:t>
            </a:r>
          </a:p>
          <a:p>
            <a:pPr latinLnBrk="0">
              <a:lnSpc>
                <a:spcPct val="160000"/>
              </a:lnSpc>
              <a:tabLst>
                <a:tab pos="1630680" algn="l"/>
              </a:tabLst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#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Test environment</a:t>
            </a:r>
          </a:p>
          <a:p>
            <a:pPr marL="342900" indent="-342900" latinLnBrk="0">
              <a:lnSpc>
                <a:spcPct val="160000"/>
              </a:lnSpc>
              <a:buFont typeface="Arial" panose="020B0604020202020204" pitchFamily="34" charset="0"/>
              <a:buChar char="•"/>
              <a:tabLst>
                <a:tab pos="1630680" algn="l"/>
              </a:tabLst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macOS 14.0 arm64 (clang 15.0.0)</a:t>
            </a:r>
          </a:p>
          <a:p>
            <a:pPr marL="342900" indent="-342900" latinLnBrk="0">
              <a:lnSpc>
                <a:spcPct val="160000"/>
              </a:lnSpc>
              <a:buFont typeface="Arial" panose="020B0604020202020204" pitchFamily="34" charset="0"/>
              <a:buChar char="•"/>
              <a:tabLst>
                <a:tab pos="1630680" algn="l"/>
              </a:tabLst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Debian GNU/Linux 11 aarch64 (g++ 10.2.1)</a:t>
            </a:r>
          </a:p>
          <a:p>
            <a:pPr marL="342900" indent="-342900" latinLnBrk="0">
              <a:lnSpc>
                <a:spcPct val="160000"/>
              </a:lnSpc>
              <a:buFont typeface="Arial" panose="020B0604020202020204" pitchFamily="34" charset="0"/>
              <a:buChar char="•"/>
              <a:tabLst>
                <a:tab pos="1630680" algn="l"/>
              </a:tabLst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if you want to execute on macOS(using Intel CPU),</a:t>
            </a:r>
          </a:p>
          <a:p>
            <a:pPr marL="342900" indent="-342900" latinLnBrk="0">
              <a:lnSpc>
                <a:spcPct val="160000"/>
              </a:lnSpc>
              <a:buFont typeface="Arial" panose="020B0604020202020204" pitchFamily="34" charset="0"/>
              <a:buChar char="•"/>
              <a:tabLst>
                <a:tab pos="1630680" algn="l"/>
              </a:tabLst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delete "-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fsanitize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=address -g3" of 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Makefile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 - CFLAG option) </a:t>
            </a:r>
          </a:p>
        </p:txBody>
      </p:sp>
    </p:spTree>
    <p:extLst>
      <p:ext uri="{BB962C8B-B14F-4D97-AF65-F5344CB8AC3E}">
        <p14:creationId xmlns:p14="http://schemas.microsoft.com/office/powerpoint/2010/main" val="2413034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2Coding">
      <a:majorFont>
        <a:latin typeface="D2Coding"/>
        <a:ea typeface="D2Coding"/>
        <a:cs typeface=""/>
      </a:majorFont>
      <a:minorFont>
        <a:latin typeface="D2Coding"/>
        <a:ea typeface="D2Coding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242</Words>
  <Application>Microsoft Office PowerPoint</Application>
  <PresentationFormat>와이드스크린</PresentationFormat>
  <Paragraphs>57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D2Coding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규성 이</dc:creator>
  <cp:lastModifiedBy>규성 이</cp:lastModifiedBy>
  <cp:revision>99</cp:revision>
  <dcterms:created xsi:type="dcterms:W3CDTF">2023-11-05T06:37:10Z</dcterms:created>
  <dcterms:modified xsi:type="dcterms:W3CDTF">2023-11-05T07:53:40Z</dcterms:modified>
</cp:coreProperties>
</file>