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0" autoAdjust="0"/>
    <p:restoredTop sz="94660"/>
  </p:normalViewPr>
  <p:slideViewPr>
    <p:cSldViewPr snapToGrid="0">
      <p:cViewPr>
        <p:scale>
          <a:sx n="66" d="100"/>
          <a:sy n="66" d="100"/>
        </p:scale>
        <p:origin x="29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D5F8D-B621-FA85-8B96-19A46A619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FA920-35F3-5D6E-EC8C-9D26474FB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F0C21-1BCE-A7B4-7FAF-A91FA828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F7E8B-A6F0-DAA1-82F3-3C56CEE9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3BB12-E53C-C678-C803-CBDFAD8D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5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03DE7-B231-7486-A4B4-4979DDF7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505BF-6B10-EF34-C39F-4FFF38876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66AE0-2CAF-AE4C-0F00-A6F668EE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E4E95-EE60-FD65-D910-AD3DCDC3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4346D-4EC1-1966-3256-F5C213E5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2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15E370-24E8-A3A8-17F6-D7840DFD2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B67133-FB08-CE67-5A0E-27201ADF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C78D1-C687-4901-5E00-5464F8F2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41033-2E2E-35FC-0762-0AB41D3F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230F3-0697-9F2D-5C7F-77633C35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F1FAA-4DED-FA71-1F28-79563F7E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46D55-5A7C-9186-B49F-38A030A50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ABE6-3C25-A63A-3698-7C946253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00A86-5A6B-D61C-42E9-E5F2D699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6E21F-A2DE-0ED6-8141-25496125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5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4D42C-1492-C40D-94A0-47098E79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26DFD-A192-EFB5-69E7-A6C696E1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B5753-8D47-31C4-8B76-A4E73851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35980-4AE2-21C1-361F-83CB9599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069C5-8E3B-91C6-F023-7FA582C8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8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55E7A-213C-429A-D835-3D5B18E8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99D7B-498A-3120-687B-3CA9C8443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364329-9A2C-DC7C-42CB-FA485CA3E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E8945-EED2-1545-56FB-C0476243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0D5E6-434E-0FBB-0706-9E8160F6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B6CFF-75FE-2789-93EC-67CDF482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B9EF9-8606-F7A2-5950-50F3577F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AFFDA-1427-5174-9BF2-48CA4A5C7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DFA86-88DB-D52C-1DFD-177B6375B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47F19-37EA-A182-6B01-538F9C67D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CBC61D-2A28-0F33-5466-795B56507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955358-E192-A862-181B-DA2A27AC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B209A9-1AFE-3029-E4E1-C4C9A02D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B9E1C5-570B-D313-237F-1773E281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2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869C-F097-07C3-A1A9-C74A873C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41B01A-C663-01A6-30CC-635A7FD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3A143-0281-D3CB-1CAA-A59AED8B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B801D-A0DD-05B9-CD09-4E19A13C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6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279EDE-5577-0A81-DCD0-1021D5E2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537346-FACE-A235-B425-DA333C1C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87397B-F6D1-B7C7-7CC1-02EE4271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48E9C-6D5E-FD5A-7B17-3B4D2A52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098DC-91C1-8E27-0809-46BABDE0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90426-791A-9141-FC7D-1B8FE751F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71A80C-9BE2-E59B-4ECA-F8B8CA60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1646F8-56DD-C1D5-BB17-0EAD9165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463D2-3F08-BED0-4150-FF9D5E5F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1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604C-515A-350B-8544-96F02DFA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AF78F4-ACFF-84E4-BDEC-5F3FA4552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C19E1-C30A-C072-C35E-AFC027B84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6A5A6-6650-337F-A669-2035AF53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6E80C-4157-96DA-AA0D-EEFA7EA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E9350-9C39-C524-77A2-9D89E921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8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B2A24A-6C7D-4E46-61F2-1BE33681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C193A-C16A-8FEC-8075-88410D719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3E63D-EECE-87E6-CB11-C3D44F5D4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0811F-C8AF-A061-89D8-EA595FFC0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1F90A-0044-ADE5-8F7A-0D5A30998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86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4EB5E4-F1C6-9B47-77B7-93A6E76528C1}"/>
              </a:ext>
            </a:extLst>
          </p:cNvPr>
          <p:cNvSpPr txBox="1"/>
          <p:nvPr/>
        </p:nvSpPr>
        <p:spPr>
          <a:xfrm>
            <a:off x="17043" y="0"/>
            <a:ext cx="6827510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Infinite Int Calculator Presentation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8EC7C-F27F-CE1D-8C5A-7BC9F037ABC3}"/>
              </a:ext>
            </a:extLst>
          </p:cNvPr>
          <p:cNvSpPr txBox="1"/>
          <p:nvPr/>
        </p:nvSpPr>
        <p:spPr>
          <a:xfrm>
            <a:off x="-6276" y="1496724"/>
            <a:ext cx="503818" cy="5035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1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2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3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4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5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6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7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8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9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10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11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12</a:t>
            </a:r>
            <a:endParaRPr lang="ko-KR" altLang="ko-KR" dirty="0">
              <a:solidFill>
                <a:schemeClr val="bg1">
                  <a:lumMod val="7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6C42AD-2D7E-0999-4003-3DA097A36D65}"/>
              </a:ext>
            </a:extLst>
          </p:cNvPr>
          <p:cNvCxnSpPr>
            <a:cxnSpLocks/>
          </p:cNvCxnSpPr>
          <p:nvPr/>
        </p:nvCxnSpPr>
        <p:spPr>
          <a:xfrm>
            <a:off x="536816" y="1519519"/>
            <a:ext cx="0" cy="53519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05C672-E1E0-7DF4-4E3C-3B02260F67F1}"/>
              </a:ext>
            </a:extLst>
          </p:cNvPr>
          <p:cNvSpPr txBox="1"/>
          <p:nvPr/>
        </p:nvSpPr>
        <p:spPr>
          <a:xfrm>
            <a:off x="551330" y="1519519"/>
            <a:ext cx="6293223" cy="5035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499CD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 </a:t>
            </a:r>
            <a:r>
              <a:rPr lang="en-US" altLang="ko-KR" sz="1800" dirty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499CD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4C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 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1800" dirty="0">
                <a:solidFill>
                  <a:srgbClr val="499CD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 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add_member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"20204946"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이규성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add_member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"20203436"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800" dirty="0" err="1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이병구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add_member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"20203458"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조영호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set_project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dirty="0" err="1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inf_int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calculator"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start_presentation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499CD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B4CD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5FBCF-46AD-19E6-1FB3-C8574DB33503}"/>
              </a:ext>
            </a:extLst>
          </p:cNvPr>
          <p:cNvSpPr txBox="1"/>
          <p:nvPr/>
        </p:nvSpPr>
        <p:spPr>
          <a:xfrm>
            <a:off x="9237280" y="5627791"/>
            <a:ext cx="2954720" cy="1230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CAU CSE 23-2</a:t>
            </a:r>
          </a:p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Team #7</a:t>
            </a:r>
          </a:p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Object Or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iented Programming</a:t>
            </a:r>
            <a:endParaRPr lang="ko-KR" altLang="ko-KR" sz="16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3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5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90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159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2Coding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110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규성 이</dc:creator>
  <cp:lastModifiedBy>규성 이</cp:lastModifiedBy>
  <cp:revision>32</cp:revision>
  <dcterms:created xsi:type="dcterms:W3CDTF">2023-11-05T06:37:10Z</dcterms:created>
  <dcterms:modified xsi:type="dcterms:W3CDTF">2023-11-05T07:01:32Z</dcterms:modified>
</cp:coreProperties>
</file>