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4630400" cy="8229600"/>
  <p:notesSz cx="8229600" cy="14630400"/>
  <p:embeddedFontLst>
    <p:embeddedFont>
      <p:font typeface="Tomorrow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omorrow Semi Bold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5C"/>
    <a:srgbClr val="000000"/>
    <a:srgbClr val="F0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75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14884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Pac-man в Pygame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4290655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Pac-man, 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одна из самых первых игр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думаю все её знают и в представлении не нуждается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Я решил её выбрать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так как считал игру довольно простой в плане создания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"/>
          <p:cNvSpPr/>
          <p:nvPr/>
        </p:nvSpPr>
        <p:spPr>
          <a:xfrm>
            <a:off x="2660602" y="207007"/>
            <a:ext cx="7726204" cy="825380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  <p:txBody>
          <a:bodyPr/>
          <a:lstStyle/>
          <a:p>
            <a:pPr algn="ctr"/>
            <a:r>
              <a:rPr lang="ru-RU" sz="4800" dirty="0" smtClean="0"/>
              <a:t>Цель проекта</a:t>
            </a:r>
            <a:endParaRPr lang="ru-RU" sz="4800" dirty="0"/>
          </a:p>
        </p:txBody>
      </p:sp>
      <p:sp>
        <p:nvSpPr>
          <p:cNvPr id="24" name="Shape 1"/>
          <p:cNvSpPr/>
          <p:nvPr/>
        </p:nvSpPr>
        <p:spPr>
          <a:xfrm>
            <a:off x="2045111" y="1966452"/>
            <a:ext cx="8957186" cy="4837471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  <p:txBody>
          <a:bodyPr/>
          <a:lstStyle/>
          <a:p>
            <a:pPr marL="457200" indent="-457200">
              <a:buAutoNum type="arabicPeriod"/>
            </a:pPr>
            <a:r>
              <a:rPr lang="ru-RU" sz="2800" dirty="0" smtClean="0"/>
              <a:t>Получить новые знания и опыт при создании игры</a:t>
            </a:r>
            <a:r>
              <a:rPr lang="en-US" sz="2800" dirty="0" smtClean="0"/>
              <a:t>. </a:t>
            </a:r>
            <a:r>
              <a:rPr lang="ru-RU" sz="2800" dirty="0"/>
              <a:t>С</a:t>
            </a:r>
            <a:r>
              <a:rPr lang="ru-RU" sz="2800" dirty="0" smtClean="0"/>
              <a:t>амостоятельно прописывать поведение было довольно интересно</a:t>
            </a:r>
            <a:r>
              <a:rPr lang="en-US" sz="2800" dirty="0" smtClean="0"/>
              <a:t>.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>
              <a:buAutoNum type="arabicPeriod"/>
            </a:pPr>
            <a:r>
              <a:rPr lang="ru-RU" sz="2800" dirty="0" smtClean="0"/>
              <a:t>Собственный интерес</a:t>
            </a:r>
            <a:r>
              <a:rPr lang="en-US" sz="2800" dirty="0" smtClean="0"/>
              <a:t>.</a:t>
            </a:r>
            <a:r>
              <a:rPr lang="ru-RU" sz="2800" dirty="0" smtClean="0"/>
              <a:t> Я давно хотел создать собственную или пересоздать старую игру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457200" indent="-457200">
              <a:buAutoNum type="arabicPeriod"/>
            </a:pPr>
            <a:endParaRPr lang="ru-RU" sz="2800" dirty="0"/>
          </a:p>
          <a:p>
            <a:pPr marL="457200" indent="-457200">
              <a:buAutoNum type="arabicPeriod"/>
            </a:pPr>
            <a:r>
              <a:rPr lang="ru-RU" sz="2800" dirty="0" smtClean="0"/>
              <a:t>Использование раннее полученных знаний на практике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56560"/>
            <a:ext cx="895754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Трудности создания Pac-Man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4115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Движение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26694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Создание плавного движения Pac-man, 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прописывание коллизий 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Pac-man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 и других объектов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3394115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Призраки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247793" y="4026694"/>
            <a:ext cx="27739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Программирование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900" dirty="0" err="1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поведения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и коллизии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призраков, чтобы они </a:t>
            </a:r>
            <a:r>
              <a:rPr lang="en-US" sz="19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преследовали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Pac-man</a:t>
            </a: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без сильного влезания в стены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394115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400" dirty="0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Звуки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31549" y="4026694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ru-RU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Несмотря на 45 летний возраст игры в интернете до сих пор проблематично найти оригинальные звуки </a:t>
            </a:r>
            <a:r>
              <a:rPr lang="en-US" sz="19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Pac-man.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16" y="0"/>
            <a:ext cx="7845040" cy="822959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106" y="5146836"/>
            <a:ext cx="4306010" cy="308276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106" y="-1"/>
            <a:ext cx="4306010" cy="5146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742593" y="801053"/>
            <a:ext cx="7726204" cy="1265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ru-RU" sz="39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Заключение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95298" y="2261949"/>
            <a:ext cx="7726204" cy="1166932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6397823" y="2464475"/>
            <a:ext cx="253198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ru-RU" sz="1950" dirty="0" smtClean="0">
                <a:solidFill>
                  <a:srgbClr val="61615C"/>
                </a:solidFill>
              </a:rPr>
              <a:t>Добавление </a:t>
            </a:r>
            <a:r>
              <a:rPr lang="ru-RU" sz="1950" dirty="0" err="1" smtClean="0">
                <a:solidFill>
                  <a:srgbClr val="61615C"/>
                </a:solidFill>
              </a:rPr>
              <a:t>недобавленных</a:t>
            </a:r>
            <a:r>
              <a:rPr lang="ru-RU" sz="1950" dirty="0" smtClean="0">
                <a:solidFill>
                  <a:srgbClr val="61615C"/>
                </a:solidFill>
              </a:rPr>
              <a:t> объектов из оригинальной игры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7823" y="2902387"/>
            <a:ext cx="73211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Это 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“</a:t>
            </a:r>
            <a:r>
              <a:rPr lang="ru-RU" sz="155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перерыв</a:t>
            </a:r>
            <a:r>
              <a:rPr lang="en-US" sz="155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”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между уровнями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анимация смерти и прочие детали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95298" y="3631406"/>
            <a:ext cx="7726204" cy="1166932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6397823" y="3833932"/>
            <a:ext cx="253198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ru-RU" sz="1950" dirty="0" smtClean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Исправление багов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7823" y="4109859"/>
            <a:ext cx="73211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Надо немного исправить коллизию призраков и их </a:t>
            </a:r>
            <a:r>
              <a:rPr lang="ru-RU" sz="1550" dirty="0" err="1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хитбоксов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по отношению к </a:t>
            </a:r>
          </a:p>
          <a:p>
            <a:pPr marL="0" indent="0">
              <a:lnSpc>
                <a:spcPts val="2550"/>
              </a:lnSpc>
              <a:buNone/>
            </a:pPr>
            <a:r>
              <a:rPr lang="ru-RU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гроку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 также выход призраков из коробки через правильное кол-во времени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95298" y="5000863"/>
            <a:ext cx="7726204" cy="1166932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6397823" y="5203388"/>
            <a:ext cx="253198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Графика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7823" y="5641300"/>
            <a:ext cx="73211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Возможно добавление анимации призрака и более качественных спрайтов</a:t>
            </a:r>
            <a:r>
              <a:rPr lang="en-US" sz="155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468868" y="2261949"/>
            <a:ext cx="5303282" cy="5072777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ru-RU" sz="2800" dirty="0">
              <a:solidFill>
                <a:srgbClr val="61615C"/>
              </a:solidFill>
            </a:endParaRPr>
          </a:p>
        </p:txBody>
      </p:sp>
      <p:sp>
        <p:nvSpPr>
          <p:cNvPr id="16" name="Text 0"/>
          <p:cNvSpPr/>
          <p:nvPr/>
        </p:nvSpPr>
        <p:spPr>
          <a:xfrm>
            <a:off x="6347698" y="844629"/>
            <a:ext cx="7726204" cy="1265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ru-RU" sz="39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</a:t>
            </a:r>
            <a:r>
              <a:rPr lang="en-US" sz="3950" dirty="0" err="1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альнейшие</a:t>
            </a:r>
            <a:r>
              <a:rPr lang="en-US" sz="3950" dirty="0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r>
              <a:rPr lang="en-US" sz="3950" dirty="0" err="1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возможности</a:t>
            </a:r>
            <a:r>
              <a:rPr lang="ru-RU" sz="3950" dirty="0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/>
            </a:r>
            <a:br>
              <a:rPr lang="ru-RU" sz="3950" dirty="0" smtClean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</a:br>
            <a:endParaRPr lang="en-US" sz="3950" dirty="0"/>
          </a:p>
        </p:txBody>
      </p:sp>
      <p:sp>
        <p:nvSpPr>
          <p:cNvPr id="17" name="Text 6"/>
          <p:cNvSpPr/>
          <p:nvPr/>
        </p:nvSpPr>
        <p:spPr>
          <a:xfrm>
            <a:off x="640913" y="2440454"/>
            <a:ext cx="4811197" cy="2154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 ходе проекта я научился использовать</a:t>
            </a:r>
          </a:p>
          <a:p>
            <a:pPr marL="0" indent="0">
              <a:lnSpc>
                <a:spcPts val="2550"/>
              </a:lnSpc>
              <a:buNone/>
            </a:pPr>
            <a:r>
              <a:rPr lang="en-US" sz="2000" dirty="0" err="1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Pygame</a:t>
            </a:r>
            <a:r>
              <a:rPr lang="en-US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</a:t>
            </a:r>
            <a:r>
              <a:rPr lang="ru-RU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 также получил много знаний </a:t>
            </a:r>
          </a:p>
          <a:p>
            <a:pPr marL="0" indent="0">
              <a:lnSpc>
                <a:spcPts val="2550"/>
              </a:lnSpc>
              <a:buNone/>
            </a:pPr>
            <a:r>
              <a:rPr lang="ru-RU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</a:t>
            </a:r>
            <a:r>
              <a:rPr lang="ru-RU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 построению</a:t>
            </a:r>
            <a:r>
              <a:rPr lang="en-US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</a:t>
            </a:r>
            <a:r>
              <a:rPr lang="ru-RU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простейших ИИ</a:t>
            </a:r>
            <a:r>
              <a:rPr lang="ru-RU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ru-RU" sz="2000" dirty="0" smtClean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</a:t>
            </a:r>
          </a:p>
          <a:p>
            <a:pPr marL="0" indent="0">
              <a:lnSpc>
                <a:spcPts val="2550"/>
              </a:lnSpc>
              <a:buNone/>
            </a:pPr>
            <a:r>
              <a:rPr lang="ru-RU" sz="2000" dirty="0" smtClean="0">
                <a:solidFill>
                  <a:srgbClr val="61615C"/>
                </a:solidFill>
              </a:rPr>
              <a:t>Созданию проектов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208</Words>
  <Application>Microsoft Office PowerPoint</Application>
  <PresentationFormat>Произвольный</PresentationFormat>
  <Paragraphs>39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Tomorrow</vt:lpstr>
      <vt:lpstr>Calibri</vt:lpstr>
      <vt:lpstr>Tomorrow Semi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ProBook_011</cp:lastModifiedBy>
  <cp:revision>11</cp:revision>
  <dcterms:created xsi:type="dcterms:W3CDTF">2025-02-03T14:52:00Z</dcterms:created>
  <dcterms:modified xsi:type="dcterms:W3CDTF">2025-02-06T16:42:51Z</dcterms:modified>
</cp:coreProperties>
</file>